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fe68e17b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fe68e17b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fe68e17b1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fe68e17b1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fe68e17b1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fe68e17b1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e68e17b1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e68e17b1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fe68e17b1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fe68e17b1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fe68e17b1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fe68e17b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ce75c6e9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ce75c6e9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fe68e17b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fe68e17b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fe68e17b1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fe68e17b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c0054af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1c0054af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fe68e17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fe68e17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e68e17b1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e68e17b1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e68e17b1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e68e17b1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fe68e17b1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fe68e17b1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Smart Hydration Tracker: A Water Intake Monitoring System with a Portable Design and High Performance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6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 Raj 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Shrinidhi</a:t>
            </a:r>
            <a:r>
              <a:rPr lang="en"/>
              <a:t> R 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Aswin S 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Error Removal During Drinking (Dynamic Adjustment)</a:t>
            </a:r>
            <a:endParaRPr b="1"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Detect Drinking Events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Use the load cell data to detect a "drinking event":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/>
              <a:t>If the weight suddenly drops (e.g., more than 50 grams), it indicates drinking.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/>
              <a:t>Smooth out rapid weight drops caused by sudden movements or tilt.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Apply an algorithm to filter out erroneous weight readings: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/>
              <a:t>Average Weight Filtering</a:t>
            </a:r>
            <a:r>
              <a:rPr lang="en"/>
              <a:t>: Use a moving average filter to smooth the data.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/>
              <a:t>Thresholding</a:t>
            </a:r>
            <a:r>
              <a:rPr lang="en"/>
              <a:t>: If the weight drops by a specific amount (e.g., 100 grams) in a short time, ignore the drop as a spurious reading.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Adjust Real-Time Display and Logging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After detecting a drinking event, adjust the weight on the display accordingly.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Log the adjusted data after the filter is applied.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983"/>
              <a:buFont typeface="Arial"/>
              <a:buNone/>
            </a:pPr>
            <a:r>
              <a:rPr b="1" lang="en" sz="1964"/>
              <a:t>Alert System (No Water Drinking Detection)</a:t>
            </a:r>
            <a:endParaRPr b="1" sz="1964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Track Time Since Last Drinking</a:t>
            </a:r>
            <a:r>
              <a:rPr lang="en" sz="1964"/>
              <a:t>:</a:t>
            </a:r>
            <a:endParaRPr sz="1964"/>
          </a:p>
          <a:p>
            <a:pPr indent="-30658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1964"/>
              <a:t>Monitor the time since the last detected drinking event.</a:t>
            </a:r>
            <a:endParaRPr sz="1964"/>
          </a:p>
          <a:p>
            <a:pPr indent="-30658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1964"/>
              <a:t>If no weight drop has been recorded for a pre-set duration (e.g., 30 minutes or 1 hour), trigger an alert on the mobile app.</a:t>
            </a:r>
            <a:endParaRPr sz="1964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Alert Conditions</a:t>
            </a:r>
            <a:r>
              <a:rPr lang="en" sz="1964"/>
              <a:t>:</a:t>
            </a:r>
            <a:endParaRPr sz="1964"/>
          </a:p>
          <a:p>
            <a:pPr indent="-30658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b="1" lang="en" sz="1964"/>
              <a:t>Alert If No Water Was Drunk for X Time</a:t>
            </a:r>
            <a:r>
              <a:rPr lang="en" sz="1964"/>
              <a:t>: If no weight change is detected after a set time, send an alert via Bluetooth to the mobile app.</a:t>
            </a:r>
            <a:endParaRPr sz="1964"/>
          </a:p>
          <a:p>
            <a:pPr indent="-30658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b="1" lang="en" sz="1964"/>
              <a:t>Alert Message</a:t>
            </a:r>
            <a:r>
              <a:rPr lang="en" sz="1964"/>
              <a:t>: "It’s time to drink water!" or something similar.</a:t>
            </a:r>
            <a:endParaRPr sz="1964"/>
          </a:p>
          <a:p>
            <a:pPr indent="-30658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b="1" lang="en" sz="1964"/>
              <a:t>Mute Alerts During Night Time</a:t>
            </a:r>
            <a:r>
              <a:rPr lang="en" sz="1964"/>
              <a:t>:</a:t>
            </a:r>
            <a:endParaRPr sz="1964"/>
          </a:p>
          <a:p>
            <a:pPr indent="-30658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" sz="1964"/>
              <a:t>Based on the time of day (e.g., between 10 PM and 6 AM), mute or disable alerts to avoid disturbance.</a:t>
            </a:r>
            <a:endParaRPr sz="1964"/>
          </a:p>
          <a:p>
            <a:pPr indent="-30658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" sz="1964"/>
              <a:t>You can set the app to accept the system time from the microprocessor and mute alerts during night hours.</a:t>
            </a:r>
            <a:endParaRPr sz="196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Log Data Storage &amp; Viewing</a:t>
            </a:r>
            <a:endParaRPr b="1"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Store Log in Mobile App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The mobile app stores weight data locally on the device for easy tracking and visualization.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The app can display a graph showing the amount of water consumed over time.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Data Export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Allow the user to export the log data in CSV or JSON format for analysis.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Provide options to clear logs or reset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93"/>
              <a:t>Error Handling &amp; System Stability</a:t>
            </a:r>
            <a:endParaRPr b="1" sz="569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93"/>
              <a:t>Handle Bluetooth Disconnects</a:t>
            </a:r>
            <a:r>
              <a:rPr lang="en" sz="5693"/>
              <a:t>:</a:t>
            </a:r>
            <a:endParaRPr sz="5693"/>
          </a:p>
          <a:p>
            <a:pPr indent="-318977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5693"/>
              <a:t>If Bluetooth disconnects (e.g., user moves out of range), store data temporarily in the microprocessor’s memory.</a:t>
            </a:r>
            <a:endParaRPr sz="5693"/>
          </a:p>
          <a:p>
            <a:pPr indent="-31897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5693"/>
              <a:t>Once the Bluetooth connection is re-established, send the cached data to the mobile app.</a:t>
            </a:r>
            <a:endParaRPr sz="569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93"/>
              <a:t>Power Loss Recovery</a:t>
            </a:r>
            <a:r>
              <a:rPr lang="en" sz="5693"/>
              <a:t>:</a:t>
            </a:r>
            <a:endParaRPr sz="5693"/>
          </a:p>
          <a:p>
            <a:pPr indent="-318977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5693"/>
              <a:t>Save data to non-volatile memory (if possible) to prevent loss of information during power cuts.</a:t>
            </a:r>
            <a:endParaRPr sz="5693"/>
          </a:p>
          <a:p>
            <a:pPr indent="-31897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5693"/>
              <a:t>Recover and sync the data once the system reboots.</a:t>
            </a:r>
            <a:endParaRPr sz="5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Outputs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Display: Show the current water weight.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Data: Display the history of water consumption with timestamps.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Alerts: Notify the user if no water has been drunk for a certain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Mute Alerts: Option to mute alerts during the night or custom time periods.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Export Data: Export drinking log to CSV or JSON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IOT based hydration monitoring and </a:t>
            </a:r>
            <a:r>
              <a:rPr lang="en"/>
              <a:t>computing</a:t>
            </a:r>
            <a:r>
              <a:rPr lang="en"/>
              <a:t> system using a miniature load cell and bluetooth connectivity with works as a accessory  to the water bottle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89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661225"/>
            <a:ext cx="85206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Load cell, hydration, IOT, monitoring, accessory, smart-life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Hydration plays a vital role in maintaining overall health and well-being.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Despite its importance, many individuals find it challenging to monitor their daily water intake effectively.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To address this issue, we propose the development of a Smart Hydration Tracker, an innovative and portable solution.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This device is designed to track water consumption in real-time, ensuring users stay hydrated throughout the day.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system features a compact, coaster-like sensor module that can be easily attached to any water bottle or container.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Utilizing advanced weight measurement technology with load cells, it measures the initial weight of the empty container and tracks changes as water is consumed.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A microcontroller, such as PIC or ARM, processes the sensor data and provides real-time updates on water levels.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device can send reminders and notifications via Bluetooth or Wi-Fi to help users meet their daily hydration goals.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Additionally, a mobile app can be integrated to offer detailed consumption logs, personalized hydration guidance, and progress tracking.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This Smart Hydration Tracker aims to simplify water intake monitoring and promote healthier hydration habits for users.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real time weight of the water present in the water bottle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calculate the weight after removing the empty bottle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save a log data to check the amount of water drank at that instant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remove the the </a:t>
            </a:r>
            <a:r>
              <a:rPr lang="en"/>
              <a:t>error which will be caused while drinking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give alert when water havent been drank for a period of time depending on the water drank previously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remove alerts during night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Existing hydration tracking solutions, such as wearable sensors, urine-based tests, and smart water bottles, face significant limitations, including inconvenience, high costs, bulkiness, and lack of real-time adaptability, making them impractical for everyday use.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To address these challenges, our project introduces a lightweight, portable hydration tracker that seamlessly attaches to any water bottle, offering universal compatibility and eliminating the need for specialized containers.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device utilizes advanced weight-based sensing technology to measure real-time water consumption accurately, providing users with instant feedback on their hydration levels.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By combining simplicity, affordability, and adaptability, our solution encourages users to stay hydrated effortlessly, bridging the gap in current hydration tracking systems.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552050" y="1279150"/>
            <a:ext cx="13893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cell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4207359" y="1279150"/>
            <a:ext cx="13893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sensing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825400" y="2019150"/>
            <a:ext cx="2133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calculation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967056" y="2759140"/>
            <a:ext cx="13893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758251" y="2759140"/>
            <a:ext cx="13893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transmitter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724350" y="3446525"/>
            <a:ext cx="1521000" cy="42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eceiver (mobile)</a:t>
            </a:r>
            <a:endParaRPr/>
          </a:p>
        </p:txBody>
      </p:sp>
      <p:cxnSp>
        <p:nvCxnSpPr>
          <p:cNvPr id="92" name="Google Shape;92;p18"/>
          <p:cNvCxnSpPr>
            <a:stCxn id="87" idx="2"/>
            <a:endCxn id="88" idx="0"/>
          </p:cNvCxnSpPr>
          <p:nvPr/>
        </p:nvCxnSpPr>
        <p:spPr>
          <a:xfrm flipH="1">
            <a:off x="4891809" y="1531150"/>
            <a:ext cx="102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>
            <a:stCxn id="88" idx="2"/>
            <a:endCxn id="89" idx="0"/>
          </p:cNvCxnSpPr>
          <p:nvPr/>
        </p:nvCxnSpPr>
        <p:spPr>
          <a:xfrm flipH="1">
            <a:off x="3661600" y="2271150"/>
            <a:ext cx="12303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>
            <a:stCxn id="88" idx="2"/>
            <a:endCxn id="90" idx="0"/>
          </p:cNvCxnSpPr>
          <p:nvPr/>
        </p:nvCxnSpPr>
        <p:spPr>
          <a:xfrm>
            <a:off x="4891900" y="2271150"/>
            <a:ext cx="15609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>
            <a:stCxn id="89" idx="3"/>
            <a:endCxn id="90" idx="1"/>
          </p:cNvCxnSpPr>
          <p:nvPr/>
        </p:nvCxnSpPr>
        <p:spPr>
          <a:xfrm>
            <a:off x="4356356" y="2885140"/>
            <a:ext cx="1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>
            <a:stCxn id="90" idx="2"/>
            <a:endCxn id="91" idx="0"/>
          </p:cNvCxnSpPr>
          <p:nvPr/>
        </p:nvCxnSpPr>
        <p:spPr>
          <a:xfrm>
            <a:off x="6452901" y="3011140"/>
            <a:ext cx="318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>
            <a:stCxn id="91" idx="2"/>
          </p:cNvCxnSpPr>
          <p:nvPr/>
        </p:nvCxnSpPr>
        <p:spPr>
          <a:xfrm flipH="1">
            <a:off x="5295650" y="3868025"/>
            <a:ext cx="11892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>
            <a:stCxn id="91" idx="2"/>
            <a:endCxn id="99" idx="0"/>
          </p:cNvCxnSpPr>
          <p:nvPr/>
        </p:nvCxnSpPr>
        <p:spPr>
          <a:xfrm>
            <a:off x="6484850" y="3868025"/>
            <a:ext cx="15381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/>
          <p:nvPr/>
        </p:nvSpPr>
        <p:spPr>
          <a:xfrm>
            <a:off x="4569180" y="4239130"/>
            <a:ext cx="13893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328157" y="4239130"/>
            <a:ext cx="13893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others(alarms)</a:t>
            </a:r>
            <a:endParaRPr/>
          </a:p>
        </p:txBody>
      </p:sp>
      <p:sp>
        <p:nvSpPr>
          <p:cNvPr id="101" name="Google Shape;101;p18"/>
          <p:cNvSpPr txBox="1"/>
          <p:nvPr>
            <p:ph idx="4294967295" type="title"/>
          </p:nvPr>
        </p:nvSpPr>
        <p:spPr>
          <a:xfrm>
            <a:off x="311700" y="35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379700" y="1279150"/>
            <a:ext cx="13893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</a:t>
            </a:r>
            <a:endParaRPr/>
          </a:p>
        </p:txBody>
      </p:sp>
      <p:cxnSp>
        <p:nvCxnSpPr>
          <p:cNvPr id="103" name="Google Shape;103;p18"/>
          <p:cNvCxnSpPr>
            <a:stCxn id="86" idx="3"/>
            <a:endCxn id="102" idx="1"/>
          </p:cNvCxnSpPr>
          <p:nvPr/>
        </p:nvCxnSpPr>
        <p:spPr>
          <a:xfrm>
            <a:off x="1941350" y="1405150"/>
            <a:ext cx="4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102" idx="3"/>
            <a:endCxn id="87" idx="1"/>
          </p:cNvCxnSpPr>
          <p:nvPr/>
        </p:nvCxnSpPr>
        <p:spPr>
          <a:xfrm>
            <a:off x="3769000" y="1405150"/>
            <a:ext cx="4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Transmitter( HC-05)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Power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for the build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27"/>
              <a:buFont typeface="Arial"/>
              <a:buNone/>
            </a:pPr>
            <a:r>
              <a:rPr b="1" lang="en" sz="2748"/>
              <a:t>Initialization (System Boot-up)</a:t>
            </a:r>
            <a:endParaRPr b="1" sz="274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48"/>
              <a:t>Initialize Load Cell</a:t>
            </a:r>
            <a:r>
              <a:rPr lang="en" sz="2748"/>
              <a:t>:</a:t>
            </a:r>
            <a:endParaRPr sz="2748"/>
          </a:p>
          <a:p>
            <a:pPr indent="-31149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748"/>
              <a:t>Power on the system.</a:t>
            </a:r>
            <a:endParaRPr sz="2748"/>
          </a:p>
          <a:p>
            <a:pPr indent="-31149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748"/>
              <a:t>Calibrate the load cell for accurate weight measurement (this is typically done manually before use).</a:t>
            </a:r>
            <a:endParaRPr sz="2748"/>
          </a:p>
          <a:p>
            <a:pPr indent="-31149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748"/>
              <a:t>Set a baseline (empty bottle weight) and adjust the initial reading to zero when the bottle is empty.</a:t>
            </a:r>
            <a:endParaRPr sz="274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48"/>
              <a:t>Initialize Bluetooth (HC-05)</a:t>
            </a:r>
            <a:r>
              <a:rPr lang="en" sz="2748"/>
              <a:t>:</a:t>
            </a:r>
            <a:endParaRPr sz="2748"/>
          </a:p>
          <a:p>
            <a:pPr indent="-31149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748"/>
              <a:t>Establish Bluetooth communication.</a:t>
            </a:r>
            <a:endParaRPr sz="2748"/>
          </a:p>
          <a:p>
            <a:pPr indent="-31149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748"/>
              <a:t>Set the microprocessor to send data to the mobile app periodically.</a:t>
            </a:r>
            <a:endParaRPr sz="274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48"/>
              <a:t>Initialize Mobile App</a:t>
            </a:r>
            <a:r>
              <a:rPr lang="en" sz="2748"/>
              <a:t>:</a:t>
            </a:r>
            <a:endParaRPr sz="2748"/>
          </a:p>
          <a:p>
            <a:pPr indent="-31149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748"/>
              <a:t>Open the app, which pairs with the HC-05.</a:t>
            </a:r>
            <a:endParaRPr sz="2748"/>
          </a:p>
          <a:p>
            <a:pPr indent="-31149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748"/>
              <a:t>Display the current weight of the water in real-time on the app.</a:t>
            </a:r>
            <a:endParaRPr sz="274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Main Operation (Continuous Monitoring)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Weight Measurement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Continuously read data from the load cell.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Convert Analog to Digital signal with required </a:t>
            </a:r>
            <a:r>
              <a:rPr lang="en"/>
              <a:t>sampling</a:t>
            </a:r>
            <a:r>
              <a:rPr lang="en"/>
              <a:t>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Subtract the empty bottle's baseline weight (determined during calibration).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Calculate the weight of the water by comparing the current weight to the empty bottle weight.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Bluetooth Communication to Mobile App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Send the current weight and timestamp to the mobile app via HC-05 Bluetooth.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Mobile app receives data and updates the display in real-time.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