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B2214-8737-48F5-AE2A-BAC821CD7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836CB8-99A1-4746-AF8A-BB7AC3B5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46494C-6D59-4DCD-83FA-70D48BD3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428B38-04F9-41F4-9FEC-035E6CB4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A25F28-B6D3-45E8-8F18-6CBD3EC3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5C5C0-BEB3-4B2A-826E-D54EE567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AB1682-89EB-4BB7-9818-91BAD5FCE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822E2B-3F8B-426A-84AF-2A4EFD9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736A3A-7511-4863-9B95-2FF8D19C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6FF42D-1A90-47C0-98EA-B03B9857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38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C6373B3-CF8E-45C8-9753-4E190FC2A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15DC7-C086-48DC-B2B7-EA484E928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C44142-8537-4238-A438-44CF2C18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BBD554-F6BE-4C9E-9FF3-82511BB6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8CC96-95AA-48D7-AD19-394017B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2D69C-D549-4DB3-A59C-77A6CE8C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777767-919B-4537-B442-AC3FB221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887CC-CA72-407F-A754-31DEA2F0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8FC34-D3C4-4E4A-A747-E1677422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1ECDF-9804-440E-928B-FBAECB8B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32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9A1B0-2F5A-4305-9B20-77FA29CE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F9175E-C9A8-48F7-892E-C2C70901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B8463-FFD7-4010-8785-42F66E4B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65C1AE-2E1C-4E93-9EB0-5A0A4593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E27FC0-8CC6-4351-8785-031FDF58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17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A9A661-F405-41F6-A942-D1E0BBC6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7B4D31-79B5-4BBC-91F7-791F5717B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B24765-D57B-43EC-B2A6-E7AA549E2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09C39B-A3B4-46FB-B891-E8116508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2716D1-33D7-452E-92AF-37ABF93A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16F0B2-1CA6-49E5-972D-0183184F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1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65E3E-657F-4E54-8382-E17A346C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766F28-5A23-46E4-A1C3-DECAF9EE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458B81-76D6-4FD5-94B7-76B2504F3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907C7F-FF09-44BB-8B89-0063CE42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377AF6-DD90-4A86-93A9-4AC44500A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4C8C13-3B8D-46B4-AFC6-1FD9E89B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75A177-5665-46FC-A6AF-FAE7BB18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A68A4D-DA99-488D-8408-ABD77C07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F6ADA-C07C-42DC-BF44-C8BCC3AC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928194-CBA5-4B2F-BC98-1B57AA5C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8AED7-795B-4D77-AF9F-66A7439F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7B432D-8054-42D8-8A37-5C62C8D6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64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5CE30C-576A-47D1-8553-D2D5351A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237E74-D49B-4AC6-ADC9-7EEE31DB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478EE8-AE3A-4484-9A27-D78F3C9B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7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571B9-41F8-4CEB-AFF8-A50F6D3E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340B2-7D30-486D-9809-4801E259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797555-3F01-4EDB-98FA-FABA60D6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0F4DC0-0BF0-4CA9-A7A8-5E5A108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8FDB0C-A3D2-4ED4-83BB-4F52517A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90A905-7964-4DBE-BA21-EDB8C51F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62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DE3E0-0BC3-4723-BC45-A1775FB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71C87FF-4A7A-407A-9808-A7D4390AB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CB2CF6-DC75-4CFC-A745-73ED9BD4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AF5C93-2879-4085-BBDC-380C58E7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B17B73-DE7C-4D7D-8845-4B0CC6B4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BAB563-A539-4922-A4BD-D253BF32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6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02E8A9-301E-4769-A090-5F81755E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A010C-B9A9-44C6-8BFC-0564E93E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6D81D-014F-4CD9-B1B2-0D077DD76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19B9-F229-4CE9-9D0B-A79AA952DFB6}" type="datetimeFigureOut">
              <a:rPr lang="zh-TW" altLang="en-US" smtClean="0"/>
              <a:t>2025/06/02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0CFEC4-DD2B-4E15-BB67-72B0EBDB7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390C4-72E4-4C5A-BA46-5D52C581C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38B8-D547-426C-8B06-E5F4A51E64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4E8F8C-0431-45E8-B6E0-0DFC93A0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43" y="302702"/>
            <a:ext cx="5308125" cy="27760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6E3006-041A-421E-87CF-A286A73C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52" y="3594682"/>
            <a:ext cx="5416203" cy="28976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6116FFE-91F7-4779-AD0E-8E4F20FF0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684" y="302702"/>
            <a:ext cx="5529350" cy="28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9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2025-06-02T03:26:45Z</dcterms:created>
  <dcterms:modified xsi:type="dcterms:W3CDTF">2025-06-02T03:26:50Z</dcterms:modified>
</cp:coreProperties>
</file>