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4"/>
  </p:notesMasterIdLst>
  <p:handoutMasterIdLst>
    <p:handoutMasterId r:id="rId15"/>
  </p:handoutMasterIdLst>
  <p:sldIdLst>
    <p:sldId id="314" r:id="rId5"/>
    <p:sldId id="315" r:id="rId6"/>
    <p:sldId id="309" r:id="rId7"/>
    <p:sldId id="313" r:id="rId8"/>
    <p:sldId id="318" r:id="rId9"/>
    <p:sldId id="321" r:id="rId10"/>
    <p:sldId id="322" r:id="rId11"/>
    <p:sldId id="316" r:id="rId12"/>
    <p:sldId id="317" r:id="rId1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ED217E3-EE91-477F-BF95-AB4970EF1D6C}">
          <p14:sldIdLst>
            <p14:sldId id="314"/>
            <p14:sldId id="315"/>
            <p14:sldId id="309"/>
            <p14:sldId id="313"/>
            <p14:sldId id="318"/>
            <p14:sldId id="321"/>
            <p14:sldId id="322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61" autoAdjust="0"/>
  </p:normalViewPr>
  <p:slideViewPr>
    <p:cSldViewPr snapToGrid="0">
      <p:cViewPr varScale="1">
        <p:scale>
          <a:sx n="96" d="100"/>
          <a:sy n="96" d="100"/>
        </p:scale>
        <p:origin x="1068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C7BD883-E570-4B0F-9E18-F89D060514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7825A8-A57B-43B0-BA2C-78F0335611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4DE4D-4E38-4D8C-8D32-A26C2FA8CED4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2024/12/12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2404714-211C-45BF-8164-268C01DCBD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6E2E20-ED21-467B-ABCD-FF8842D9D1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B8736-D8EB-47F3-A4C4-7D5F34ACE92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4491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EB2F747-81C0-41F9-A53E-9239588F4D56}" type="datetime1">
              <a:rPr lang="zh-TW" altLang="en-US" smtClean="0"/>
              <a:pPr/>
              <a:t>2024/12/12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939589-3E79-4C82-AA4A-FE78234FAA59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65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560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2444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51A59-99CE-98D9-1F36-338FA5219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AE5C00D-3B7C-3BAA-8527-B335F40967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049171B-0D40-5406-2B2A-07E450D88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55A74E-E320-BB9F-7889-B13BEB407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618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079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828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cxnSp>
        <p:nvCxnSpPr>
          <p:cNvPr id="11" name="直線接點​​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文字預留位置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7" name="內容版面配置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職稱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+mn-lt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圖片版面配置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圖片版面配置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2" name="圖片版面配置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圖片版面配置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0" name="圖片版面配置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dirty="0"/>
              <a:t>20XX/9/3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8" name="圖形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圖形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" name="直線接點​​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 2 投影片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dirty="0"/>
              <a:t>按一下以編輯母片副標題樣式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圖形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圖形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圖形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圖片版面配置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dirty="0"/>
              <a:t>20XX/9/3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</p:txBody>
      </p:sp>
      <p:sp>
        <p:nvSpPr>
          <p:cNvPr id="11" name="圖形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圖形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68580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圖形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" name="圖形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4" name="圖形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圖形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圖形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圖形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n-lt"/>
                <a:ea typeface="Microsoft JhengHei UI" panose="020B0604030504040204" pitchFamily="34" charset="-120"/>
              </a:defRPr>
            </a:lvl1pPr>
            <a:lvl2pPr>
              <a:defRPr>
                <a:latin typeface="+mn-lt"/>
                <a:ea typeface="Microsoft JhengHei UI" panose="020B0604030504040204" pitchFamily="34" charset="-120"/>
              </a:defRPr>
            </a:lvl2pPr>
            <a:lvl3pPr>
              <a:defRPr>
                <a:latin typeface="+mn-lt"/>
                <a:ea typeface="Microsoft JhengHei UI" panose="020B0604030504040204" pitchFamily="34" charset="-120"/>
              </a:defRPr>
            </a:lvl3pPr>
            <a:lvl4pPr>
              <a:defRPr>
                <a:latin typeface="+mn-lt"/>
                <a:ea typeface="Microsoft JhengHei UI" panose="020B0604030504040204" pitchFamily="34" charset="-120"/>
              </a:defRPr>
            </a:lvl4pPr>
            <a:lvl5pPr>
              <a:defRPr>
                <a:latin typeface="+mn-lt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7" name="直線接點​​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與內容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圖形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圖形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594360"/>
            <a:ext cx="6066629" cy="2843784"/>
          </a:xfrm>
        </p:spPr>
        <p:txBody>
          <a:bodyPr rtlCol="0"/>
          <a:lstStyle/>
          <a:p>
            <a:pPr rtl="0"/>
            <a:r>
              <a:rPr lang="en-US" altLang="zh-TW" dirty="0" err="1"/>
              <a:t>javascript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劉祐伸</a:t>
            </a:r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052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152" y="566293"/>
            <a:ext cx="4466689" cy="2276856"/>
          </a:xfrm>
        </p:spPr>
        <p:txBody>
          <a:bodyPr rtlCol="0"/>
          <a:lstStyle/>
          <a:p>
            <a:pPr algn="l" rtl="0"/>
            <a:r>
              <a:rPr lang="zh-TW" altLang="en-US" b="1" cap="all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議程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7367" y="3119925"/>
            <a:ext cx="4225185" cy="3118104"/>
          </a:xfrm>
        </p:spPr>
        <p:txBody>
          <a:bodyPr rtlCol="0">
            <a:normAutofit/>
          </a:bodyPr>
          <a:lstStyle/>
          <a:p>
            <a:pPr algn="l" rtl="0">
              <a:tabLst>
                <a:tab pos="108000" algn="l"/>
              </a:tabLst>
            </a:pPr>
            <a:r>
              <a:rPr lang="zh-TW" altLang="en-US" sz="20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主題一</a:t>
            </a:r>
            <a:r>
              <a:rPr lang="en-US" altLang="zh-TW" sz="2000" dirty="0">
                <a:latin typeface="+mj-lt"/>
              </a:rPr>
              <a:t>	JavaScript Class</a:t>
            </a:r>
          </a:p>
          <a:p>
            <a:pPr algn="l" rtl="0">
              <a:tabLst>
                <a:tab pos="108000" algn="l"/>
              </a:tabLst>
            </a:pPr>
            <a:r>
              <a:rPr lang="zh-TW" altLang="en-US" sz="2000" dirty="0">
                <a:latin typeface="+mj-lt"/>
              </a:rPr>
              <a:t>主題二  </a:t>
            </a:r>
            <a:r>
              <a:rPr lang="en-US" altLang="zh-TW" sz="2000" dirty="0">
                <a:latin typeface="+mj-lt"/>
              </a:rPr>
              <a:t>JavaScript Dot Operator</a:t>
            </a:r>
          </a:p>
          <a:p>
            <a:pPr algn="l" rtl="0">
              <a:tabLst>
                <a:tab pos="108000" algn="l"/>
              </a:tabLst>
            </a:pPr>
            <a:r>
              <a:rPr lang="zh-TW" altLang="en-US" sz="2000" dirty="0">
                <a:latin typeface="+mj-lt"/>
              </a:rPr>
              <a:t>課後心得</a:t>
            </a:r>
            <a:endParaRPr lang="zh-TW" altLang="en-US" sz="2000" dirty="0">
              <a:solidFill>
                <a:schemeClr val="bg1"/>
              </a:solidFill>
              <a:latin typeface="+mj-lt"/>
              <a:ea typeface="Microsoft JhengHei UI" panose="020B0604030504040204" pitchFamily="34" charset="-120"/>
            </a:endParaRPr>
          </a:p>
        </p:txBody>
      </p:sp>
      <p:pic>
        <p:nvPicPr>
          <p:cNvPr id="6" name="圖片版面配置區 5" descr="日落時的群山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+mn-lt"/>
                <a:ea typeface="Microsoft JhengHei UI" panose="020B0604030504040204" pitchFamily="34" charset="-120"/>
              </a:rPr>
              <a:t>2024/12/13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+mn-lt"/>
                <a:ea typeface="Microsoft JhengHei UI" panose="020B0604030504040204" pitchFamily="34" charset="-120"/>
              </a:rPr>
              <a:pPr/>
              <a:t>2</a:t>
            </a:fld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  <p:sp>
        <p:nvSpPr>
          <p:cNvPr id="2" name="頁尾版面配置區 4">
            <a:extLst>
              <a:ext uri="{FF2B5EF4-FFF2-40B4-BE49-F238E27FC236}">
                <a16:creationId xmlns:a16="http://schemas.microsoft.com/office/drawing/2014/main" id="{565310F1-ADA8-2F11-1729-D698030B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/>
          <a:p>
            <a:r>
              <a:rPr lang="en-US" altLang="zh-TW" noProof="0" dirty="0" err="1">
                <a:latin typeface="+mj-lt"/>
              </a:rPr>
              <a:t>javascript</a:t>
            </a:r>
            <a:endParaRPr lang="zh-TW" altLang="en-US" noProof="0" dirty="0">
              <a:latin typeface="+mj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03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b="1" cap="all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主題一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JavaScript Class</a:t>
            </a:r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E0683-D5CF-3315-51F7-485F360B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JavaScript Class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E0D900-6AE3-005A-223A-B602498A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4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8E4704D-A119-C7A7-6D0A-82632B484C11}"/>
              </a:ext>
            </a:extLst>
          </p:cNvPr>
          <p:cNvSpPr txBox="1">
            <a:spLocks/>
          </p:cNvSpPr>
          <p:nvPr/>
        </p:nvSpPr>
        <p:spPr>
          <a:xfrm>
            <a:off x="838200" y="1650932"/>
            <a:ext cx="10820400" cy="4881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In the ES6 version, introduced JS Classes.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JS Classes are templates for JS Objects, it’s syntax like this: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TW" sz="2400" dirty="0">
              <a:latin typeface="+mn-lt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A4F02AE-0E9B-9E30-0667-6D9BB6CE3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15" y="2569773"/>
            <a:ext cx="7431794" cy="396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5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804B0-D325-1A48-6DDC-E8DD210BF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2C956-83DF-CBA5-F215-26BFD1C153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b="1" cap="all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主題二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298278-E5F8-87F9-2D2B-78FBCD092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JavaScript Dot Operator</a:t>
            </a:r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332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3BAA1-3AC2-E290-DBFA-5B4070782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877DB-8B83-6CDE-B86F-C2EA1D47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JavaScript Dot Operator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D64309-E9FF-CCEE-04B6-F5E6DC5C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6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D7E41-7A8C-568B-C71E-9C3C5A931C32}"/>
              </a:ext>
            </a:extLst>
          </p:cNvPr>
          <p:cNvSpPr txBox="1">
            <a:spLocks/>
          </p:cNvSpPr>
          <p:nvPr/>
        </p:nvSpPr>
        <p:spPr>
          <a:xfrm>
            <a:off x="838200" y="1650932"/>
            <a:ext cx="10820400" cy="4881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The JavaScript spread operator (...) expands an </a:t>
            </a:r>
            <a:r>
              <a:rPr lang="en-US" altLang="zh-TW" sz="2400" dirty="0" err="1">
                <a:latin typeface="+mn-lt"/>
              </a:rPr>
              <a:t>iterable</a:t>
            </a:r>
            <a:r>
              <a:rPr lang="en-US" altLang="zh-TW" sz="2400" dirty="0">
                <a:latin typeface="+mn-lt"/>
              </a:rPr>
              <a:t> (like an array) into more elements.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This allows us to quickly copy all or parts of an existing array into another array: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TW" sz="24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TW" sz="24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TW" sz="24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The spread operator is often used to extract only what's needed from an array: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C8A957D-7738-D039-72B1-1FA69C66F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270" y="3233357"/>
            <a:ext cx="7439459" cy="135398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F5D04B5-5A61-2B45-7EC4-9B61E4E2F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785" y="5084772"/>
            <a:ext cx="6712427" cy="154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2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1EC36-B85B-29BE-4649-5C1D2F5BE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428C86-A176-7828-5B2F-526BD7C0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JavaScript Dot Operator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309CF5-9C96-69DF-E009-305704FE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7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25C7418-02F2-A3A5-9C9E-69BC83E43502}"/>
              </a:ext>
            </a:extLst>
          </p:cNvPr>
          <p:cNvSpPr txBox="1">
            <a:spLocks/>
          </p:cNvSpPr>
          <p:nvPr/>
        </p:nvSpPr>
        <p:spPr>
          <a:xfrm>
            <a:off x="838200" y="1650932"/>
            <a:ext cx="10820400" cy="4881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We can use the spread operator with objects too: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1DFCFD1-39BE-57A7-0159-35DDB57F3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98005"/>
            <a:ext cx="5850835" cy="318755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B84B111-04D3-0EB5-A24A-3DC7B133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669" y="2498004"/>
            <a:ext cx="2170919" cy="179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9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ea typeface="Microsoft JhengHei UI" panose="020B0604030504040204" pitchFamily="34" charset="-120"/>
              </a:rPr>
              <a:t>課後心得</a:t>
            </a:r>
          </a:p>
        </p:txBody>
      </p:sp>
      <p:sp>
        <p:nvSpPr>
          <p:cNvPr id="8" name="副標題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ea typeface="Microsoft JhengHei UI" panose="020B0604030504040204" pitchFamily="34" charset="-120"/>
              </a:rPr>
              <a:t>JS</a:t>
            </a:r>
            <a:r>
              <a:rPr lang="zh-TW" altLang="en-US" dirty="0"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ea typeface="Microsoft JhengHei UI" panose="020B0604030504040204" pitchFamily="34" charset="-120"/>
              </a:rPr>
              <a:t>Class</a:t>
            </a:r>
            <a:r>
              <a:rPr lang="zh-TW" altLang="en-US" dirty="0">
                <a:ea typeface="Microsoft JhengHei UI" panose="020B0604030504040204" pitchFamily="34" charset="-120"/>
              </a:rPr>
              <a:t>的架構跟</a:t>
            </a:r>
            <a:r>
              <a:rPr lang="en-US" altLang="zh-TW" dirty="0">
                <a:ea typeface="Microsoft JhengHei UI" panose="020B0604030504040204" pitchFamily="34" charset="-120"/>
              </a:rPr>
              <a:t>Java</a:t>
            </a:r>
            <a:r>
              <a:rPr lang="zh-TW" altLang="en-US" dirty="0">
                <a:ea typeface="Microsoft JhengHei UI" panose="020B0604030504040204" pitchFamily="34" charset="-120"/>
              </a:rPr>
              <a:t>很像，也有建構子，不過可能是因為弱型態，成員可以不用先定義，以及設定私用。</a:t>
            </a:r>
            <a:endParaRPr lang="en-US" altLang="zh-TW" dirty="0">
              <a:ea typeface="Microsoft JhengHei UI" panose="020B0604030504040204" pitchFamily="34" charset="-120"/>
            </a:endParaRPr>
          </a:p>
          <a:p>
            <a:pPr rtl="0"/>
            <a:r>
              <a:rPr lang="en-US" altLang="zh-TW" dirty="0">
                <a:ea typeface="Microsoft JhengHei UI" panose="020B0604030504040204" pitchFamily="34" charset="-120"/>
              </a:rPr>
              <a:t>Dot</a:t>
            </a:r>
            <a:r>
              <a:rPr lang="zh-TW" altLang="en-US" dirty="0"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ea typeface="Microsoft JhengHei UI" panose="020B0604030504040204" pitchFamily="34" charset="-120"/>
              </a:rPr>
              <a:t>operator</a:t>
            </a:r>
            <a:r>
              <a:rPr lang="zh-TW" altLang="en-US" dirty="0">
                <a:ea typeface="Microsoft JhengHei UI" panose="020B0604030504040204" pitchFamily="34" charset="-120"/>
              </a:rPr>
              <a:t>也是</a:t>
            </a:r>
            <a:r>
              <a:rPr lang="en-US" altLang="zh-TW" dirty="0">
                <a:ea typeface="Microsoft JhengHei UI" panose="020B0604030504040204" pitchFamily="34" charset="-120"/>
              </a:rPr>
              <a:t>Java</a:t>
            </a:r>
            <a:r>
              <a:rPr lang="zh-TW" altLang="en-US" dirty="0">
                <a:ea typeface="Microsoft JhengHei UI" panose="020B0604030504040204" pitchFamily="34" charset="-120"/>
              </a:rPr>
              <a:t>裡有的運算元，依照</a:t>
            </a:r>
            <a:r>
              <a:rPr lang="en-US" altLang="zh-TW" dirty="0">
                <a:ea typeface="Microsoft JhengHei UI" panose="020B0604030504040204" pitchFamily="34" charset="-120"/>
              </a:rPr>
              <a:t>Python</a:t>
            </a:r>
            <a:r>
              <a:rPr lang="zh-TW" altLang="en-US" dirty="0">
                <a:ea typeface="Microsoft JhengHei UI" panose="020B0604030504040204" pitchFamily="34" charset="-120"/>
              </a:rPr>
              <a:t>來說是</a:t>
            </a:r>
            <a:r>
              <a:rPr lang="en-US" altLang="zh-TW" dirty="0">
                <a:ea typeface="Microsoft JhengHei UI" panose="020B0604030504040204" pitchFamily="34" charset="-120"/>
              </a:rPr>
              <a:t>’</a:t>
            </a:r>
            <a:r>
              <a:rPr lang="zh-TW" altLang="en-US" dirty="0">
                <a:ea typeface="Microsoft JhengHei UI" panose="020B0604030504040204" pitchFamily="34" charset="-120"/>
              </a:rPr>
              <a:t>*</a:t>
            </a:r>
            <a:r>
              <a:rPr lang="en-US" altLang="zh-TW" dirty="0">
                <a:ea typeface="Microsoft JhengHei UI" panose="020B0604030504040204" pitchFamily="34" charset="-120"/>
              </a:rPr>
              <a:t>’</a:t>
            </a:r>
            <a:r>
              <a:rPr lang="zh-TW" altLang="en-US" dirty="0">
                <a:ea typeface="Microsoft JhengHei UI" panose="020B0604030504040204" pitchFamily="34" charset="-120"/>
              </a:rPr>
              <a:t>的符號，我覺得</a:t>
            </a:r>
            <a:r>
              <a:rPr lang="en-US" altLang="zh-TW" dirty="0">
                <a:ea typeface="Microsoft JhengHei UI" panose="020B0604030504040204" pitchFamily="34" charset="-120"/>
              </a:rPr>
              <a:t>’</a:t>
            </a:r>
            <a:r>
              <a:rPr lang="zh-TW" altLang="en-US" dirty="0">
                <a:ea typeface="Microsoft JhengHei UI" panose="020B0604030504040204" pitchFamily="34" charset="-120"/>
              </a:rPr>
              <a:t>*</a:t>
            </a:r>
            <a:r>
              <a:rPr lang="en-US" altLang="zh-TW" dirty="0">
                <a:ea typeface="Microsoft JhengHei UI" panose="020B0604030504040204" pitchFamily="34" charset="-120"/>
              </a:rPr>
              <a:t>’</a:t>
            </a:r>
            <a:r>
              <a:rPr lang="zh-TW" altLang="en-US" dirty="0">
                <a:ea typeface="Microsoft JhengHei UI" panose="020B0604030504040204" pitchFamily="34" charset="-120"/>
              </a:rPr>
              <a:t>比較直覺一些。</a:t>
            </a:r>
            <a:endParaRPr lang="en-US" altLang="zh-TW" dirty="0">
              <a:ea typeface="Microsoft JhengHei UI" panose="020B0604030504040204" pitchFamily="34" charset="-120"/>
            </a:endParaRPr>
          </a:p>
          <a:p>
            <a:pPr rtl="0"/>
            <a:r>
              <a:rPr lang="zh-TW" altLang="en-US" dirty="0">
                <a:ea typeface="Microsoft JhengHei UI" panose="020B0604030504040204" pitchFamily="34" charset="-120"/>
              </a:rPr>
              <a:t>這次上課的練習要結合所有的功能，我覺得很有難度，不太知道要怎麼把</a:t>
            </a:r>
            <a:r>
              <a:rPr lang="en-US" altLang="zh-TW" dirty="0">
                <a:ea typeface="Microsoft JhengHei UI" panose="020B0604030504040204" pitchFamily="34" charset="-120"/>
              </a:rPr>
              <a:t>class</a:t>
            </a:r>
            <a:r>
              <a:rPr lang="zh-TW" altLang="en-US" dirty="0">
                <a:ea typeface="Microsoft JhengHei UI" panose="020B0604030504040204" pitchFamily="34" charset="-120"/>
              </a:rPr>
              <a:t>、</a:t>
            </a:r>
            <a:r>
              <a:rPr lang="en-US" altLang="zh-TW" dirty="0">
                <a:ea typeface="Microsoft JhengHei UI" panose="020B0604030504040204" pitchFamily="34" charset="-120"/>
              </a:rPr>
              <a:t>obj</a:t>
            </a:r>
            <a:r>
              <a:rPr lang="zh-TW" altLang="en-US" dirty="0">
                <a:ea typeface="Microsoft JhengHei UI" panose="020B0604030504040204" pitchFamily="34" charset="-120"/>
              </a:rPr>
              <a:t>與</a:t>
            </a:r>
            <a:r>
              <a:rPr lang="en-US" altLang="zh-TW" dirty="0">
                <a:ea typeface="Microsoft JhengHei UI" panose="020B0604030504040204" pitchFamily="34" charset="-120"/>
              </a:rPr>
              <a:t>dot</a:t>
            </a:r>
            <a:r>
              <a:rPr lang="zh-TW" altLang="en-US" dirty="0"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ea typeface="Microsoft JhengHei UI" panose="020B0604030504040204" pitchFamily="34" charset="-120"/>
              </a:rPr>
              <a:t>operator</a:t>
            </a:r>
            <a:r>
              <a:rPr lang="zh-TW" altLang="en-US" dirty="0">
                <a:ea typeface="Microsoft JhengHei UI" panose="020B0604030504040204" pitchFamily="34" charset="-120"/>
              </a:rPr>
              <a:t>很好的節合在一起，我的想法是</a:t>
            </a:r>
            <a:r>
              <a:rPr lang="en-US" altLang="zh-TW" dirty="0">
                <a:ea typeface="Microsoft JhengHei UI" panose="020B0604030504040204" pitchFamily="34" charset="-120"/>
              </a:rPr>
              <a:t>obj</a:t>
            </a:r>
            <a:r>
              <a:rPr lang="zh-TW" altLang="en-US" dirty="0">
                <a:ea typeface="Microsoft JhengHei UI" panose="020B0604030504040204" pitchFamily="34" charset="-120"/>
              </a:rPr>
              <a:t>儲存</a:t>
            </a:r>
            <a:r>
              <a:rPr lang="en-US" altLang="zh-TW" dirty="0">
                <a:ea typeface="Microsoft JhengHei UI" panose="020B0604030504040204" pitchFamily="34" charset="-120"/>
              </a:rPr>
              <a:t>class</a:t>
            </a:r>
            <a:r>
              <a:rPr lang="zh-TW" altLang="en-US" dirty="0">
                <a:ea typeface="Microsoft JhengHei UI" panose="020B0604030504040204" pitchFamily="34" charset="-120"/>
              </a:rPr>
              <a:t>所需的參數，並且用</a:t>
            </a:r>
            <a:r>
              <a:rPr lang="en-US" altLang="zh-TW" dirty="0">
                <a:ea typeface="Microsoft JhengHei UI" panose="020B0604030504040204" pitchFamily="34" charset="-120"/>
              </a:rPr>
              <a:t>dot</a:t>
            </a:r>
            <a:r>
              <a:rPr lang="zh-TW" altLang="en-US" dirty="0"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ea typeface="Microsoft JhengHei UI" panose="020B0604030504040204" pitchFamily="34" charset="-120"/>
              </a:rPr>
              <a:t>operator</a:t>
            </a:r>
            <a:r>
              <a:rPr lang="zh-TW" altLang="en-US" dirty="0">
                <a:ea typeface="Microsoft JhengHei UI" panose="020B0604030504040204" pitchFamily="34" charset="-120"/>
              </a:rPr>
              <a:t>迭帶每個</a:t>
            </a:r>
            <a:r>
              <a:rPr lang="en-US" altLang="zh-TW" dirty="0">
                <a:ea typeface="Microsoft JhengHei UI" panose="020B0604030504040204" pitchFamily="34" charset="-120"/>
              </a:rPr>
              <a:t>obj</a:t>
            </a:r>
            <a:r>
              <a:rPr lang="zh-TW" altLang="en-US" dirty="0">
                <a:ea typeface="Microsoft JhengHei UI" panose="020B0604030504040204" pitchFamily="34" charset="-120"/>
              </a:rPr>
              <a:t>的元素來建置多個</a:t>
            </a:r>
            <a:r>
              <a:rPr lang="en-US" altLang="zh-TW" dirty="0">
                <a:ea typeface="Microsoft JhengHei UI" panose="020B0604030504040204" pitchFamily="34" charset="-120"/>
              </a:rPr>
              <a:t>class</a:t>
            </a:r>
            <a:r>
              <a:rPr lang="zh-TW" altLang="en-US" dirty="0">
                <a:ea typeface="Microsoft JhengHei UI" panose="020B0604030504040204" pitchFamily="34" charset="-120"/>
              </a:rPr>
              <a:t>。</a:t>
            </a:r>
          </a:p>
        </p:txBody>
      </p:sp>
      <p:pic>
        <p:nvPicPr>
          <p:cNvPr id="22" name="圖片版面配置區 21" descr="暮色中的群山">
            <a:extLst>
              <a:ext uri="{FF2B5EF4-FFF2-40B4-BE49-F238E27FC236}">
                <a16:creationId xmlns:a16="http://schemas.microsoft.com/office/drawing/2014/main" id="{D8AC51EB-1C22-4303-8354-FC97950C7D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63" b="63"/>
          <a:stretch/>
        </p:blipFill>
        <p:spPr/>
      </p:pic>
      <p:pic>
        <p:nvPicPr>
          <p:cNvPr id="18" name="圖片版面配置區 17" descr="日落時的群山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177" b="177"/>
          <a:stretch/>
        </p:blipFill>
        <p:spPr/>
      </p:pic>
      <p:pic>
        <p:nvPicPr>
          <p:cNvPr id="20" name="圖片版面配置區 19" descr="日落時的群山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t="209" b="209"/>
          <a:stretch/>
        </p:blipFill>
        <p:spPr/>
      </p:pic>
      <p:sp>
        <p:nvSpPr>
          <p:cNvPr id="23" name="頁尾版面配置區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zh-TW" noProof="0" dirty="0" err="1">
                <a:latin typeface="+mj-lt"/>
              </a:rPr>
              <a:t>javascript</a:t>
            </a:r>
            <a:endParaRPr lang="zh-TW" altLang="en-US" noProof="0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ea typeface="Microsoft JhengHei UI" panose="020B0604030504040204" pitchFamily="34" charset="-120"/>
              </a:rPr>
              <a:pPr rtl="0"/>
              <a:t>8</a:t>
            </a:fld>
            <a:endParaRPr lang="zh-TW" altLang="en-US" dirty="0"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870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版面配置區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ea typeface="Microsoft JhengHei UI" panose="020B0604030504040204" pitchFamily="34" charset="-120"/>
              </a:rPr>
              <a:t>2024/12/13</a:t>
            </a:r>
          </a:p>
        </p:txBody>
      </p:sp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ea typeface="Microsoft JhengHei UI" panose="020B0604030504040204" pitchFamily="34" charset="-120"/>
              </a:rPr>
              <a:pPr rtl="0"/>
              <a:t>9</a:t>
            </a:fld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23" name="頁尾版面配置區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zh-TW" noProof="0" dirty="0" err="1">
                <a:latin typeface="+mj-lt"/>
              </a:rPr>
              <a:t>javascript</a:t>
            </a:r>
            <a:endParaRPr lang="zh-TW" altLang="en-US" noProof="0" dirty="0">
              <a:latin typeface="+mj-lt"/>
              <a:ea typeface="Microsoft JhengHei UI" panose="020B0604030504040204" pitchFamily="34" charset="-120"/>
            </a:endParaRPr>
          </a:p>
        </p:txBody>
      </p:sp>
      <p:pic>
        <p:nvPicPr>
          <p:cNvPr id="9" name="圖片版面配置區 8" descr="日落時的群山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圖片版面配置區 10" descr="日落時的群山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ea typeface="Microsoft JhengHei UI" panose="020B0604030504040204" pitchFamily="34" charset="-120"/>
              </a:rPr>
              <a:t>感謝您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+mj-lt"/>
                <a:ea typeface="Microsoft JhengHei UI" panose="020B0604030504040204" pitchFamily="34" charset="-120"/>
              </a:rPr>
              <a:t>簡報者：劉祐伸</a:t>
            </a:r>
          </a:p>
        </p:txBody>
      </p:sp>
      <p:pic>
        <p:nvPicPr>
          <p:cNvPr id="15" name="圖片版面配置區 14" descr="暮色中的群山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圖片版面配置區 12" descr="黎明前夜空下的群山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183213674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21_TF89338750_Win32" id="{5E9B3395-FFAC-414A-B6B7-CD36791E5293}" vid="{68A61A5A-8CF9-4042-8E4C-8CB5B3ADE9C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b535c1-8c94-458c-9ffa-a337ec5582ff">
      <Terms xmlns="http://schemas.microsoft.com/office/infopath/2007/PartnerControls"/>
    </lcf76f155ced4ddcb4097134ff3c332f>
    <ReferenceId xmlns="3eb535c1-8c94-458c-9ffa-a337ec5582ff" xsi:nil="true"/>
    <TaxCatchAll xmlns="65f639e9-71d6-4f0c-b3a8-09068a6ca92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1244D4A761A64AA6334A4F45689640" ma:contentTypeVersion="12" ma:contentTypeDescription="Create a new document." ma:contentTypeScope="" ma:versionID="b55107407c1c08bae2cc6a7e49121d4b">
  <xsd:schema xmlns:xsd="http://www.w3.org/2001/XMLSchema" xmlns:xs="http://www.w3.org/2001/XMLSchema" xmlns:p="http://schemas.microsoft.com/office/2006/metadata/properties" xmlns:ns2="3eb535c1-8c94-458c-9ffa-a337ec5582ff" xmlns:ns3="65f639e9-71d6-4f0c-b3a8-09068a6ca929" targetNamespace="http://schemas.microsoft.com/office/2006/metadata/properties" ma:root="true" ma:fieldsID="1c7b0e6c4339b6266b81295699e91590" ns2:_="" ns3:_="">
    <xsd:import namespace="3eb535c1-8c94-458c-9ffa-a337ec5582ff"/>
    <xsd:import namespace="65f639e9-71d6-4f0c-b3a8-09068a6ca929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b535c1-8c94-458c-9ffa-a337ec5582f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60d9cb0c-b1e6-45ef-97c0-6bf24e226d3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f639e9-71d6-4f0c-b3a8-09068a6ca92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e1edb8b1-a5f3-44aa-b24e-809e5f6099cd}" ma:internalName="TaxCatchAll" ma:showField="CatchAllData" ma:web="65f639e9-71d6-4f0c-b3a8-09068a6ca9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8D23FA-BC8A-4234-8D72-5422DAA7BA06}"/>
</file>

<file path=docProps/app.xml><?xml version="1.0" encoding="utf-8"?>
<Properties xmlns="http://schemas.openxmlformats.org/officeDocument/2006/extended-properties" xmlns:vt="http://schemas.openxmlformats.org/officeDocument/2006/docPropsVTypes">
  <Template>{9BDDE344-DB44-4E7A-994B-E8FC6FB80861}tf89338750_win32</Template>
  <TotalTime>1272</TotalTime>
  <Words>264</Words>
  <Application>Microsoft Office PowerPoint</Application>
  <PresentationFormat>寬螢幕</PresentationFormat>
  <Paragraphs>45</Paragraphs>
  <Slides>9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Microsoft JhengHei UI</vt:lpstr>
      <vt:lpstr>Arial</vt:lpstr>
      <vt:lpstr>GradientUnivers</vt:lpstr>
      <vt:lpstr>javascript</vt:lpstr>
      <vt:lpstr>議程</vt:lpstr>
      <vt:lpstr>主題一</vt:lpstr>
      <vt:lpstr>JavaScript Class</vt:lpstr>
      <vt:lpstr>主題二</vt:lpstr>
      <vt:lpstr>JavaScript Dot Operator</vt:lpstr>
      <vt:lpstr>JavaScript Dot Operator</vt:lpstr>
      <vt:lpstr>課後心得</vt:lpstr>
      <vt:lpstr>感謝您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Garry</dc:creator>
  <cp:lastModifiedBy>Adam Garry</cp:lastModifiedBy>
  <cp:revision>69</cp:revision>
  <dcterms:created xsi:type="dcterms:W3CDTF">2024-10-04T12:33:05Z</dcterms:created>
  <dcterms:modified xsi:type="dcterms:W3CDTF">2024-12-12T17:28:16Z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0x010100561244D4A761A64AA6334A4F45689640</vt:lpwstr>
  </property>
</Properties>
</file>