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14"/>
  </p:notesMasterIdLst>
  <p:handoutMasterIdLst>
    <p:handoutMasterId r:id="rId15"/>
  </p:handoutMasterIdLst>
  <p:sldIdLst>
    <p:sldId id="314" r:id="rId5"/>
    <p:sldId id="315" r:id="rId6"/>
    <p:sldId id="309" r:id="rId7"/>
    <p:sldId id="313" r:id="rId8"/>
    <p:sldId id="322" r:id="rId9"/>
    <p:sldId id="321" r:id="rId10"/>
    <p:sldId id="323" r:id="rId11"/>
    <p:sldId id="316" r:id="rId12"/>
    <p:sldId id="317" r:id="rId13"/>
  </p:sldIdLst>
  <p:sldSz cx="12192000" cy="6858000"/>
  <p:notesSz cx="6858000" cy="9144000"/>
  <p:defaultTex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5ED217E3-EE91-477F-BF95-AB4970EF1D6C}">
          <p14:sldIdLst>
            <p14:sldId id="314"/>
            <p14:sldId id="315"/>
            <p14:sldId id="309"/>
            <p14:sldId id="313"/>
            <p14:sldId id="322"/>
            <p14:sldId id="321"/>
            <p14:sldId id="323"/>
            <p14:sldId id="316"/>
            <p14:sldId id="317"/>
          </p14:sldIdLst>
        </p14:section>
      </p14:sectionLst>
    </p:ex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061" autoAdjust="0"/>
  </p:normalViewPr>
  <p:slideViewPr>
    <p:cSldViewPr snapToGrid="0">
      <p:cViewPr varScale="1">
        <p:scale>
          <a:sx n="96" d="100"/>
          <a:sy n="96" d="100"/>
        </p:scale>
        <p:origin x="1068" y="72"/>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16"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1C7BD883-E570-4B0F-9E18-F89D0605142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latin typeface="Microsoft JhengHei UI" panose="020B0604030504040204" pitchFamily="34" charset="-120"/>
              <a:ea typeface="Microsoft JhengHei UI" panose="020B0604030504040204" pitchFamily="34" charset="-120"/>
            </a:endParaRPr>
          </a:p>
        </p:txBody>
      </p:sp>
      <p:sp>
        <p:nvSpPr>
          <p:cNvPr id="3" name="日期版面配置區 2">
            <a:extLst>
              <a:ext uri="{FF2B5EF4-FFF2-40B4-BE49-F238E27FC236}">
                <a16:creationId xmlns:a16="http://schemas.microsoft.com/office/drawing/2014/main" id="{5F7825A8-A57B-43B0-BA2C-78F0335611F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94DE4D-4E38-4D8C-8D32-A26C2FA8CED4}" type="datetime1">
              <a:rPr lang="zh-TW" altLang="en-US" smtClean="0">
                <a:latin typeface="Microsoft JhengHei UI" panose="020B0604030504040204" pitchFamily="34" charset="-120"/>
                <a:ea typeface="Microsoft JhengHei UI" panose="020B0604030504040204" pitchFamily="34" charset="-120"/>
              </a:rPr>
              <a:t>2024/10/31</a:t>
            </a:fld>
            <a:endParaRPr lang="zh-TW" altLang="en-US" dirty="0">
              <a:latin typeface="Microsoft JhengHei UI" panose="020B0604030504040204" pitchFamily="34" charset="-120"/>
              <a:ea typeface="Microsoft JhengHei UI" panose="020B0604030504040204" pitchFamily="34" charset="-120"/>
            </a:endParaRPr>
          </a:p>
        </p:txBody>
      </p:sp>
      <p:sp>
        <p:nvSpPr>
          <p:cNvPr id="4" name="頁尾版面配置區 3">
            <a:extLst>
              <a:ext uri="{FF2B5EF4-FFF2-40B4-BE49-F238E27FC236}">
                <a16:creationId xmlns:a16="http://schemas.microsoft.com/office/drawing/2014/main" id="{12404714-211C-45BF-8164-268C01DCBD7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latin typeface="Microsoft JhengHei UI" panose="020B0604030504040204" pitchFamily="34" charset="-120"/>
              <a:ea typeface="Microsoft JhengHei UI" panose="020B0604030504040204" pitchFamily="34" charset="-120"/>
            </a:endParaRPr>
          </a:p>
        </p:txBody>
      </p:sp>
      <p:sp>
        <p:nvSpPr>
          <p:cNvPr id="5" name="投影片編號版面配置區 4">
            <a:extLst>
              <a:ext uri="{FF2B5EF4-FFF2-40B4-BE49-F238E27FC236}">
                <a16:creationId xmlns:a16="http://schemas.microsoft.com/office/drawing/2014/main" id="{136E2E20-ED21-467B-ABCD-FF8842D9D1E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AB8736-D8EB-47F3-A4C4-7D5F34ACE922}" type="slidenum">
              <a:rPr lang="en-US" altLang="zh-TW" smtClean="0">
                <a:latin typeface="Microsoft JhengHei UI" panose="020B0604030504040204" pitchFamily="34" charset="-120"/>
                <a:ea typeface="Microsoft JhengHei UI" panose="020B0604030504040204" pitchFamily="34" charset="-120"/>
              </a:rPr>
              <a:t>‹#›</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41244914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a:latin typeface="Microsoft JhengHei UI" panose="020B0604030504040204" pitchFamily="34" charset="-120"/>
              <a:ea typeface="Microsoft JhengHei UI" panose="020B0604030504040204" pitchFamily="34" charset="-120"/>
            </a:endParaRPr>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JhengHei UI" panose="020B0604030504040204" pitchFamily="34" charset="-120"/>
                <a:ea typeface="Microsoft JhengHei UI" panose="020B0604030504040204" pitchFamily="34" charset="-120"/>
              </a:defRPr>
            </a:lvl1pPr>
          </a:lstStyle>
          <a:p>
            <a:fld id="{6EB2F747-81C0-41F9-A53E-9239588F4D56}" type="datetime1">
              <a:rPr lang="zh-TW" altLang="en-US" smtClean="0"/>
              <a:pPr/>
              <a:t>2024/10/31</a:t>
            </a:fld>
            <a:endParaRPr lang="zh-TW" altLang="en-US" dirty="0"/>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TW" altLang="en-US" noProof="0"/>
          </a:p>
        </p:txBody>
      </p:sp>
      <p:sp>
        <p:nvSpPr>
          <p:cNvPr id="5" name="備忘稿預留位置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6" name="頁尾預留位置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a:latin typeface="Microsoft JhengHei UI" panose="020B0604030504040204" pitchFamily="34" charset="-120"/>
              <a:ea typeface="Microsoft JhengHei UI" panose="020B0604030504040204" pitchFamily="34" charset="-120"/>
            </a:endParaRPr>
          </a:p>
        </p:txBody>
      </p:sp>
      <p:sp>
        <p:nvSpPr>
          <p:cNvPr id="7" name="投影片編號預留位置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JhengHei UI" panose="020B0604030504040204" pitchFamily="34" charset="-120"/>
                <a:ea typeface="Microsoft JhengHei UI" panose="020B0604030504040204" pitchFamily="34" charset="-120"/>
              </a:defRPr>
            </a:lvl1pPr>
          </a:lstStyle>
          <a:p>
            <a:fld id="{D5939589-3E79-4C82-AA4A-FE78234FAA59}" type="slidenum">
              <a:rPr lang="en-US" altLang="zh-TW" noProof="0" smtClean="0"/>
              <a:pPr/>
              <a:t>‹#›</a:t>
            </a:fld>
            <a:endParaRPr lang="zh-TW" altLang="en-US" noProof="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2pPr>
    <a:lvl3pPr marL="9144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3pPr>
    <a:lvl4pPr marL="13716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4pPr>
    <a:lvl5pPr marL="18288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a:lstStyle/>
          <a:p>
            <a:pPr rtl="0"/>
            <a:fld id="{D5939589-3E79-4C82-AA4A-FE78234FAA59}" type="slidenum">
              <a:rPr lang="en-US" altLang="zh-TW" smtClean="0">
                <a:latin typeface="Microsoft JhengHei UI" panose="020B0604030504040204" pitchFamily="34" charset="-120"/>
                <a:ea typeface="Microsoft JhengHei UI" panose="020B0604030504040204" pitchFamily="34" charset="-120"/>
              </a:rPr>
              <a:t>1</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352652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a:lstStyle/>
          <a:p>
            <a:pPr rtl="0"/>
            <a:fld id="{D5939589-3E79-4C82-AA4A-FE78234FAA59}" type="slidenum">
              <a:rPr lang="en-US" altLang="zh-TW" smtClean="0">
                <a:latin typeface="Microsoft JhengHei UI" panose="020B0604030504040204" pitchFamily="34" charset="-120"/>
                <a:ea typeface="Microsoft JhengHei UI" panose="020B0604030504040204" pitchFamily="34" charset="-120"/>
              </a:rPr>
              <a:t>2</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235604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a:lstStyle/>
          <a:p>
            <a:pPr rtl="0"/>
            <a:fld id="{D5939589-3E79-4C82-AA4A-FE78234FAA59}" type="slidenum">
              <a:rPr lang="en-US" altLang="zh-TW" smtClean="0">
                <a:latin typeface="Microsoft JhengHei UI" panose="020B0604030504040204" pitchFamily="34" charset="-120"/>
                <a:ea typeface="Microsoft JhengHei UI" panose="020B0604030504040204" pitchFamily="34" charset="-120"/>
              </a:rPr>
              <a:t>3</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592444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a:lstStyle/>
          <a:p>
            <a:pPr rtl="0"/>
            <a:fld id="{D5939589-3E79-4C82-AA4A-FE78234FAA59}" type="slidenum">
              <a:rPr lang="en-US" altLang="zh-TW" smtClean="0">
                <a:latin typeface="Microsoft JhengHei UI" panose="020B0604030504040204" pitchFamily="34" charset="-120"/>
                <a:ea typeface="Microsoft JhengHei UI" panose="020B0604030504040204" pitchFamily="34" charset="-120"/>
              </a:rPr>
              <a:t>5</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572790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a:lstStyle/>
          <a:p>
            <a:pPr rtl="0"/>
            <a:fld id="{D5939589-3E79-4C82-AA4A-FE78234FAA59}" type="slidenum">
              <a:rPr lang="en-US" altLang="zh-TW" smtClean="0">
                <a:latin typeface="Microsoft JhengHei UI" panose="020B0604030504040204" pitchFamily="34" charset="-120"/>
                <a:ea typeface="Microsoft JhengHei UI" panose="020B0604030504040204" pitchFamily="34" charset="-120"/>
              </a:rPr>
              <a:t>8</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810797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a:lstStyle/>
          <a:p>
            <a:pPr rtl="0"/>
            <a:fld id="{D5939589-3E79-4C82-AA4A-FE78234FAA59}" type="slidenum">
              <a:rPr lang="en-US" altLang="zh-TW" smtClean="0">
                <a:latin typeface="Microsoft JhengHei UI" panose="020B0604030504040204" pitchFamily="34" charset="-120"/>
                <a:ea typeface="Microsoft JhengHei UI" panose="020B0604030504040204" pitchFamily="34" charset="-120"/>
              </a:rPr>
              <a:t>9</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048286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rtlCol="0" anchor="b"/>
          <a:lstStyle>
            <a:lvl1pPr algn="l">
              <a:defRPr sz="6000" b="1" i="0" cap="all" baseline="0">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副標題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524000" y="3602038"/>
            <a:ext cx="9144000" cy="1655762"/>
          </a:xfrm>
        </p:spPr>
        <p:txBody>
          <a:bodyPr rtlCol="0"/>
          <a:lstStyle>
            <a:lvl1pPr marL="0" indent="0" algn="l">
              <a:buNone/>
              <a:defRPr sz="2400">
                <a:latin typeface="Microsoft JhengHei UI" panose="020B0604030504040204" pitchFamily="34" charset="-120"/>
                <a:ea typeface="Microsoft JhengHei UI" panose="020B0604030504040204" pitchFamily="34" charset="-12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TW" altLang="en-US" noProof="0"/>
              <a:t>按一下以編輯母片副標題樣式</a:t>
            </a:r>
          </a:p>
        </p:txBody>
      </p:sp>
      <p:cxnSp>
        <p:nvCxnSpPr>
          <p:cNvPr id="11" name="直線接點​​(S)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文字版面配置區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rtlCol="0" anchor="b"/>
          <a:lstStyle>
            <a:lvl1pPr marL="0" indent="0">
              <a:buNone/>
              <a:defRPr sz="2400" b="1">
                <a:latin typeface="Microsoft JhengHei UI" panose="020B0604030504040204" pitchFamily="34" charset="-120"/>
                <a:ea typeface="Microsoft JhengHei UI" panose="020B0604030504040204" pitchFamily="34"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4" name="內容預留位置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rtlCol="0">
            <a:normAutofit/>
          </a:bodyPr>
          <a:lstStyle>
            <a:lvl1pPr>
              <a:defRPr sz="2000">
                <a:latin typeface="Microsoft JhengHei UI" panose="020B0604030504040204" pitchFamily="34" charset="-120"/>
                <a:ea typeface="Microsoft JhengHei UI" panose="020B0604030504040204" pitchFamily="34" charset="-120"/>
              </a:defRPr>
            </a:lvl1pPr>
            <a:lvl2pPr>
              <a:defRPr sz="1800">
                <a:latin typeface="Microsoft JhengHei UI" panose="020B0604030504040204" pitchFamily="34" charset="-120"/>
                <a:ea typeface="Microsoft JhengHei UI" panose="020B0604030504040204" pitchFamily="34" charset="-120"/>
              </a:defRPr>
            </a:lvl2pPr>
            <a:lvl3pPr>
              <a:defRPr sz="1600">
                <a:latin typeface="Microsoft JhengHei UI" panose="020B0604030504040204" pitchFamily="34" charset="-120"/>
                <a:ea typeface="Microsoft JhengHei UI" panose="020B0604030504040204" pitchFamily="34" charset="-120"/>
              </a:defRPr>
            </a:lvl3pPr>
            <a:lvl4pPr>
              <a:defRPr sz="1400">
                <a:latin typeface="Microsoft JhengHei UI" panose="020B0604030504040204" pitchFamily="34" charset="-120"/>
                <a:ea typeface="Microsoft JhengHei UI" panose="020B0604030504040204" pitchFamily="34" charset="-120"/>
              </a:defRPr>
            </a:lvl4pPr>
            <a:lvl5pPr>
              <a:defRPr sz="1400">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5" name="文字版面配置區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rtlCol="0" anchor="b"/>
          <a:lstStyle>
            <a:lvl1pPr marL="0" indent="0">
              <a:buNone/>
              <a:defRPr sz="2400" b="1">
                <a:latin typeface="Microsoft JhengHei UI" panose="020B0604030504040204" pitchFamily="34" charset="-120"/>
                <a:ea typeface="Microsoft JhengHei UI" panose="020B0604030504040204" pitchFamily="34"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6" name="內容預留位置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rtlCol="0">
            <a:normAutofit/>
          </a:bodyPr>
          <a:lstStyle>
            <a:lvl1pPr>
              <a:defRPr sz="2000">
                <a:latin typeface="Microsoft JhengHei UI" panose="020B0604030504040204" pitchFamily="34" charset="-120"/>
                <a:ea typeface="Microsoft JhengHei UI" panose="020B0604030504040204" pitchFamily="34" charset="-120"/>
              </a:defRPr>
            </a:lvl1pPr>
            <a:lvl2pPr>
              <a:defRPr sz="1800">
                <a:latin typeface="Microsoft JhengHei UI" panose="020B0604030504040204" pitchFamily="34" charset="-120"/>
                <a:ea typeface="Microsoft JhengHei UI" panose="020B0604030504040204" pitchFamily="34" charset="-120"/>
              </a:defRPr>
            </a:lvl2pPr>
            <a:lvl3pPr>
              <a:defRPr sz="1600">
                <a:latin typeface="Microsoft JhengHei UI" panose="020B0604030504040204" pitchFamily="34" charset="-120"/>
                <a:ea typeface="Microsoft JhengHei UI" panose="020B0604030504040204" pitchFamily="34" charset="-120"/>
              </a:defRPr>
            </a:lvl3pPr>
            <a:lvl4pPr>
              <a:defRPr sz="1400">
                <a:latin typeface="Microsoft JhengHei UI" panose="020B0604030504040204" pitchFamily="34" charset="-120"/>
                <a:ea typeface="Microsoft JhengHei UI" panose="020B0604030504040204" pitchFamily="34" charset="-120"/>
              </a:defRPr>
            </a:lvl4pPr>
            <a:lvl5pPr>
              <a:defRPr sz="1400">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cxnSp>
        <p:nvCxnSpPr>
          <p:cNvPr id="10" name="直線接點​​(S)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圖形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zh-TW" altLang="en-US" noProof="0">
              <a:latin typeface="Microsoft JhengHei UI" panose="020B0604030504040204" pitchFamily="34" charset="-120"/>
              <a:ea typeface="Microsoft JhengHei UI" panose="020B0604030504040204" pitchFamily="34" charset="-120"/>
            </a:endParaRPr>
          </a:p>
        </p:txBody>
      </p:sp>
      <p:sp>
        <p:nvSpPr>
          <p:cNvPr id="14" name="圖形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zh-TW" altLang="en-US" noProof="0">
              <a:latin typeface="Microsoft JhengHei UI" panose="020B0604030504040204" pitchFamily="34" charset="-120"/>
              <a:ea typeface="Microsoft JhengHei UI" panose="020B0604030504040204" pitchFamily="34" charset="-120"/>
            </a:endParaRPr>
          </a:p>
        </p:txBody>
      </p:sp>
      <p:sp>
        <p:nvSpPr>
          <p:cNvPr id="16" name="圖形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zh-TW" altLang="en-US" noProof="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文字版面配置區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rtlCol="0" anchor="b"/>
          <a:lstStyle>
            <a:lvl1pPr marL="0" indent="0">
              <a:buNone/>
              <a:defRPr sz="2400" b="1">
                <a:latin typeface="Microsoft JhengHei UI" panose="020B0604030504040204" pitchFamily="34" charset="-120"/>
                <a:ea typeface="Microsoft JhengHei UI" panose="020B0604030504040204" pitchFamily="34"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4" name="內容預留位置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rtlCol="0">
            <a:normAutofit/>
          </a:bodyPr>
          <a:lstStyle>
            <a:lvl1pPr>
              <a:defRPr sz="2000">
                <a:latin typeface="Microsoft JhengHei UI" panose="020B0604030504040204" pitchFamily="34" charset="-120"/>
                <a:ea typeface="Microsoft JhengHei UI" panose="020B0604030504040204" pitchFamily="34" charset="-120"/>
              </a:defRPr>
            </a:lvl1pPr>
            <a:lvl2pPr>
              <a:defRPr sz="1800">
                <a:latin typeface="Microsoft JhengHei UI" panose="020B0604030504040204" pitchFamily="34" charset="-120"/>
                <a:ea typeface="Microsoft JhengHei UI" panose="020B0604030504040204" pitchFamily="34" charset="-120"/>
              </a:defRPr>
            </a:lvl2pPr>
            <a:lvl3pPr>
              <a:defRPr sz="1600">
                <a:latin typeface="Microsoft JhengHei UI" panose="020B0604030504040204" pitchFamily="34" charset="-120"/>
                <a:ea typeface="Microsoft JhengHei UI" panose="020B0604030504040204" pitchFamily="34" charset="-120"/>
              </a:defRPr>
            </a:lvl3pPr>
            <a:lvl4pPr>
              <a:defRPr sz="1400"/>
            </a:lvl4pPr>
            <a:lvl5pPr>
              <a:defRPr sz="1400"/>
            </a:lvl5pPr>
          </a:lstStyle>
          <a:p>
            <a:pPr lvl="0" rtl="0"/>
            <a:r>
              <a:rPr lang="zh-TW" altLang="en-US" noProof="0"/>
              <a:t>按一下以編輯母片文字樣式</a:t>
            </a:r>
          </a:p>
          <a:p>
            <a:pPr lvl="1" rtl="0"/>
            <a:r>
              <a:rPr lang="zh-TW" altLang="en-US" noProof="0"/>
              <a:t>第二層</a:t>
            </a:r>
          </a:p>
          <a:p>
            <a:pPr lvl="2" rtl="0"/>
            <a:r>
              <a:rPr lang="zh-TW" altLang="en-US" noProof="0"/>
              <a:t>第三層</a:t>
            </a:r>
          </a:p>
        </p:txBody>
      </p:sp>
      <p:sp>
        <p:nvSpPr>
          <p:cNvPr id="5" name="文字版面配置區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rtlCol="0" anchor="b"/>
          <a:lstStyle>
            <a:lvl1pPr marL="0" indent="0">
              <a:buNone/>
              <a:defRPr sz="2400" b="1">
                <a:latin typeface="Microsoft JhengHei UI" panose="020B0604030504040204" pitchFamily="34" charset="-120"/>
                <a:ea typeface="Microsoft JhengHei UI" panose="020B0604030504040204" pitchFamily="34"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6" name="內容版面配置區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rtlCol="0">
            <a:normAutofit/>
          </a:bodyPr>
          <a:lstStyle>
            <a:lvl1pPr>
              <a:defRPr sz="2000">
                <a:latin typeface="Microsoft JhengHei UI" panose="020B0604030504040204" pitchFamily="34" charset="-120"/>
                <a:ea typeface="Microsoft JhengHei UI" panose="020B0604030504040204" pitchFamily="34" charset="-120"/>
              </a:defRPr>
            </a:lvl1pPr>
            <a:lvl2pPr>
              <a:defRPr sz="1800">
                <a:latin typeface="Microsoft JhengHei UI" panose="020B0604030504040204" pitchFamily="34" charset="-120"/>
                <a:ea typeface="Microsoft JhengHei UI" panose="020B0604030504040204" pitchFamily="34" charset="-120"/>
              </a:defRPr>
            </a:lvl2pPr>
            <a:lvl3pPr>
              <a:defRPr sz="1600">
                <a:latin typeface="Microsoft JhengHei UI" panose="020B0604030504040204" pitchFamily="34" charset="-120"/>
                <a:ea typeface="Microsoft JhengHei UI" panose="020B0604030504040204" pitchFamily="34" charset="-120"/>
              </a:defRPr>
            </a:lvl3pPr>
            <a:lvl4pPr>
              <a:defRPr sz="1400"/>
            </a:lvl4pPr>
            <a:lvl5pPr>
              <a:defRPr sz="1400"/>
            </a:lvl5pPr>
          </a:lstStyle>
          <a:p>
            <a:pPr lvl="0" rtl="0"/>
            <a:r>
              <a:rPr lang="zh-TW" altLang="en-US" noProof="0"/>
              <a:t>按一下以編輯母片文字樣式</a:t>
            </a:r>
          </a:p>
          <a:p>
            <a:pPr lvl="1" rtl="0"/>
            <a:r>
              <a:rPr lang="zh-TW" altLang="en-US" noProof="0"/>
              <a:t>第二層</a:t>
            </a:r>
          </a:p>
          <a:p>
            <a:pPr lvl="2" rtl="0"/>
            <a:r>
              <a:rPr lang="zh-TW" altLang="en-US" noProof="0"/>
              <a:t>第三層</a:t>
            </a:r>
          </a:p>
        </p:txBody>
      </p:sp>
      <p:cxnSp>
        <p:nvCxnSpPr>
          <p:cNvPr id="10" name="直線接點​​(S)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圖形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zh-TW" altLang="en-US" noProof="0">
              <a:latin typeface="Microsoft JhengHei UI" panose="020B0604030504040204" pitchFamily="34" charset="-120"/>
              <a:ea typeface="Microsoft JhengHei UI" panose="020B0604030504040204" pitchFamily="34" charset="-120"/>
            </a:endParaRPr>
          </a:p>
        </p:txBody>
      </p:sp>
      <p:sp>
        <p:nvSpPr>
          <p:cNvPr id="14" name="圖形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zh-TW" altLang="en-US" noProof="0">
              <a:latin typeface="Microsoft JhengHei UI" panose="020B0604030504040204" pitchFamily="34" charset="-120"/>
              <a:ea typeface="Microsoft JhengHei UI" panose="020B0604030504040204" pitchFamily="34" charset="-120"/>
            </a:endParaRPr>
          </a:p>
        </p:txBody>
      </p:sp>
      <p:sp>
        <p:nvSpPr>
          <p:cNvPr id="16" name="圖形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zh-TW" altLang="en-US" noProof="0">
              <a:latin typeface="Microsoft JhengHei UI" panose="020B0604030504040204" pitchFamily="34" charset="-120"/>
              <a:ea typeface="Microsoft JhengHei UI" panose="020B0604030504040204" pitchFamily="34" charset="-120"/>
            </a:endParaRPr>
          </a:p>
        </p:txBody>
      </p:sp>
      <p:sp>
        <p:nvSpPr>
          <p:cNvPr id="15" name="文字預留位置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rtlCol="0" anchor="b"/>
          <a:lstStyle>
            <a:lvl1pPr marL="0" indent="0">
              <a:buNone/>
              <a:defRPr sz="2400" b="1">
                <a:latin typeface="Microsoft JhengHei UI" panose="020B0604030504040204" pitchFamily="34" charset="-120"/>
                <a:ea typeface="Microsoft JhengHei UI" panose="020B0604030504040204" pitchFamily="34"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17" name="內容版面配置區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rtlCol="0">
            <a:normAutofit/>
          </a:bodyPr>
          <a:lstStyle>
            <a:lvl1pPr>
              <a:defRPr sz="2000">
                <a:latin typeface="Microsoft JhengHei UI" panose="020B0604030504040204" pitchFamily="34" charset="-120"/>
                <a:ea typeface="Microsoft JhengHei UI" panose="020B0604030504040204" pitchFamily="34" charset="-120"/>
              </a:defRPr>
            </a:lvl1pPr>
            <a:lvl2pPr>
              <a:defRPr sz="1800">
                <a:latin typeface="Microsoft JhengHei UI" panose="020B0604030504040204" pitchFamily="34" charset="-120"/>
                <a:ea typeface="Microsoft JhengHei UI" panose="020B0604030504040204" pitchFamily="34" charset="-120"/>
              </a:defRPr>
            </a:lvl2pPr>
            <a:lvl3pPr>
              <a:defRPr sz="1600">
                <a:latin typeface="Microsoft JhengHei UI" panose="020B0604030504040204" pitchFamily="34" charset="-120"/>
                <a:ea typeface="Microsoft JhengHei UI" panose="020B0604030504040204" pitchFamily="34" charset="-120"/>
              </a:defRPr>
            </a:lvl3pPr>
            <a:lvl4pPr>
              <a:defRPr sz="1400"/>
            </a:lvl4pPr>
            <a:lvl5pPr>
              <a:defRPr sz="1400"/>
            </a:lvl5pPr>
          </a:lstStyle>
          <a:p>
            <a:pPr lvl="0" rtl="0"/>
            <a:r>
              <a:rPr lang="zh-TW" altLang="en-US" noProof="0"/>
              <a:t>按一下以編輯母片文字樣式</a:t>
            </a:r>
          </a:p>
          <a:p>
            <a:pPr lvl="1" rtl="0"/>
            <a:r>
              <a:rPr lang="zh-TW" altLang="en-US" noProof="0"/>
              <a:t>第二層</a:t>
            </a:r>
          </a:p>
          <a:p>
            <a:pPr lvl="2" rtl="0"/>
            <a:r>
              <a:rPr lang="zh-TW" altLang="en-US" noProof="0"/>
              <a:t>第三層</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rtlCol="0" anchor="b"/>
          <a:lstStyle>
            <a:lvl1pPr algn="l">
              <a:defRPr sz="5400" b="0" i="0" cap="none" baseline="0">
                <a:latin typeface="+mj-lt"/>
                <a:ea typeface="Microsoft JhengHei UI" panose="020B0604030504040204" pitchFamily="34" charset="-120"/>
              </a:defRPr>
            </a:lvl1pPr>
          </a:lstStyle>
          <a:p>
            <a:pPr rtl="0"/>
            <a:r>
              <a:rPr lang="zh-TW" altLang="en-US" noProof="0" dirty="0"/>
              <a:t>職稱</a:t>
            </a:r>
          </a:p>
        </p:txBody>
      </p:sp>
      <p:sp>
        <p:nvSpPr>
          <p:cNvPr id="3" name="副標題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6391654" y="1801368"/>
            <a:ext cx="4434840" cy="4754880"/>
          </a:xfrm>
        </p:spPr>
        <p:txBody>
          <a:bodyPr rtlCol="0">
            <a:normAutofit/>
          </a:bodyPr>
          <a:lstStyle>
            <a:lvl1pPr marL="0" indent="0" algn="l">
              <a:lnSpc>
                <a:spcPct val="110000"/>
              </a:lnSpc>
              <a:buNone/>
              <a:defRPr sz="2000">
                <a:latin typeface="+mn-lt"/>
                <a:ea typeface="Microsoft JhengHei UI" panose="020B0604030504040204" pitchFamily="34" charset="-12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TW" altLang="en-US" noProof="0" dirty="0"/>
              <a:t>按一下以編輯母片副標題樣式</a:t>
            </a:r>
          </a:p>
        </p:txBody>
      </p:sp>
      <p:sp>
        <p:nvSpPr>
          <p:cNvPr id="5" name="頁尾版面配置區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latin typeface="+mj-lt"/>
                <a:ea typeface="Microsoft JhengHei UI" panose="020B0604030504040204" pitchFamily="34" charset="-120"/>
              </a:defRPr>
            </a:lvl1pPr>
          </a:lstStyle>
          <a:p>
            <a:r>
              <a:rPr lang="zh-TW" altLang="en-US" dirty="0"/>
              <a:t>簡報標題</a:t>
            </a:r>
          </a:p>
        </p:txBody>
      </p:sp>
      <p:sp>
        <p:nvSpPr>
          <p:cNvPr id="6" name="投影片編號版面配置區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latin typeface="+mn-lt"/>
                <a:ea typeface="Microsoft JhengHei UI" panose="020B0604030504040204" pitchFamily="34" charset="-120"/>
              </a:defRPr>
            </a:lvl1pPr>
          </a:lstStyle>
          <a:p>
            <a:fld id="{D8DA9DAA-006C-4F4B-980E-E3DF019B24E2}" type="slidenum">
              <a:rPr lang="en-US" altLang="zh-TW" smtClean="0"/>
              <a:pPr/>
              <a:t>‹#›</a:t>
            </a:fld>
            <a:endParaRPr lang="zh-TW" altLang="en-US" dirty="0"/>
          </a:p>
        </p:txBody>
      </p:sp>
      <p:cxnSp>
        <p:nvCxnSpPr>
          <p:cNvPr id="7" name="直線接點​​(S)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13" name="圖片版面配置區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rtlCol="0" anchor="ctr"/>
          <a:lstStyle>
            <a:lvl1pPr algn="ctr">
              <a:buNone/>
              <a:defRPr>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10" name="圖片版面配置區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rtlCol="0" anchor="ctr"/>
          <a:lstStyle>
            <a:lvl1pPr algn="ctr">
              <a:buNone/>
              <a:defRPr>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11" name="圖片版面配置區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rtlCol="0" anchor="ctr"/>
          <a:lstStyle>
            <a:lvl1pPr algn="ctr">
              <a:buNone/>
              <a:defRPr>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只有標題">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圖片版面配置區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rtlCol="0" anchor="ctr">
            <a:noAutofit/>
          </a:bodyPr>
          <a:lstStyle>
            <a:lvl1pPr algn="ctr">
              <a:buNone/>
              <a:defRPr sz="1800">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32" name="圖片版面配置區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rtlCol="0" anchor="ctr">
            <a:noAutofit/>
          </a:bodyPr>
          <a:lstStyle>
            <a:lvl1pPr algn="ctr">
              <a:buNone/>
              <a:defRPr sz="1800">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31" name="圖片版面配置區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rtlCol="0" anchor="ctr">
            <a:noAutofit/>
          </a:bodyPr>
          <a:lstStyle>
            <a:lvl1pPr algn="ctr">
              <a:buNone/>
              <a:defRPr sz="1800">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30" name="圖片版面配置區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rtlCol="0" anchor="ctr">
            <a:noAutofit/>
          </a:bodyPr>
          <a:lstStyle>
            <a:lvl1pPr algn="ctr">
              <a:buNone/>
              <a:defRPr sz="1800">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2" name="標題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rtlCol="0" anchor="b"/>
          <a:lstStyle>
            <a:lvl1pPr algn="r">
              <a:defRPr sz="4800" b="1" cap="all" spc="400" baseline="0">
                <a:solidFill>
                  <a:schemeClr val="bg1"/>
                </a:solidFill>
                <a:latin typeface="+mj-lt"/>
                <a:ea typeface="Microsoft JhengHei UI" panose="020B0604030504040204" pitchFamily="34" charset="-120"/>
              </a:defRPr>
            </a:lvl1pPr>
          </a:lstStyle>
          <a:p>
            <a:pPr rtl="0"/>
            <a:r>
              <a:rPr lang="zh-TW" altLang="en-US" noProof="0" dirty="0"/>
              <a:t>按一下以編輯母片標題樣式</a:t>
            </a:r>
          </a:p>
        </p:txBody>
      </p:sp>
      <p:sp>
        <p:nvSpPr>
          <p:cNvPr id="3" name="日期版面配置區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latin typeface="+mn-lt"/>
                <a:ea typeface="Microsoft JhengHei UI" panose="020B0604030504040204" pitchFamily="34" charset="-120"/>
              </a:defRPr>
            </a:lvl1pPr>
          </a:lstStyle>
          <a:p>
            <a:r>
              <a:rPr lang="en-US" altLang="zh-TW" dirty="0"/>
              <a:t>20XX/9/3</a:t>
            </a:r>
            <a:endParaRPr lang="zh-TW" altLang="en-US" dirty="0"/>
          </a:p>
        </p:txBody>
      </p:sp>
      <p:sp>
        <p:nvSpPr>
          <p:cNvPr id="4" name="頁尾版面配置區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baseline="0">
                <a:solidFill>
                  <a:schemeClr val="bg1"/>
                </a:solidFill>
                <a:latin typeface="+mj-lt"/>
                <a:ea typeface="Microsoft JhengHei UI" panose="020B0604030504040204" pitchFamily="34" charset="-120"/>
              </a:defRPr>
            </a:lvl1pPr>
          </a:lstStyle>
          <a:p>
            <a:r>
              <a:rPr lang="zh-TW" altLang="en-US" dirty="0"/>
              <a:t>簡報標題</a:t>
            </a:r>
          </a:p>
        </p:txBody>
      </p:sp>
      <p:sp>
        <p:nvSpPr>
          <p:cNvPr id="5" name="投影片編號版面配置區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latin typeface="+mn-lt"/>
                <a:ea typeface="Microsoft JhengHei UI" panose="020B0604030504040204" pitchFamily="34" charset="-120"/>
              </a:defRPr>
            </a:lvl1pPr>
          </a:lstStyle>
          <a:p>
            <a:fld id="{D8DA9DAA-006C-4F4B-980E-E3DF019B24E2}" type="slidenum">
              <a:rPr lang="en-US" altLang="zh-TW" smtClean="0"/>
              <a:pPr/>
              <a:t>‹#›</a:t>
            </a:fld>
            <a:endParaRPr lang="zh-TW" altLang="en-US" dirty="0"/>
          </a:p>
        </p:txBody>
      </p:sp>
      <p:sp>
        <p:nvSpPr>
          <p:cNvPr id="8" name="圖形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zh-TW" altLang="en-US" noProof="0">
              <a:latin typeface="Microsoft JhengHei UI" panose="020B0604030504040204" pitchFamily="34" charset="-120"/>
              <a:ea typeface="Microsoft JhengHei UI" panose="020B0604030504040204" pitchFamily="34" charset="-120"/>
            </a:endParaRPr>
          </a:p>
        </p:txBody>
      </p:sp>
      <p:sp>
        <p:nvSpPr>
          <p:cNvPr id="10" name="圖形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zh-TW" altLang="en-US" noProof="0">
              <a:latin typeface="Microsoft JhengHei UI" panose="020B0604030504040204" pitchFamily="34" charset="-120"/>
              <a:ea typeface="Microsoft JhengHei UI" panose="020B0604030504040204" pitchFamily="34" charset="-120"/>
            </a:endParaRPr>
          </a:p>
        </p:txBody>
      </p:sp>
      <p:sp>
        <p:nvSpPr>
          <p:cNvPr id="12" name="圖形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zh-TW" altLang="en-US" noProof="0">
              <a:latin typeface="Microsoft JhengHei UI" panose="020B0604030504040204" pitchFamily="34" charset="-120"/>
              <a:ea typeface="Microsoft JhengHei UI" panose="020B0604030504040204" pitchFamily="34" charset="-120"/>
            </a:endParaRPr>
          </a:p>
        </p:txBody>
      </p:sp>
      <p:cxnSp>
        <p:nvCxnSpPr>
          <p:cNvPr id="14" name="直線接點​​(S)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文字版面配置區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rtlCol="0"/>
          <a:lstStyle>
            <a:lvl1pPr marL="0" indent="0" algn="r">
              <a:buNone/>
              <a:defRPr sz="1800">
                <a:solidFill>
                  <a:schemeClr val="bg1"/>
                </a:solidFill>
                <a:latin typeface="+mn-lt"/>
                <a:ea typeface="Microsoft JhengHei UI" panose="020B0604030504040204" pitchFamily="34" charset="-120"/>
              </a:defRPr>
            </a:lvl1pPr>
          </a:lstStyle>
          <a:p>
            <a:pPr lvl="0" rtl="0"/>
            <a:r>
              <a:rPr lang="zh-TW" altLang="en-US" noProof="0" dirty="0"/>
              <a:t>按一下以編輯母片文字樣式</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69F227-D21C-48B3-828A-6BFA9585E82F}"/>
              </a:ext>
            </a:extLst>
          </p:cNvPr>
          <p:cNvSpPr>
            <a:spLocks noGrp="1"/>
          </p:cNvSpPr>
          <p:nvPr>
            <p:ph type="title"/>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日期版面配置區 2">
            <a:extLst>
              <a:ext uri="{FF2B5EF4-FFF2-40B4-BE49-F238E27FC236}">
                <a16:creationId xmlns:a16="http://schemas.microsoft.com/office/drawing/2014/main" id="{8DF1DFFF-E5C5-43DF-B71C-7270DB97372C}"/>
              </a:ext>
            </a:extLst>
          </p:cNvPr>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r>
              <a:rPr lang="en-US" altLang="zh-TW" noProof="0"/>
              <a:t>20XX/9/3</a:t>
            </a:r>
            <a:endParaRPr lang="zh-TW" altLang="en-US" noProof="0">
              <a:latin typeface="Microsoft JhengHei UI" panose="020B0604030504040204" pitchFamily="34" charset="-120"/>
              <a:ea typeface="Microsoft JhengHei UI" panose="020B0604030504040204" pitchFamily="34" charset="-120"/>
            </a:endParaRPr>
          </a:p>
        </p:txBody>
      </p:sp>
      <p:sp>
        <p:nvSpPr>
          <p:cNvPr id="4" name="頁尾版面配置區 3">
            <a:extLst>
              <a:ext uri="{FF2B5EF4-FFF2-40B4-BE49-F238E27FC236}">
                <a16:creationId xmlns:a16="http://schemas.microsoft.com/office/drawing/2014/main" id="{7EBC03C0-6EB7-4633-967C-12C35768BB58}"/>
              </a:ext>
            </a:extLst>
          </p:cNvPr>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r>
              <a:rPr lang="zh-TW" altLang="en-US" noProof="0"/>
              <a:t>簡報標題</a:t>
            </a:r>
            <a:endParaRPr lang="zh-TW" altLang="en-US" noProof="0">
              <a:latin typeface="Microsoft JhengHei UI" panose="020B0604030504040204" pitchFamily="34" charset="-120"/>
              <a:ea typeface="Microsoft JhengHei UI" panose="020B0604030504040204" pitchFamily="34" charset="-120"/>
            </a:endParaRPr>
          </a:p>
        </p:txBody>
      </p:sp>
      <p:sp>
        <p:nvSpPr>
          <p:cNvPr id="5" name="投影片編號版面配置區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D8DA9DAA-006C-4F4B-980E-E3DF019B24E2}" type="slidenum">
              <a:rPr lang="en-US" altLang="zh-TW" noProof="0" smtClean="0"/>
              <a:pPr/>
              <a:t>‹#›</a:t>
            </a:fld>
            <a:endParaRPr lang="zh-TW" altLang="en-US" noProof="0">
              <a:latin typeface="Microsoft JhengHei UI" panose="020B0604030504040204" pitchFamily="34" charset="-120"/>
              <a:ea typeface="Microsoft JhengHei UI" panose="020B0604030504040204" pitchFamily="34" charset="-120"/>
            </a:endParaRPr>
          </a:p>
        </p:txBody>
      </p:sp>
      <p:cxnSp>
        <p:nvCxnSpPr>
          <p:cNvPr id="6" name="直線接點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FDFF36D6-399B-43E3-84DD-9FC5119ECCE9}"/>
              </a:ext>
            </a:extLst>
          </p:cNvPr>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r>
              <a:rPr lang="en-US" altLang="zh-TW" noProof="0"/>
              <a:t>20XX/9/3</a:t>
            </a:r>
            <a:endParaRPr lang="zh-TW" altLang="en-US" noProof="0">
              <a:latin typeface="Microsoft JhengHei UI" panose="020B0604030504040204" pitchFamily="34" charset="-120"/>
              <a:ea typeface="Microsoft JhengHei UI" panose="020B0604030504040204" pitchFamily="34" charset="-120"/>
            </a:endParaRPr>
          </a:p>
        </p:txBody>
      </p:sp>
      <p:sp>
        <p:nvSpPr>
          <p:cNvPr id="3" name="頁尾版面配置區 2">
            <a:extLst>
              <a:ext uri="{FF2B5EF4-FFF2-40B4-BE49-F238E27FC236}">
                <a16:creationId xmlns:a16="http://schemas.microsoft.com/office/drawing/2014/main" id="{50234AB7-3B85-4028-A500-5A1BDBF45C56}"/>
              </a:ext>
            </a:extLst>
          </p:cNvPr>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r>
              <a:rPr lang="zh-TW" altLang="en-US" noProof="0"/>
              <a:t>簡報標題</a:t>
            </a:r>
            <a:endParaRPr lang="zh-TW" altLang="en-US" noProof="0">
              <a:latin typeface="Microsoft JhengHei UI" panose="020B0604030504040204" pitchFamily="34" charset="-120"/>
              <a:ea typeface="Microsoft JhengHei UI" panose="020B0604030504040204" pitchFamily="34" charset="-120"/>
            </a:endParaRPr>
          </a:p>
        </p:txBody>
      </p:sp>
      <p:sp>
        <p:nvSpPr>
          <p:cNvPr id="4" name="投影片編號版面配置區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D8DA9DAA-006C-4F4B-980E-E3DF019B24E2}" type="slidenum">
              <a:rPr lang="en-US" altLang="zh-TW" noProof="0" smtClean="0"/>
              <a:pPr/>
              <a:t>‹#›</a:t>
            </a:fld>
            <a:endParaRPr lang="zh-TW" altLang="en-US" noProof="0">
              <a:latin typeface="Microsoft JhengHei UI" panose="020B0604030504040204" pitchFamily="34" charset="-120"/>
              <a:ea typeface="Microsoft JhengHei UI" panose="020B0604030504040204" pitchFamily="34" charset="-120"/>
            </a:endParaRPr>
          </a:p>
        </p:txBody>
      </p:sp>
      <p:cxnSp>
        <p:nvCxnSpPr>
          <p:cNvPr id="5" name="直線接點​​(S)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rtlCol="0" anchor="b"/>
          <a:lstStyle>
            <a:lvl1pPr>
              <a:defRPr sz="3200">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內容預留位置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rtlCol="0"/>
          <a:lstStyle>
            <a:lvl1pPr>
              <a:defRPr sz="3200">
                <a:latin typeface="Microsoft JhengHei UI" panose="020B0604030504040204" pitchFamily="34" charset="-120"/>
                <a:ea typeface="Microsoft JhengHei UI" panose="020B0604030504040204" pitchFamily="34" charset="-120"/>
              </a:defRPr>
            </a:lvl1pPr>
            <a:lvl2pPr>
              <a:defRPr sz="2800">
                <a:latin typeface="Microsoft JhengHei UI" panose="020B0604030504040204" pitchFamily="34" charset="-120"/>
                <a:ea typeface="Microsoft JhengHei UI" panose="020B0604030504040204" pitchFamily="34" charset="-120"/>
              </a:defRPr>
            </a:lvl2pPr>
            <a:lvl3pPr>
              <a:defRPr sz="2400">
                <a:latin typeface="Microsoft JhengHei UI" panose="020B0604030504040204" pitchFamily="34" charset="-120"/>
                <a:ea typeface="Microsoft JhengHei UI" panose="020B0604030504040204" pitchFamily="34" charset="-120"/>
              </a:defRPr>
            </a:lvl3pPr>
            <a:lvl4pPr>
              <a:defRPr sz="2000">
                <a:latin typeface="Microsoft JhengHei UI" panose="020B0604030504040204" pitchFamily="34" charset="-120"/>
                <a:ea typeface="Microsoft JhengHei UI" panose="020B0604030504040204" pitchFamily="34" charset="-120"/>
              </a:defRPr>
            </a:lvl4pPr>
            <a:lvl5pPr>
              <a:defRPr sz="2000">
                <a:latin typeface="Microsoft JhengHei UI" panose="020B0604030504040204" pitchFamily="34" charset="-120"/>
                <a:ea typeface="Microsoft JhengHei UI" panose="020B0604030504040204" pitchFamily="34" charset="-120"/>
              </a:defRPr>
            </a:lvl5pPr>
            <a:lvl6pPr>
              <a:defRPr sz="2000"/>
            </a:lvl6pPr>
            <a:lvl7pPr>
              <a:defRPr sz="2000"/>
            </a:lvl7pPr>
            <a:lvl8pPr>
              <a:defRPr sz="2000"/>
            </a:lvl8pPr>
            <a:lvl9pPr>
              <a:defRPr sz="2000"/>
            </a:lvl9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4" name="文字預留位置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rtlCol="0"/>
          <a:lstStyle>
            <a:lvl1pPr marL="0" indent="0">
              <a:buNone/>
              <a:defRPr sz="1600">
                <a:latin typeface="Microsoft JhengHei UI" panose="020B0604030504040204" pitchFamily="34" charset="-120"/>
                <a:ea typeface="Microsoft JhengHei UI" panose="020B0604030504040204" pitchFamily="34" charset="-12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TW" altLang="en-US" noProof="0"/>
              <a:t>按一下以編輯母片文字樣式</a:t>
            </a:r>
          </a:p>
        </p:txBody>
      </p:sp>
      <p:sp>
        <p:nvSpPr>
          <p:cNvPr id="5" name="日期版面配置區 4">
            <a:extLst>
              <a:ext uri="{FF2B5EF4-FFF2-40B4-BE49-F238E27FC236}">
                <a16:creationId xmlns:a16="http://schemas.microsoft.com/office/drawing/2014/main" id="{38E6AACE-FAFB-4934-8E3C-AB5B216353D8}"/>
              </a:ext>
            </a:extLst>
          </p:cNvPr>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r>
              <a:rPr lang="en-US" altLang="zh-TW" noProof="0"/>
              <a:t>20XX/9/3</a:t>
            </a:r>
            <a:endParaRPr lang="zh-TW" altLang="en-US" noProof="0">
              <a:latin typeface="Microsoft JhengHei UI" panose="020B0604030504040204" pitchFamily="34" charset="-120"/>
              <a:ea typeface="Microsoft JhengHei UI" panose="020B0604030504040204" pitchFamily="34" charset="-120"/>
            </a:endParaRPr>
          </a:p>
        </p:txBody>
      </p:sp>
      <p:sp>
        <p:nvSpPr>
          <p:cNvPr id="6" name="頁尾版面配置區 5">
            <a:extLst>
              <a:ext uri="{FF2B5EF4-FFF2-40B4-BE49-F238E27FC236}">
                <a16:creationId xmlns:a16="http://schemas.microsoft.com/office/drawing/2014/main" id="{181533EA-D0F8-4C79-8721-F190DE2D2DC0}"/>
              </a:ext>
            </a:extLst>
          </p:cNvPr>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r>
              <a:rPr lang="zh-TW" altLang="en-US" noProof="0"/>
              <a:t>簡報標題</a:t>
            </a:r>
            <a:endParaRPr lang="zh-TW" altLang="en-US" noProof="0">
              <a:latin typeface="Microsoft JhengHei UI" panose="020B0604030504040204" pitchFamily="34" charset="-120"/>
              <a:ea typeface="Microsoft JhengHei UI" panose="020B0604030504040204" pitchFamily="34" charset="-120"/>
            </a:endParaRPr>
          </a:p>
        </p:txBody>
      </p:sp>
      <p:sp>
        <p:nvSpPr>
          <p:cNvPr id="7" name="投影片編號版面配置區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D8DA9DAA-006C-4F4B-980E-E3DF019B24E2}" type="slidenum">
              <a:rPr lang="en-US" altLang="zh-TW" noProof="0" smtClean="0"/>
              <a:pPr/>
              <a:t>‹#›</a:t>
            </a:fld>
            <a:endParaRPr lang="zh-TW" altLang="en-US" noProof="0">
              <a:latin typeface="Microsoft JhengHei UI" panose="020B0604030504040204" pitchFamily="34" charset="-120"/>
              <a:ea typeface="Microsoft JhengHei UI" panose="020B0604030504040204" pitchFamily="34" charset="-120"/>
            </a:endParaRPr>
          </a:p>
        </p:txBody>
      </p:sp>
      <p:cxnSp>
        <p:nvCxnSpPr>
          <p:cNvPr id="8" name="直線接點​​(S)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rtlCol="0" anchor="b"/>
          <a:lstStyle>
            <a:lvl1pPr>
              <a:defRPr sz="3200">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圖片預留位置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rtlCol="0"/>
          <a:lstStyle>
            <a:lvl1pPr marL="0" indent="0">
              <a:buNone/>
              <a:defRPr sz="3200">
                <a:latin typeface="Microsoft JhengHei UI" panose="020B0604030504040204" pitchFamily="34" charset="-120"/>
                <a:ea typeface="Microsoft JhengHei UI" panose="020B0604030504040204" pitchFamily="34" charset="-12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TW" altLang="en-US" noProof="0"/>
              <a:t>按一下圖示以新增圖片</a:t>
            </a:r>
          </a:p>
        </p:txBody>
      </p:sp>
      <p:sp>
        <p:nvSpPr>
          <p:cNvPr id="4" name="文字預留位置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rtlCol="0"/>
          <a:lstStyle>
            <a:lvl1pPr marL="0" indent="0">
              <a:buNone/>
              <a:defRPr sz="1600">
                <a:latin typeface="Microsoft JhengHei UI" panose="020B0604030504040204" pitchFamily="34" charset="-120"/>
                <a:ea typeface="Microsoft JhengHei UI" panose="020B0604030504040204" pitchFamily="34" charset="-12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TW" altLang="en-US" noProof="0"/>
              <a:t>按一下以編輯母片文字樣式</a:t>
            </a:r>
          </a:p>
        </p:txBody>
      </p:sp>
      <p:sp>
        <p:nvSpPr>
          <p:cNvPr id="5" name="日期版面配置區 4">
            <a:extLst>
              <a:ext uri="{FF2B5EF4-FFF2-40B4-BE49-F238E27FC236}">
                <a16:creationId xmlns:a16="http://schemas.microsoft.com/office/drawing/2014/main" id="{100C4E9A-CA29-4CCD-ACFA-B29F80FBA163}"/>
              </a:ext>
            </a:extLst>
          </p:cNvPr>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r>
              <a:rPr lang="en-US" altLang="zh-TW" noProof="0"/>
              <a:t>20XX/9/3</a:t>
            </a:r>
            <a:endParaRPr lang="zh-TW" altLang="en-US" noProof="0">
              <a:latin typeface="Microsoft JhengHei UI" panose="020B0604030504040204" pitchFamily="34" charset="-120"/>
              <a:ea typeface="Microsoft JhengHei UI" panose="020B0604030504040204" pitchFamily="34" charset="-120"/>
            </a:endParaRPr>
          </a:p>
        </p:txBody>
      </p:sp>
      <p:sp>
        <p:nvSpPr>
          <p:cNvPr id="6" name="頁尾版面配置區 5">
            <a:extLst>
              <a:ext uri="{FF2B5EF4-FFF2-40B4-BE49-F238E27FC236}">
                <a16:creationId xmlns:a16="http://schemas.microsoft.com/office/drawing/2014/main" id="{71A5B7BE-3F1B-4FF3-B1D7-6E39B99D07BD}"/>
              </a:ext>
            </a:extLst>
          </p:cNvPr>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r>
              <a:rPr lang="zh-TW" altLang="en-US" noProof="0"/>
              <a:t>簡報標題</a:t>
            </a:r>
            <a:endParaRPr lang="zh-TW" altLang="en-US" noProof="0">
              <a:latin typeface="Microsoft JhengHei UI" panose="020B0604030504040204" pitchFamily="34" charset="-120"/>
              <a:ea typeface="Microsoft JhengHei UI" panose="020B0604030504040204" pitchFamily="34" charset="-120"/>
            </a:endParaRPr>
          </a:p>
        </p:txBody>
      </p:sp>
      <p:sp>
        <p:nvSpPr>
          <p:cNvPr id="7" name="投影片編號版面配置區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D8DA9DAA-006C-4F4B-980E-E3DF019B24E2}" type="slidenum">
              <a:rPr lang="en-US" altLang="zh-TW" noProof="0" smtClean="0"/>
              <a:pPr/>
              <a:t>‹#›</a:t>
            </a:fld>
            <a:endParaRPr lang="zh-TW" altLang="en-US" noProof="0">
              <a:latin typeface="Microsoft JhengHei UI" panose="020B0604030504040204" pitchFamily="34" charset="-120"/>
              <a:ea typeface="Microsoft JhengHei UI" panose="020B0604030504040204" pitchFamily="34" charset="-120"/>
            </a:endParaRPr>
          </a:p>
        </p:txBody>
      </p:sp>
      <p:cxnSp>
        <p:nvCxnSpPr>
          <p:cNvPr id="8" name="直線接點​​(S)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標題 2 投影片">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rtlCol="0" anchor="b"/>
          <a:lstStyle>
            <a:lvl1pPr algn="l">
              <a:defRPr sz="5400" b="1" i="0" cap="all" baseline="0">
                <a:solidFill>
                  <a:schemeClr val="bg1"/>
                </a:solidFill>
                <a:latin typeface="+mj-lt"/>
                <a:ea typeface="Microsoft JhengHei UI" panose="020B0604030504040204" pitchFamily="34" charset="-120"/>
              </a:defRPr>
            </a:lvl1pPr>
          </a:lstStyle>
          <a:p>
            <a:pPr rtl="0"/>
            <a:r>
              <a:rPr lang="zh-TW" altLang="en-US" noProof="0" dirty="0"/>
              <a:t>按一下以編輯母片標題樣式</a:t>
            </a:r>
          </a:p>
        </p:txBody>
      </p:sp>
      <p:sp>
        <p:nvSpPr>
          <p:cNvPr id="3" name="副標題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5641848" y="4700016"/>
            <a:ext cx="5093208" cy="1197864"/>
          </a:xfrm>
        </p:spPr>
        <p:txBody>
          <a:bodyPr rtlCol="0">
            <a:normAutofit/>
          </a:bodyPr>
          <a:lstStyle>
            <a:lvl1pPr marL="0" indent="0" algn="r">
              <a:buNone/>
              <a:defRPr sz="2000">
                <a:solidFill>
                  <a:schemeClr val="bg1"/>
                </a:solidFill>
                <a:latin typeface="+mn-lt"/>
                <a:ea typeface="Microsoft JhengHei UI" panose="020B0604030504040204" pitchFamily="34" charset="-12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TW" altLang="en-US" noProof="0" dirty="0"/>
              <a:t>按一下以編輯母片副標題樣式</a:t>
            </a:r>
          </a:p>
        </p:txBody>
      </p:sp>
      <p:cxnSp>
        <p:nvCxnSpPr>
          <p:cNvPr id="9" name="直線接點​​(S)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圖形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zh-TW" altLang="en-US" noProof="0">
              <a:latin typeface="Microsoft JhengHei UI" panose="020B0604030504040204" pitchFamily="34" charset="-120"/>
              <a:ea typeface="Microsoft JhengHei UI" panose="020B0604030504040204" pitchFamily="34" charset="-120"/>
            </a:endParaRPr>
          </a:p>
        </p:txBody>
      </p:sp>
      <p:sp>
        <p:nvSpPr>
          <p:cNvPr id="21" name="圖形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pPr rtl="0"/>
            <a:endParaRPr lang="zh-TW" altLang="en-US" noProof="0">
              <a:latin typeface="Microsoft JhengHei UI" panose="020B0604030504040204" pitchFamily="34" charset="-120"/>
              <a:ea typeface="Microsoft JhengHei UI" panose="020B0604030504040204" pitchFamily="34" charset="-120"/>
            </a:endParaRPr>
          </a:p>
        </p:txBody>
      </p:sp>
      <p:sp>
        <p:nvSpPr>
          <p:cNvPr id="23" name="圖形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pPr rtl="0"/>
            <a:endParaRPr lang="zh-TW" altLang="en-US" noProof="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只有標題">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圖片版面配置區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rtlCol="0" anchor="ctr">
            <a:noAutofit/>
          </a:bodyPr>
          <a:lstStyle>
            <a:lvl1pPr algn="ctr">
              <a:buNone/>
              <a:defRPr sz="1600" b="1">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2" name="標題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rtlCol="0" anchor="b"/>
          <a:lstStyle>
            <a:lvl1pPr algn="r">
              <a:defRPr sz="6000" b="1" cap="all" spc="400" baseline="0">
                <a:solidFill>
                  <a:schemeClr val="bg1"/>
                </a:solidFill>
                <a:latin typeface="+mj-lt"/>
                <a:ea typeface="Microsoft JhengHei UI" panose="020B0604030504040204" pitchFamily="34" charset="-120"/>
              </a:defRPr>
            </a:lvl1pPr>
          </a:lstStyle>
          <a:p>
            <a:pPr rtl="0"/>
            <a:r>
              <a:rPr lang="zh-TW" altLang="en-US" noProof="0" dirty="0"/>
              <a:t>職稱</a:t>
            </a:r>
          </a:p>
        </p:txBody>
      </p:sp>
      <p:sp>
        <p:nvSpPr>
          <p:cNvPr id="3" name="日期版面配置區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latin typeface="+mn-lt"/>
                <a:ea typeface="Microsoft JhengHei UI" panose="020B0604030504040204" pitchFamily="34" charset="-120"/>
              </a:defRPr>
            </a:lvl1pPr>
          </a:lstStyle>
          <a:p>
            <a:r>
              <a:rPr lang="en-US" altLang="zh-TW" dirty="0"/>
              <a:t>20XX/9/3</a:t>
            </a:r>
            <a:endParaRPr lang="zh-TW" altLang="en-US" dirty="0"/>
          </a:p>
        </p:txBody>
      </p:sp>
      <p:sp>
        <p:nvSpPr>
          <p:cNvPr id="4" name="頁尾版面配置區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latin typeface="+mn-lt"/>
                <a:ea typeface="Microsoft JhengHei UI" panose="020B0604030504040204" pitchFamily="34" charset="-120"/>
              </a:defRPr>
            </a:lvl1pPr>
          </a:lstStyle>
          <a:p>
            <a:r>
              <a:rPr lang="zh-TW" altLang="en-US" dirty="0"/>
              <a:t>簡報標題</a:t>
            </a:r>
          </a:p>
        </p:txBody>
      </p:sp>
      <p:sp>
        <p:nvSpPr>
          <p:cNvPr id="5" name="投影片編號版面配置區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latin typeface="+mn-lt"/>
                <a:ea typeface="Microsoft JhengHei UI" panose="020B0604030504040204" pitchFamily="34" charset="-120"/>
              </a:defRPr>
            </a:lvl1pPr>
          </a:lstStyle>
          <a:p>
            <a:fld id="{D8DA9DAA-006C-4F4B-980E-E3DF019B24E2}" type="slidenum">
              <a:rPr lang="en-US" altLang="zh-TW" smtClean="0"/>
              <a:pPr/>
              <a:t>‹#›</a:t>
            </a:fld>
            <a:endParaRPr lang="zh-TW" altLang="en-US" dirty="0"/>
          </a:p>
        </p:txBody>
      </p:sp>
      <p:cxnSp>
        <p:nvCxnSpPr>
          <p:cNvPr id="14" name="直線接點​​(S)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文字版面配置區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rtlCol="0"/>
          <a:lstStyle>
            <a:lvl1pPr marL="0" indent="0" algn="r">
              <a:buNone/>
              <a:defRPr sz="1800">
                <a:solidFill>
                  <a:schemeClr val="bg1"/>
                </a:solidFill>
                <a:latin typeface="+mn-lt"/>
                <a:ea typeface="Microsoft JhengHei UI" panose="020B0604030504040204" pitchFamily="34" charset="-120"/>
              </a:defRPr>
            </a:lvl1pPr>
          </a:lstStyle>
          <a:p>
            <a:pPr lvl="0" rtl="0"/>
            <a:r>
              <a:rPr lang="zh-TW" altLang="en-US" noProof="0" dirty="0"/>
              <a:t>按一下以編輯母片文字樣式</a:t>
            </a:r>
          </a:p>
        </p:txBody>
      </p:sp>
      <p:sp>
        <p:nvSpPr>
          <p:cNvPr id="11" name="圖形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zh-TW" altLang="en-US" noProof="0">
              <a:latin typeface="Microsoft JhengHei UI" panose="020B0604030504040204" pitchFamily="34" charset="-120"/>
              <a:ea typeface="Microsoft JhengHei UI" panose="020B0604030504040204" pitchFamily="34" charset="-120"/>
            </a:endParaRPr>
          </a:p>
        </p:txBody>
      </p:sp>
      <p:sp>
        <p:nvSpPr>
          <p:cNvPr id="13" name="圖形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zh-TW" altLang="en-US" noProof="0">
              <a:latin typeface="Microsoft JhengHei UI" panose="020B0604030504040204" pitchFamily="34" charset="-120"/>
              <a:ea typeface="Microsoft JhengHei UI" panose="020B0604030504040204" pitchFamily="34" charset="-120"/>
            </a:endParaRPr>
          </a:p>
        </p:txBody>
      </p:sp>
      <p:sp>
        <p:nvSpPr>
          <p:cNvPr id="17" name="圖形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zh-TW" altLang="en-US" noProof="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標題及內容">
    <p:spTree>
      <p:nvGrpSpPr>
        <p:cNvPr id="1" name=""/>
        <p:cNvGrpSpPr/>
        <p:nvPr/>
      </p:nvGrpSpPr>
      <p:grpSpPr>
        <a:xfrm>
          <a:off x="0" y="0"/>
          <a:ext cx="0" cy="0"/>
          <a:chOff x="0" y="0"/>
          <a:chExt cx="0" cy="0"/>
        </a:xfrm>
      </p:grpSpPr>
      <p:sp>
        <p:nvSpPr>
          <p:cNvPr id="15" name="圖片版面配置區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rtlCol="0" anchor="ctr">
            <a:noAutofit/>
          </a:bodyPr>
          <a:lstStyle>
            <a:lvl1pPr algn="ctr">
              <a:buNone/>
              <a:defRPr>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2" name="標題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rtlCol="0" anchor="b"/>
          <a:lstStyle>
            <a:lvl1pPr>
              <a:defRPr sz="5400">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內容版面配置區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rtlCol="0"/>
          <a:lstStyle>
            <a:lvl1pPr marL="0" indent="0">
              <a:lnSpc>
                <a:spcPct val="110000"/>
              </a:lnSpc>
              <a:buNone/>
              <a:defRPr sz="2000">
                <a:latin typeface="Microsoft JhengHei UI" panose="020B0604030504040204" pitchFamily="34" charset="-120"/>
                <a:ea typeface="Microsoft JhengHei UI" panose="020B0604030504040204" pitchFamily="34" charset="-120"/>
              </a:defRPr>
            </a:lvl1pPr>
            <a:lvl2pPr marL="228600">
              <a:defRPr sz="1800">
                <a:latin typeface="Microsoft JhengHei UI" panose="020B0604030504040204" pitchFamily="34" charset="-120"/>
                <a:ea typeface="Microsoft JhengHei UI" panose="020B0604030504040204" pitchFamily="34" charset="-120"/>
              </a:defRPr>
            </a:lvl2pPr>
            <a:lvl3pPr marL="457200">
              <a:defRPr sz="1600">
                <a:latin typeface="Microsoft JhengHei UI" panose="020B0604030504040204" pitchFamily="34" charset="-120"/>
                <a:ea typeface="Microsoft JhengHei UI" panose="020B0604030504040204" pitchFamily="34" charset="-120"/>
              </a:defRPr>
            </a:lvl3pPr>
            <a:lvl4pPr marL="685800">
              <a:defRPr sz="1400">
                <a:latin typeface="Microsoft JhengHei UI" panose="020B0604030504040204" pitchFamily="34" charset="-120"/>
                <a:ea typeface="Microsoft JhengHei UI" panose="020B0604030504040204" pitchFamily="34" charset="-120"/>
              </a:defRPr>
            </a:lvl4pPr>
            <a:lvl5pPr>
              <a:defRPr sz="1400"/>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p:txBody>
      </p:sp>
      <p:sp>
        <p:nvSpPr>
          <p:cNvPr id="4" name="日期版面配置區 3">
            <a:extLst>
              <a:ext uri="{FF2B5EF4-FFF2-40B4-BE49-F238E27FC236}">
                <a16:creationId xmlns:a16="http://schemas.microsoft.com/office/drawing/2014/main" id="{D097BB2D-4E2C-4490-A2A3-4B68BCC5D2F9}"/>
              </a:ext>
            </a:extLst>
          </p:cNvPr>
          <p:cNvSpPr>
            <a:spLocks noGrp="1"/>
          </p:cNvSpPr>
          <p:nvPr>
            <p:ph type="dt" sz="half" idx="10"/>
          </p:nvPr>
        </p:nvSpPr>
        <p:spPr/>
        <p:txBody>
          <a:bodyPr rtlCol="0"/>
          <a:lstStyle>
            <a:lvl1pPr>
              <a:defRPr>
                <a:solidFill>
                  <a:schemeClr val="accent2"/>
                </a:solidFill>
                <a:latin typeface="Microsoft JhengHei UI" panose="020B0604030504040204" pitchFamily="34" charset="-120"/>
                <a:ea typeface="Microsoft JhengHei UI" panose="020B0604030504040204" pitchFamily="34" charset="-120"/>
              </a:defRPr>
            </a:lvl1pPr>
          </a:lstStyle>
          <a:p>
            <a:r>
              <a:rPr lang="en-US" altLang="zh-TW" noProof="0"/>
              <a:t>20XX/9/3</a:t>
            </a:r>
            <a:endParaRPr lang="zh-TW" altLang="en-US" noProof="0">
              <a:latin typeface="Microsoft JhengHei UI" panose="020B0604030504040204" pitchFamily="34" charset="-120"/>
              <a:ea typeface="Microsoft JhengHei UI" panose="020B0604030504040204" pitchFamily="34" charset="-120"/>
            </a:endParaRPr>
          </a:p>
        </p:txBody>
      </p:sp>
      <p:sp>
        <p:nvSpPr>
          <p:cNvPr id="5" name="頁尾版面配置區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rtlCol="0"/>
          <a:lstStyle>
            <a:lvl1pPr>
              <a:defRPr baseline="0">
                <a:solidFill>
                  <a:schemeClr val="accent2"/>
                </a:solidFill>
                <a:latin typeface="Microsoft JhengHei UI" panose="020B0604030504040204" pitchFamily="34" charset="-120"/>
                <a:ea typeface="Microsoft JhengHei UI" panose="020B0604030504040204" pitchFamily="34" charset="-120"/>
              </a:defRPr>
            </a:lvl1pPr>
          </a:lstStyle>
          <a:p>
            <a:r>
              <a:rPr lang="zh-TW" altLang="en-US" noProof="0"/>
              <a:t>簡報標題</a:t>
            </a:r>
            <a:endParaRPr lang="zh-TW" altLang="en-US" noProof="0">
              <a:latin typeface="Microsoft JhengHei UI" panose="020B0604030504040204" pitchFamily="34" charset="-120"/>
              <a:ea typeface="Microsoft JhengHei UI" panose="020B0604030504040204" pitchFamily="34" charset="-120"/>
            </a:endParaRPr>
          </a:p>
        </p:txBody>
      </p:sp>
      <p:sp>
        <p:nvSpPr>
          <p:cNvPr id="6" name="投影片編號版面配置區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accent2"/>
                </a:solidFill>
                <a:latin typeface="Microsoft JhengHei UI" panose="020B0604030504040204" pitchFamily="34" charset="-120"/>
                <a:ea typeface="Microsoft JhengHei UI" panose="020B0604030504040204" pitchFamily="34" charset="-120"/>
              </a:defRPr>
            </a:lvl1pPr>
          </a:lstStyle>
          <a:p>
            <a:fld id="{D8DA9DAA-006C-4F4B-980E-E3DF019B24E2}" type="slidenum">
              <a:rPr lang="en-US" altLang="zh-TW" noProof="0" smtClean="0"/>
              <a:pPr/>
              <a:t>‹#›</a:t>
            </a:fld>
            <a:endParaRPr lang="zh-TW" altLang="en-US" noProof="0">
              <a:latin typeface="Microsoft JhengHei UI" panose="020B0604030504040204" pitchFamily="34" charset="-120"/>
              <a:ea typeface="Microsoft JhengHei UI" panose="020B0604030504040204" pitchFamily="34" charset="-120"/>
            </a:endParaRPr>
          </a:p>
        </p:txBody>
      </p:sp>
      <p:cxnSp>
        <p:nvCxnSpPr>
          <p:cNvPr id="9" name="直線接點​​(S)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圖形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zh-TW" altLang="en-US" noProof="0">
              <a:latin typeface="Microsoft JhengHei UI" panose="020B0604030504040204" pitchFamily="34" charset="-120"/>
              <a:ea typeface="Microsoft JhengHei UI" panose="020B0604030504040204" pitchFamily="34" charset="-120"/>
            </a:endParaRPr>
          </a:p>
        </p:txBody>
      </p:sp>
      <p:sp>
        <p:nvSpPr>
          <p:cNvPr id="19" name="圖形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zh-TW" altLang="en-US" noProof="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章節標題">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rtlCol="0" anchor="b">
            <a:normAutofit/>
          </a:bodyPr>
          <a:lstStyle>
            <a:lvl1pPr algn="ctr">
              <a:defRPr sz="6000" b="1" i="0" cap="all" baseline="0">
                <a:solidFill>
                  <a:schemeClr val="bg1"/>
                </a:solidFill>
                <a:latin typeface="+mj-lt"/>
                <a:ea typeface="Microsoft JhengHei UI" panose="020B0604030504040204" pitchFamily="34" charset="-120"/>
              </a:defRPr>
            </a:lvl1pPr>
          </a:lstStyle>
          <a:p>
            <a:pPr rtl="0"/>
            <a:r>
              <a:rPr lang="zh-TW" altLang="en-US" noProof="0" dirty="0"/>
              <a:t>按一下以編輯母片標題樣式</a:t>
            </a:r>
          </a:p>
        </p:txBody>
      </p:sp>
      <p:sp>
        <p:nvSpPr>
          <p:cNvPr id="3" name="副標題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527048" y="3858768"/>
            <a:ext cx="9144000" cy="1325880"/>
          </a:xfrm>
        </p:spPr>
        <p:txBody>
          <a:bodyPr rtlCol="0">
            <a:normAutofit/>
          </a:bodyPr>
          <a:lstStyle>
            <a:lvl1pPr marL="0" indent="0" algn="ctr">
              <a:buNone/>
              <a:defRPr sz="2000">
                <a:solidFill>
                  <a:schemeClr val="bg1"/>
                </a:solidFill>
                <a:latin typeface="+mn-lt"/>
                <a:ea typeface="Microsoft JhengHei UI" panose="020B0604030504040204" pitchFamily="34" charset="-12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TW" altLang="en-US" noProof="0" dirty="0"/>
              <a:t>按一下以編輯母片副標題樣式</a:t>
            </a:r>
          </a:p>
        </p:txBody>
      </p:sp>
      <p:sp>
        <p:nvSpPr>
          <p:cNvPr id="4" name="圖形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zh-TW" altLang="en-US" noProof="0">
              <a:latin typeface="Microsoft JhengHei UI" panose="020B0604030504040204" pitchFamily="34" charset="-120"/>
              <a:ea typeface="Microsoft JhengHei UI" panose="020B0604030504040204" pitchFamily="34" charset="-120"/>
            </a:endParaRPr>
          </a:p>
        </p:txBody>
      </p:sp>
      <p:sp>
        <p:nvSpPr>
          <p:cNvPr id="5" name="圖形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zh-TW" altLang="en-US" noProof="0">
              <a:latin typeface="Microsoft JhengHei UI" panose="020B0604030504040204" pitchFamily="34" charset="-120"/>
              <a:ea typeface="Microsoft JhengHei UI" panose="020B0604030504040204" pitchFamily="34" charset="-120"/>
            </a:endParaRPr>
          </a:p>
        </p:txBody>
      </p:sp>
      <p:sp>
        <p:nvSpPr>
          <p:cNvPr id="6" name="圖形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zh-TW" altLang="en-US" noProof="0">
              <a:latin typeface="Microsoft JhengHei UI" panose="020B0604030504040204" pitchFamily="34" charset="-120"/>
              <a:ea typeface="Microsoft JhengHei UI" panose="020B0604030504040204" pitchFamily="34" charset="-120"/>
            </a:endParaRPr>
          </a:p>
        </p:txBody>
      </p:sp>
      <p:sp>
        <p:nvSpPr>
          <p:cNvPr id="7" name="圖形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zh-TW" altLang="en-US" noProof="0">
              <a:latin typeface="Microsoft JhengHei UI" panose="020B0604030504040204" pitchFamily="34" charset="-120"/>
              <a:ea typeface="Microsoft JhengHei UI" panose="020B0604030504040204" pitchFamily="34" charset="-120"/>
            </a:endParaRPr>
          </a:p>
        </p:txBody>
      </p:sp>
      <p:sp>
        <p:nvSpPr>
          <p:cNvPr id="11" name="圖形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pPr rtl="0"/>
            <a:endParaRPr lang="zh-TW" altLang="en-US" noProof="0">
              <a:latin typeface="Microsoft JhengHei UI" panose="020B0604030504040204" pitchFamily="34" charset="-120"/>
              <a:ea typeface="Microsoft JhengHei UI" panose="020B0604030504040204" pitchFamily="34" charset="-120"/>
            </a:endParaRPr>
          </a:p>
        </p:txBody>
      </p:sp>
      <p:sp>
        <p:nvSpPr>
          <p:cNvPr id="13" name="圖形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zh-TW" altLang="en-US" noProof="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696CF8C-1EA0-4E47-AC60-CAC3B80A3C5D}"/>
              </a:ext>
            </a:extLst>
          </p:cNvPr>
          <p:cNvSpPr>
            <a:spLocks noGrp="1"/>
          </p:cNvSpPr>
          <p:nvPr>
            <p:ph type="title"/>
          </p:nvPr>
        </p:nvSpPr>
        <p:spPr/>
        <p:txBody>
          <a:bodyPr rtlCol="0"/>
          <a:lstStyle>
            <a:lvl1pPr>
              <a:defRPr sz="5400">
                <a:latin typeface="+mj-lt"/>
                <a:ea typeface="Microsoft JhengHei UI" panose="020B0604030504040204" pitchFamily="34" charset="-120"/>
              </a:defRPr>
            </a:lvl1pPr>
          </a:lstStyle>
          <a:p>
            <a:pPr rtl="0"/>
            <a:r>
              <a:rPr lang="zh-TW" altLang="en-US" noProof="0" dirty="0"/>
              <a:t>按一下以編輯母片標題樣式</a:t>
            </a:r>
          </a:p>
        </p:txBody>
      </p:sp>
      <p:sp>
        <p:nvSpPr>
          <p:cNvPr id="3" name="內容預留位置 2">
            <a:extLst>
              <a:ext uri="{FF2B5EF4-FFF2-40B4-BE49-F238E27FC236}">
                <a16:creationId xmlns:a16="http://schemas.microsoft.com/office/drawing/2014/main" id="{628CABF8-19D8-4F3C-994F-4D35EC7A2C3E}"/>
              </a:ext>
            </a:extLst>
          </p:cNvPr>
          <p:cNvSpPr>
            <a:spLocks noGrp="1"/>
          </p:cNvSpPr>
          <p:nvPr>
            <p:ph idx="1"/>
          </p:nvPr>
        </p:nvSpPr>
        <p:spPr/>
        <p:txBody>
          <a:bodyPr rtlCol="0"/>
          <a:lstStyle>
            <a:lvl1pPr>
              <a:defRPr>
                <a:latin typeface="+mn-lt"/>
                <a:ea typeface="Microsoft JhengHei UI" panose="020B0604030504040204" pitchFamily="34" charset="-120"/>
              </a:defRPr>
            </a:lvl1pPr>
            <a:lvl2pPr>
              <a:defRPr>
                <a:latin typeface="+mn-lt"/>
                <a:ea typeface="Microsoft JhengHei UI" panose="020B0604030504040204" pitchFamily="34" charset="-120"/>
              </a:defRPr>
            </a:lvl2pPr>
            <a:lvl3pPr>
              <a:defRPr>
                <a:latin typeface="+mn-lt"/>
                <a:ea typeface="Microsoft JhengHei UI" panose="020B0604030504040204" pitchFamily="34" charset="-120"/>
              </a:defRPr>
            </a:lvl3pPr>
            <a:lvl4pPr>
              <a:defRPr>
                <a:latin typeface="+mn-lt"/>
                <a:ea typeface="Microsoft JhengHei UI" panose="020B0604030504040204" pitchFamily="34" charset="-120"/>
              </a:defRPr>
            </a:lvl4pPr>
            <a:lvl5pPr>
              <a:defRPr>
                <a:latin typeface="+mn-lt"/>
                <a:ea typeface="Microsoft JhengHei UI" panose="020B0604030504040204" pitchFamily="34" charset="-120"/>
              </a:defRPr>
            </a:lvl5pPr>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6" name="投影片編號預留位置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latin typeface="+mn-lt"/>
                <a:ea typeface="Microsoft JhengHei UI" panose="020B0604030504040204" pitchFamily="34" charset="-120"/>
              </a:defRPr>
            </a:lvl1pPr>
          </a:lstStyle>
          <a:p>
            <a:fld id="{D8DA9DAA-006C-4F4B-980E-E3DF019B24E2}" type="slidenum">
              <a:rPr lang="en-US" altLang="zh-TW" smtClean="0"/>
              <a:pPr/>
              <a:t>‹#›</a:t>
            </a:fld>
            <a:endParaRPr lang="zh-TW" altLang="en-US" dirty="0"/>
          </a:p>
        </p:txBody>
      </p:sp>
      <p:cxnSp>
        <p:nvCxnSpPr>
          <p:cNvPr id="7" name="直線接點​​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rtlCol="0" anchor="b"/>
          <a:lstStyle>
            <a:lvl1pPr algn="l">
              <a:lnSpc>
                <a:spcPct val="110000"/>
              </a:lnSpc>
              <a:spcBef>
                <a:spcPts val="1000"/>
              </a:spcBef>
              <a:defRPr sz="3600" b="0" i="0" cap="none" baseline="0">
                <a:latin typeface="Microsoft JhengHei UI" panose="020B0604030504040204" pitchFamily="34" charset="-120"/>
                <a:ea typeface="Microsoft JhengHei UI" panose="020B0604030504040204" pitchFamily="34" charset="-120"/>
              </a:defRPr>
            </a:lvl1pPr>
          </a:lstStyle>
          <a:p>
            <a:pPr rtl="0"/>
            <a:r>
              <a:rPr lang="zh-TW" altLang="en-US" noProof="0" dirty="0"/>
              <a:t>按一下以編輯母片標題樣式</a:t>
            </a:r>
          </a:p>
        </p:txBody>
      </p:sp>
      <p:sp>
        <p:nvSpPr>
          <p:cNvPr id="3" name="副標題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6391655" y="4498848"/>
            <a:ext cx="4434835" cy="510474"/>
          </a:xfrm>
        </p:spPr>
        <p:txBody>
          <a:bodyPr rtlCol="0"/>
          <a:lstStyle>
            <a:lvl1pPr marL="0" indent="0" algn="l">
              <a:lnSpc>
                <a:spcPct val="110000"/>
              </a:lnSpc>
              <a:buNone/>
              <a:defRPr sz="1800">
                <a:latin typeface="Microsoft JhengHei UI" panose="020B0604030504040204" pitchFamily="34" charset="-120"/>
                <a:ea typeface="Microsoft JhengHei UI" panose="020B0604030504040204" pitchFamily="34" charset="-12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TW" altLang="en-US" noProof="0"/>
              <a:t>按一下以編輯母片副標題樣式</a:t>
            </a:r>
          </a:p>
        </p:txBody>
      </p:sp>
      <p:sp>
        <p:nvSpPr>
          <p:cNvPr id="5" name="頁尾版面配置區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latin typeface="Microsoft JhengHei UI" panose="020B0604030504040204" pitchFamily="34" charset="-120"/>
                <a:ea typeface="Microsoft JhengHei UI" panose="020B0604030504040204" pitchFamily="34" charset="-120"/>
              </a:defRPr>
            </a:lvl1pPr>
          </a:lstStyle>
          <a:p>
            <a:r>
              <a:rPr lang="zh-TW" altLang="en-US" noProof="0"/>
              <a:t>簡報標題</a:t>
            </a:r>
            <a:endParaRPr lang="zh-TW" altLang="en-US" noProof="0">
              <a:latin typeface="Microsoft JhengHei UI" panose="020B0604030504040204" pitchFamily="34" charset="-120"/>
              <a:ea typeface="Microsoft JhengHei UI" panose="020B0604030504040204" pitchFamily="34" charset="-120"/>
            </a:endParaRPr>
          </a:p>
        </p:txBody>
      </p:sp>
      <p:sp>
        <p:nvSpPr>
          <p:cNvPr id="6" name="投影片編號預留位置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latin typeface="Microsoft JhengHei UI" panose="020B0604030504040204" pitchFamily="34" charset="-120"/>
                <a:ea typeface="Microsoft JhengHei UI" panose="020B0604030504040204" pitchFamily="34" charset="-120"/>
              </a:defRPr>
            </a:lvl1pPr>
          </a:lstStyle>
          <a:p>
            <a:fld id="{D8DA9DAA-006C-4F4B-980E-E3DF019B24E2}" type="slidenum">
              <a:rPr lang="en-US" altLang="zh-TW" noProof="0" smtClean="0"/>
              <a:pPr/>
              <a:t>‹#›</a:t>
            </a:fld>
            <a:endParaRPr lang="zh-TW" altLang="en-US" noProof="0">
              <a:latin typeface="Microsoft JhengHei UI" panose="020B0604030504040204" pitchFamily="34" charset="-120"/>
              <a:ea typeface="Microsoft JhengHei UI" panose="020B0604030504040204" pitchFamily="34" charset="-120"/>
            </a:endParaRPr>
          </a:p>
        </p:txBody>
      </p:sp>
      <p:cxnSp>
        <p:nvCxnSpPr>
          <p:cNvPr id="7" name="直線接點​​(S)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13" name="圖片版面配置區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rtlCol="0" anchor="ctr"/>
          <a:lstStyle>
            <a:lvl1pPr algn="ctr">
              <a:buNone/>
              <a:defRPr>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標題與內容">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rtlCol="0"/>
          <a:lstStyle>
            <a:lvl1pPr>
              <a:defRPr sz="5400" b="1" cap="all" baseline="0">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noProof="0"/>
              <a:t>職稱</a:t>
            </a:r>
          </a:p>
        </p:txBody>
      </p:sp>
      <p:sp>
        <p:nvSpPr>
          <p:cNvPr id="3" name="內容版面配置區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rtlCol="0"/>
          <a:lstStyle>
            <a:lvl1pPr>
              <a:defRPr>
                <a:solidFill>
                  <a:schemeClr val="bg1"/>
                </a:solidFill>
                <a:latin typeface="Microsoft JhengHei UI" panose="020B0604030504040204" pitchFamily="34" charset="-120"/>
                <a:ea typeface="Microsoft JhengHei UI" panose="020B0604030504040204" pitchFamily="34" charset="-120"/>
              </a:defRPr>
            </a:lvl1pPr>
            <a:lvl2pPr>
              <a:defRPr>
                <a:solidFill>
                  <a:schemeClr val="bg1"/>
                </a:solidFill>
                <a:latin typeface="Microsoft JhengHei UI" panose="020B0604030504040204" pitchFamily="34" charset="-120"/>
                <a:ea typeface="Microsoft JhengHei UI" panose="020B0604030504040204" pitchFamily="34" charset="-120"/>
              </a:defRPr>
            </a:lvl2pPr>
            <a:lvl3pPr>
              <a:defRPr>
                <a:solidFill>
                  <a:schemeClr val="bg1"/>
                </a:solidFill>
                <a:latin typeface="Microsoft JhengHei UI" panose="020B0604030504040204" pitchFamily="34" charset="-120"/>
                <a:ea typeface="Microsoft JhengHei UI" panose="020B0604030504040204" pitchFamily="34" charset="-120"/>
              </a:defRPr>
            </a:lvl3pPr>
            <a:lvl4pPr>
              <a:defRPr>
                <a:solidFill>
                  <a:schemeClr val="bg1"/>
                </a:solidFill>
                <a:latin typeface="Microsoft JhengHei UI" panose="020B0604030504040204" pitchFamily="34" charset="-120"/>
                <a:ea typeface="Microsoft JhengHei UI" panose="020B0604030504040204" pitchFamily="34" charset="-120"/>
              </a:defRPr>
            </a:lvl4pPr>
            <a:lvl5pPr>
              <a:defRPr>
                <a:solidFill>
                  <a:schemeClr val="bg1"/>
                </a:solidFill>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4" name="日期版面配置區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rtlCol="0"/>
          <a:lstStyle>
            <a:lvl1pPr>
              <a:defRPr>
                <a:solidFill>
                  <a:schemeClr val="bg1"/>
                </a:solidFill>
                <a:latin typeface="Microsoft JhengHei UI" panose="020B0604030504040204" pitchFamily="34" charset="-120"/>
                <a:ea typeface="Microsoft JhengHei UI" panose="020B0604030504040204" pitchFamily="34" charset="-120"/>
              </a:defRPr>
            </a:lvl1pPr>
          </a:lstStyle>
          <a:p>
            <a:r>
              <a:rPr lang="en-US" altLang="zh-TW" noProof="0"/>
              <a:t>20XX/9/3</a:t>
            </a:r>
            <a:endParaRPr lang="zh-TW" altLang="en-US" noProof="0">
              <a:latin typeface="Microsoft JhengHei UI" panose="020B0604030504040204" pitchFamily="34" charset="-120"/>
              <a:ea typeface="Microsoft JhengHei UI" panose="020B0604030504040204" pitchFamily="34" charset="-120"/>
            </a:endParaRPr>
          </a:p>
        </p:txBody>
      </p:sp>
      <p:sp>
        <p:nvSpPr>
          <p:cNvPr id="5" name="頁尾版面配置區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rtlCol="0"/>
          <a:lstStyle>
            <a:lvl1pPr>
              <a:defRPr>
                <a:solidFill>
                  <a:schemeClr val="bg1"/>
                </a:solidFill>
                <a:latin typeface="Microsoft JhengHei UI" panose="020B0604030504040204" pitchFamily="34" charset="-120"/>
                <a:ea typeface="Microsoft JhengHei UI" panose="020B0604030504040204" pitchFamily="34" charset="-120"/>
              </a:defRPr>
            </a:lvl1pPr>
          </a:lstStyle>
          <a:p>
            <a:r>
              <a:rPr lang="zh-TW" altLang="en-US" noProof="0"/>
              <a:t>簡報標題</a:t>
            </a:r>
            <a:endParaRPr lang="zh-TW" altLang="en-US" noProof="0">
              <a:latin typeface="Microsoft JhengHei UI" panose="020B0604030504040204" pitchFamily="34" charset="-120"/>
              <a:ea typeface="Microsoft JhengHei UI" panose="020B0604030504040204" pitchFamily="34" charset="-120"/>
            </a:endParaRPr>
          </a:p>
        </p:txBody>
      </p:sp>
      <p:sp>
        <p:nvSpPr>
          <p:cNvPr id="6" name="投影片編號版面配置區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bg1"/>
                </a:solidFill>
                <a:latin typeface="Microsoft JhengHei UI" panose="020B0604030504040204" pitchFamily="34" charset="-120"/>
                <a:ea typeface="Microsoft JhengHei UI" panose="020B0604030504040204" pitchFamily="34" charset="-120"/>
              </a:defRPr>
            </a:lvl1pPr>
          </a:lstStyle>
          <a:p>
            <a:fld id="{D8DA9DAA-006C-4F4B-980E-E3DF019B24E2}" type="slidenum">
              <a:rPr lang="en-US" altLang="zh-TW" noProof="0" smtClean="0"/>
              <a:pPr/>
              <a:t>‹#›</a:t>
            </a:fld>
            <a:endParaRPr lang="zh-TW" altLang="en-US" noProof="0">
              <a:latin typeface="Microsoft JhengHei UI" panose="020B0604030504040204" pitchFamily="34" charset="-120"/>
              <a:ea typeface="Microsoft JhengHei UI" panose="020B0604030504040204" pitchFamily="34" charset="-120"/>
            </a:endParaRPr>
          </a:p>
        </p:txBody>
      </p:sp>
      <p:sp>
        <p:nvSpPr>
          <p:cNvPr id="9" name="圖形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zh-TW" altLang="en-US" noProof="0">
              <a:latin typeface="Microsoft JhengHei UI" panose="020B0604030504040204" pitchFamily="34" charset="-120"/>
              <a:ea typeface="Microsoft JhengHei UI" panose="020B0604030504040204" pitchFamily="34" charset="-120"/>
            </a:endParaRPr>
          </a:p>
        </p:txBody>
      </p:sp>
      <p:sp>
        <p:nvSpPr>
          <p:cNvPr id="11" name="圖形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zh-TW" altLang="en-US" noProof="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兩項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257166-6921-4546-BA2C-99E464681F40}"/>
              </a:ext>
            </a:extLst>
          </p:cNvPr>
          <p:cNvSpPr>
            <a:spLocks noGrp="1"/>
          </p:cNvSpPr>
          <p:nvPr>
            <p:ph type="title"/>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內容版面配置區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rtlCol="0">
            <a:normAutofit/>
          </a:bodyPr>
          <a:lstStyle>
            <a:lvl1pPr>
              <a:defRPr sz="2400">
                <a:latin typeface="Microsoft JhengHei UI" panose="020B0604030504040204" pitchFamily="34" charset="-120"/>
                <a:ea typeface="Microsoft JhengHei UI" panose="020B0604030504040204" pitchFamily="34" charset="-120"/>
              </a:defRPr>
            </a:lvl1pPr>
            <a:lvl2pPr>
              <a:defRPr sz="2000">
                <a:latin typeface="Microsoft JhengHei UI" panose="020B0604030504040204" pitchFamily="34" charset="-120"/>
                <a:ea typeface="Microsoft JhengHei UI" panose="020B0604030504040204" pitchFamily="34" charset="-120"/>
              </a:defRPr>
            </a:lvl2pPr>
            <a:lvl3pPr>
              <a:defRPr sz="1800">
                <a:latin typeface="Microsoft JhengHei UI" panose="020B0604030504040204" pitchFamily="34" charset="-120"/>
                <a:ea typeface="Microsoft JhengHei UI" panose="020B0604030504040204" pitchFamily="34" charset="-120"/>
              </a:defRPr>
            </a:lvl3pPr>
            <a:lvl4pPr>
              <a:defRPr sz="1600">
                <a:latin typeface="Microsoft JhengHei UI" panose="020B0604030504040204" pitchFamily="34" charset="-120"/>
                <a:ea typeface="Microsoft JhengHei UI" panose="020B0604030504040204" pitchFamily="34" charset="-120"/>
              </a:defRPr>
            </a:lvl4pPr>
            <a:lvl5pPr>
              <a:defRPr sz="1600">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4" name="內容預留位置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rtlCol="0">
            <a:normAutofit/>
          </a:bodyPr>
          <a:lstStyle>
            <a:lvl1pPr>
              <a:defRPr sz="2400">
                <a:latin typeface="Microsoft JhengHei UI" panose="020B0604030504040204" pitchFamily="34" charset="-120"/>
                <a:ea typeface="Microsoft JhengHei UI" panose="020B0604030504040204" pitchFamily="34" charset="-120"/>
              </a:defRPr>
            </a:lvl1pPr>
            <a:lvl2pPr>
              <a:defRPr sz="2000">
                <a:latin typeface="Microsoft JhengHei UI" panose="020B0604030504040204" pitchFamily="34" charset="-120"/>
                <a:ea typeface="Microsoft JhengHei UI" panose="020B0604030504040204" pitchFamily="34" charset="-120"/>
              </a:defRPr>
            </a:lvl2pPr>
            <a:lvl3pPr>
              <a:defRPr sz="1800">
                <a:latin typeface="Microsoft JhengHei UI" panose="020B0604030504040204" pitchFamily="34" charset="-120"/>
                <a:ea typeface="Microsoft JhengHei UI" panose="020B0604030504040204" pitchFamily="34" charset="-120"/>
              </a:defRPr>
            </a:lvl3pPr>
            <a:lvl4pPr>
              <a:defRPr sz="1600">
                <a:latin typeface="Microsoft JhengHei UI" panose="020B0604030504040204" pitchFamily="34" charset="-120"/>
                <a:ea typeface="Microsoft JhengHei UI" panose="020B0604030504040204" pitchFamily="34" charset="-120"/>
              </a:defRPr>
            </a:lvl4pPr>
            <a:lvl5pPr>
              <a:defRPr sz="1600">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cxnSp>
        <p:nvCxnSpPr>
          <p:cNvPr id="8" name="直線接點​​(S)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圖形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zh-TW" altLang="en-US" noProof="0">
              <a:latin typeface="Microsoft JhengHei UI" panose="020B0604030504040204" pitchFamily="34" charset="-120"/>
              <a:ea typeface="Microsoft JhengHei UI" panose="020B0604030504040204" pitchFamily="34" charset="-120"/>
            </a:endParaRPr>
          </a:p>
        </p:txBody>
      </p:sp>
      <p:sp>
        <p:nvSpPr>
          <p:cNvPr id="12" name="圖形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zh-TW" altLang="en-US" noProof="0">
              <a:latin typeface="Microsoft JhengHei UI" panose="020B0604030504040204" pitchFamily="34" charset="-120"/>
              <a:ea typeface="Microsoft JhengHei UI" panose="020B0604030504040204" pitchFamily="34" charset="-120"/>
            </a:endParaRPr>
          </a:p>
        </p:txBody>
      </p:sp>
      <p:sp>
        <p:nvSpPr>
          <p:cNvPr id="14" name="圖形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zh-TW" altLang="en-US" noProof="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TW" altLang="en-US" noProof="0"/>
              <a:t>按一下以編輯母片標題樣式</a:t>
            </a:r>
          </a:p>
        </p:txBody>
      </p:sp>
      <p:sp>
        <p:nvSpPr>
          <p:cNvPr id="3" name="文字預留位置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4" name="日期版面配置區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latin typeface="Microsoft JhengHei UI" panose="020B0604030504040204" pitchFamily="34" charset="-120"/>
                <a:ea typeface="Microsoft JhengHei UI" panose="020B0604030504040204" pitchFamily="34" charset="-120"/>
              </a:defRPr>
            </a:lvl1pPr>
          </a:lstStyle>
          <a:p>
            <a:r>
              <a:rPr lang="en-US" altLang="zh-TW" noProof="0"/>
              <a:t>20XX/9/3</a:t>
            </a:r>
            <a:endParaRPr lang="zh-TW" altLang="en-US" noProof="0">
              <a:latin typeface="Microsoft JhengHei UI" panose="020B0604030504040204" pitchFamily="34" charset="-120"/>
              <a:ea typeface="Microsoft JhengHei UI" panose="020B0604030504040204" pitchFamily="34" charset="-120"/>
            </a:endParaRPr>
          </a:p>
        </p:txBody>
      </p:sp>
      <p:sp>
        <p:nvSpPr>
          <p:cNvPr id="5" name="頁尾版面配置區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latin typeface="Microsoft JhengHei UI" panose="020B0604030504040204" pitchFamily="34" charset="-120"/>
                <a:ea typeface="Microsoft JhengHei UI" panose="020B0604030504040204" pitchFamily="34" charset="-120"/>
              </a:defRPr>
            </a:lvl1pPr>
          </a:lstStyle>
          <a:p>
            <a:r>
              <a:rPr lang="zh-TW" altLang="en-US" noProof="0"/>
              <a:t>簡報標題</a:t>
            </a:r>
            <a:endParaRPr lang="zh-TW" altLang="en-US" noProof="0">
              <a:latin typeface="Microsoft JhengHei UI" panose="020B0604030504040204" pitchFamily="34" charset="-120"/>
              <a:ea typeface="Microsoft JhengHei UI" panose="020B0604030504040204" pitchFamily="34" charset="-120"/>
            </a:endParaRPr>
          </a:p>
        </p:txBody>
      </p:sp>
      <p:sp>
        <p:nvSpPr>
          <p:cNvPr id="6" name="投影片編號版面配置區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latin typeface="Microsoft JhengHei UI" panose="020B0604030504040204" pitchFamily="34" charset="-120"/>
                <a:ea typeface="Microsoft JhengHei UI" panose="020B0604030504040204" pitchFamily="34" charset="-120"/>
              </a:defRPr>
            </a:lvl1pPr>
          </a:lstStyle>
          <a:p>
            <a:fld id="{D8DA9DAA-006C-4F4B-980E-E3DF019B24E2}" type="slidenum">
              <a:rPr lang="en-US" altLang="zh-TW" noProof="0" smtClean="0"/>
              <a:pPr/>
              <a:t>‹#›</a:t>
            </a:fld>
            <a:endParaRPr lang="zh-TW" altLang="en-US" noProof="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icrosoft JhengHei UI" panose="020B0604030504040204" pitchFamily="34" charset="-120"/>
          <a:ea typeface="Microsoft JhengHei UI" panose="020B0604030504040204" pitchFamily="34"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JhengHei UI" panose="020B0604030504040204" pitchFamily="34" charset="-120"/>
          <a:ea typeface="Microsoft JhengHei UI"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3A9968B-2619-4F71-AB00-4C493E120805}"/>
              </a:ext>
            </a:extLst>
          </p:cNvPr>
          <p:cNvSpPr>
            <a:spLocks noGrp="1"/>
          </p:cNvSpPr>
          <p:nvPr>
            <p:ph type="ctrTitle"/>
          </p:nvPr>
        </p:nvSpPr>
        <p:spPr>
          <a:xfrm>
            <a:off x="1298447" y="594360"/>
            <a:ext cx="6066629" cy="2843784"/>
          </a:xfrm>
        </p:spPr>
        <p:txBody>
          <a:bodyPr rtlCol="0"/>
          <a:lstStyle/>
          <a:p>
            <a:pPr rtl="0"/>
            <a:r>
              <a:rPr lang="en-US" altLang="zh-TW" sz="5400" spc="400" dirty="0">
                <a:solidFill>
                  <a:schemeClr val="bg1"/>
                </a:solidFill>
                <a:latin typeface="+mj-lt"/>
                <a:ea typeface="Microsoft JhengHei UI" panose="020B0604030504040204" pitchFamily="34" charset="-120"/>
              </a:rPr>
              <a:t>CSS</a:t>
            </a:r>
            <a:br>
              <a:rPr lang="en-US" altLang="zh-TW" spc="400" dirty="0"/>
            </a:br>
            <a:r>
              <a:rPr lang="zh-TW" altLang="en-US" sz="5400" spc="400" dirty="0">
                <a:solidFill>
                  <a:schemeClr val="bg1"/>
                </a:solidFill>
                <a:latin typeface="+mj-lt"/>
                <a:ea typeface="Microsoft JhengHei UI" panose="020B0604030504040204" pitchFamily="34" charset="-120"/>
              </a:rPr>
              <a:t>多列與位置佈局</a:t>
            </a:r>
            <a:endParaRPr lang="zh-TW" altLang="en-US" dirty="0">
              <a:latin typeface="+mj-lt"/>
              <a:ea typeface="Microsoft JhengHei UI" panose="020B0604030504040204" pitchFamily="34" charset="-120"/>
            </a:endParaRPr>
          </a:p>
        </p:txBody>
      </p:sp>
      <p:sp>
        <p:nvSpPr>
          <p:cNvPr id="3" name="副標題 2">
            <a:extLst>
              <a:ext uri="{FF2B5EF4-FFF2-40B4-BE49-F238E27FC236}">
                <a16:creationId xmlns:a16="http://schemas.microsoft.com/office/drawing/2014/main" id="{A5F14073-9F68-4B7E-A576-26899D58C7A9}"/>
              </a:ext>
            </a:extLst>
          </p:cNvPr>
          <p:cNvSpPr>
            <a:spLocks noGrp="1"/>
          </p:cNvSpPr>
          <p:nvPr>
            <p:ph type="subTitle" idx="1"/>
          </p:nvPr>
        </p:nvSpPr>
        <p:spPr/>
        <p:txBody>
          <a:bodyPr rtlCol="0"/>
          <a:lstStyle/>
          <a:p>
            <a:pPr rtl="0"/>
            <a:r>
              <a:rPr lang="zh-TW" altLang="en-US" sz="2000" dirty="0">
                <a:solidFill>
                  <a:schemeClr val="bg1"/>
                </a:solidFill>
                <a:latin typeface="+mn-lt"/>
                <a:ea typeface="Microsoft JhengHei UI" panose="020B0604030504040204" pitchFamily="34" charset="-120"/>
              </a:rPr>
              <a:t>劉祐伸</a:t>
            </a:r>
            <a:endParaRPr lang="zh-TW" altLang="en-US" dirty="0">
              <a:latin typeface="+mn-lt"/>
              <a:ea typeface="Microsoft JhengHei UI" panose="020B0604030504040204" pitchFamily="34" charset="-120"/>
            </a:endParaRPr>
          </a:p>
        </p:txBody>
      </p:sp>
    </p:spTree>
    <p:extLst>
      <p:ext uri="{BB962C8B-B14F-4D97-AF65-F5344CB8AC3E}">
        <p14:creationId xmlns:p14="http://schemas.microsoft.com/office/powerpoint/2010/main" val="3700529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1DDBBC93-70DF-4E4E-98E3-08124185AB18}"/>
              </a:ext>
            </a:extLst>
          </p:cNvPr>
          <p:cNvSpPr>
            <a:spLocks noGrp="1"/>
          </p:cNvSpPr>
          <p:nvPr>
            <p:ph type="title"/>
          </p:nvPr>
        </p:nvSpPr>
        <p:spPr>
          <a:xfrm>
            <a:off x="6025152" y="566293"/>
            <a:ext cx="4466689" cy="2276856"/>
          </a:xfrm>
        </p:spPr>
        <p:txBody>
          <a:bodyPr rtlCol="0"/>
          <a:lstStyle/>
          <a:p>
            <a:pPr algn="l" rtl="0"/>
            <a:r>
              <a:rPr lang="zh-TW" altLang="en-US" b="1" cap="all" spc="400" dirty="0">
                <a:solidFill>
                  <a:schemeClr val="bg1"/>
                </a:solidFill>
                <a:latin typeface="+mj-lt"/>
                <a:ea typeface="Microsoft JhengHei UI" panose="020B0604030504040204" pitchFamily="34" charset="-120"/>
              </a:rPr>
              <a:t>議程</a:t>
            </a:r>
            <a:endParaRPr lang="zh-TW" altLang="en-US" dirty="0">
              <a:latin typeface="+mj-lt"/>
              <a:ea typeface="Microsoft JhengHei UI" panose="020B0604030504040204" pitchFamily="34" charset="-120"/>
            </a:endParaRPr>
          </a:p>
        </p:txBody>
      </p:sp>
      <p:sp>
        <p:nvSpPr>
          <p:cNvPr id="4" name="文字版面配置區 3">
            <a:extLst>
              <a:ext uri="{FF2B5EF4-FFF2-40B4-BE49-F238E27FC236}">
                <a16:creationId xmlns:a16="http://schemas.microsoft.com/office/drawing/2014/main" id="{65DE74E9-AA78-46C1-845A-0B72FA8AF35E}"/>
              </a:ext>
            </a:extLst>
          </p:cNvPr>
          <p:cNvSpPr>
            <a:spLocks noGrp="1"/>
          </p:cNvSpPr>
          <p:nvPr>
            <p:ph type="body" sz="quarter" idx="13"/>
          </p:nvPr>
        </p:nvSpPr>
        <p:spPr>
          <a:xfrm>
            <a:off x="6847367" y="3119925"/>
            <a:ext cx="4225185" cy="3118104"/>
          </a:xfrm>
        </p:spPr>
        <p:txBody>
          <a:bodyPr rtlCol="0">
            <a:normAutofit/>
          </a:bodyPr>
          <a:lstStyle/>
          <a:p>
            <a:pPr algn="l" rtl="0">
              <a:tabLst>
                <a:tab pos="108000" algn="l"/>
              </a:tabLst>
            </a:pPr>
            <a:r>
              <a:rPr lang="zh-TW" altLang="en-US" sz="2000" dirty="0">
                <a:solidFill>
                  <a:schemeClr val="bg1"/>
                </a:solidFill>
                <a:latin typeface="+mj-lt"/>
                <a:ea typeface="Microsoft JhengHei UI" panose="020B0604030504040204" pitchFamily="34" charset="-120"/>
              </a:rPr>
              <a:t>主題一</a:t>
            </a:r>
            <a:r>
              <a:rPr lang="en-US" altLang="zh-TW" sz="2000" dirty="0">
                <a:latin typeface="+mj-lt"/>
              </a:rPr>
              <a:t>	CSS</a:t>
            </a:r>
            <a:r>
              <a:rPr lang="zh-TW" altLang="en-US" sz="2000" dirty="0">
                <a:latin typeface="+mj-lt"/>
              </a:rPr>
              <a:t> </a:t>
            </a:r>
            <a:r>
              <a:rPr lang="en-US" altLang="zh-TW" sz="2000" dirty="0">
                <a:latin typeface="+mj-lt"/>
              </a:rPr>
              <a:t>Columns</a:t>
            </a:r>
          </a:p>
          <a:p>
            <a:pPr algn="l" rtl="0">
              <a:tabLst>
                <a:tab pos="108000" algn="l"/>
              </a:tabLst>
            </a:pPr>
            <a:r>
              <a:rPr lang="zh-TW" altLang="en-US" sz="2000" dirty="0">
                <a:solidFill>
                  <a:schemeClr val="bg1"/>
                </a:solidFill>
                <a:latin typeface="+mj-lt"/>
                <a:ea typeface="Microsoft JhengHei UI" panose="020B0604030504040204" pitchFamily="34" charset="-120"/>
              </a:rPr>
              <a:t>主題二</a:t>
            </a:r>
            <a:r>
              <a:rPr lang="en-US" altLang="zh-TW" sz="2000" dirty="0">
                <a:latin typeface="+mj-lt"/>
              </a:rPr>
              <a:t>	CSS</a:t>
            </a:r>
            <a:r>
              <a:rPr lang="zh-TW" altLang="en-US" sz="2000" dirty="0">
                <a:latin typeface="+mj-lt"/>
              </a:rPr>
              <a:t> </a:t>
            </a:r>
            <a:r>
              <a:rPr lang="en-US" altLang="zh-TW" sz="2000" dirty="0">
                <a:latin typeface="+mj-lt"/>
              </a:rPr>
              <a:t>Position</a:t>
            </a:r>
            <a:endParaRPr lang="zh-TW" altLang="en-US" sz="2000" dirty="0">
              <a:solidFill>
                <a:schemeClr val="bg1"/>
              </a:solidFill>
              <a:latin typeface="+mj-lt"/>
              <a:ea typeface="Microsoft JhengHei UI" panose="020B0604030504040204" pitchFamily="34" charset="-120"/>
            </a:endParaRPr>
          </a:p>
          <a:p>
            <a:pPr algn="l">
              <a:tabLst>
                <a:tab pos="108000" algn="l"/>
              </a:tabLst>
            </a:pPr>
            <a:r>
              <a:rPr lang="zh-TW" altLang="en-US" sz="2000" dirty="0">
                <a:latin typeface="+mj-lt"/>
              </a:rPr>
              <a:t>課後心得</a:t>
            </a:r>
            <a:endParaRPr lang="zh-TW" altLang="en-US" sz="2000" dirty="0">
              <a:solidFill>
                <a:schemeClr val="bg1"/>
              </a:solidFill>
              <a:latin typeface="+mj-lt"/>
              <a:ea typeface="Microsoft JhengHei UI" panose="020B0604030504040204" pitchFamily="34" charset="-120"/>
            </a:endParaRPr>
          </a:p>
        </p:txBody>
      </p:sp>
      <p:pic>
        <p:nvPicPr>
          <p:cNvPr id="6" name="圖片版面配置區 5" descr="日落時的群山">
            <a:extLst>
              <a:ext uri="{FF2B5EF4-FFF2-40B4-BE49-F238E27FC236}">
                <a16:creationId xmlns:a16="http://schemas.microsoft.com/office/drawing/2014/main" id="{4642631A-6ABE-41EA-A308-9CF1230F1421}"/>
              </a:ext>
            </a:extLst>
          </p:cNvPr>
          <p:cNvPicPr>
            <a:picLocks noGrp="1" noChangeAspect="1"/>
          </p:cNvPicPr>
          <p:nvPr>
            <p:ph type="pic" sz="quarter" idx="14"/>
          </p:nvPr>
        </p:nvPicPr>
        <p:blipFill rotWithShape="1">
          <a:blip r:embed="rId3"/>
          <a:srcRect/>
          <a:stretch/>
        </p:blipFill>
        <p:spPr/>
      </p:pic>
      <p:sp>
        <p:nvSpPr>
          <p:cNvPr id="7" name="日期版面配置區 6">
            <a:extLst>
              <a:ext uri="{FF2B5EF4-FFF2-40B4-BE49-F238E27FC236}">
                <a16:creationId xmlns:a16="http://schemas.microsoft.com/office/drawing/2014/main" id="{05C25F72-F9A7-42F9-9720-0801ED77D4D1}"/>
              </a:ext>
            </a:extLst>
          </p:cNvPr>
          <p:cNvSpPr>
            <a:spLocks noGrp="1"/>
          </p:cNvSpPr>
          <p:nvPr>
            <p:ph type="dt" sz="half" idx="10"/>
          </p:nvPr>
        </p:nvSpPr>
        <p:spPr/>
        <p:txBody>
          <a:bodyPr rtlCol="0"/>
          <a:lstStyle/>
          <a:p>
            <a:pPr rtl="0"/>
            <a:r>
              <a:rPr lang="en-US" altLang="zh-TW" dirty="0">
                <a:latin typeface="+mn-lt"/>
                <a:ea typeface="Microsoft JhengHei UI" panose="020B0604030504040204" pitchFamily="34" charset="-120"/>
              </a:rPr>
              <a:t>2024/10/31</a:t>
            </a:r>
          </a:p>
        </p:txBody>
      </p:sp>
      <p:sp>
        <p:nvSpPr>
          <p:cNvPr id="9" name="投影片編號版面配置區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rtlCol="0"/>
          <a:lstStyle/>
          <a:p>
            <a:pPr rtl="0"/>
            <a:fld id="{D8DA9DAA-006C-4F4B-980E-E3DF019B24E2}" type="slidenum">
              <a:rPr lang="en-US" altLang="zh-TW" smtClean="0">
                <a:latin typeface="+mn-lt"/>
                <a:ea typeface="Microsoft JhengHei UI" panose="020B0604030504040204" pitchFamily="34" charset="-120"/>
              </a:rPr>
              <a:pPr/>
              <a:t>2</a:t>
            </a:fld>
            <a:endParaRPr lang="zh-TW" altLang="en-US" dirty="0">
              <a:latin typeface="+mn-lt"/>
              <a:ea typeface="Microsoft JhengHei UI" panose="020B0604030504040204" pitchFamily="34" charset="-120"/>
            </a:endParaRPr>
          </a:p>
        </p:txBody>
      </p:sp>
      <p:sp>
        <p:nvSpPr>
          <p:cNvPr id="2" name="頁尾版面配置區 4">
            <a:extLst>
              <a:ext uri="{FF2B5EF4-FFF2-40B4-BE49-F238E27FC236}">
                <a16:creationId xmlns:a16="http://schemas.microsoft.com/office/drawing/2014/main" id="{565310F1-ADA8-2F11-1729-D698030B40DA}"/>
              </a:ext>
            </a:extLst>
          </p:cNvPr>
          <p:cNvSpPr>
            <a:spLocks noGrp="1"/>
          </p:cNvSpPr>
          <p:nvPr>
            <p:ph type="ftr" sz="quarter" idx="11"/>
          </p:nvPr>
        </p:nvSpPr>
        <p:spPr>
          <a:xfrm rot="16200000">
            <a:off x="-548640" y="1938528"/>
            <a:ext cx="2788920" cy="365125"/>
          </a:xfrm>
        </p:spPr>
        <p:txBody>
          <a:bodyPr/>
          <a:lstStyle/>
          <a:p>
            <a:r>
              <a:rPr lang="en-US" altLang="zh-TW" noProof="0" dirty="0">
                <a:latin typeface="+mj-lt"/>
              </a:rPr>
              <a:t>CSS</a:t>
            </a:r>
            <a:r>
              <a:rPr lang="zh-TW" altLang="en-US" noProof="0" dirty="0">
                <a:latin typeface="+mj-lt"/>
              </a:rPr>
              <a:t> 多列與位置佈局</a:t>
            </a:r>
            <a:endParaRPr lang="zh-TW" altLang="en-US" noProof="0" dirty="0">
              <a:latin typeface="+mj-lt"/>
              <a:ea typeface="Microsoft JhengHei UI" panose="020B0604030504040204" pitchFamily="34" charset="-120"/>
            </a:endParaRPr>
          </a:p>
        </p:txBody>
      </p:sp>
    </p:spTree>
    <p:extLst>
      <p:ext uri="{BB962C8B-B14F-4D97-AF65-F5344CB8AC3E}">
        <p14:creationId xmlns:p14="http://schemas.microsoft.com/office/powerpoint/2010/main" val="428035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F2FB0B-15EC-453B-BC9B-69AD35DDCEA3}"/>
              </a:ext>
            </a:extLst>
          </p:cNvPr>
          <p:cNvSpPr>
            <a:spLocks noGrp="1"/>
          </p:cNvSpPr>
          <p:nvPr>
            <p:ph type="ctrTitle"/>
          </p:nvPr>
        </p:nvSpPr>
        <p:spPr/>
        <p:txBody>
          <a:bodyPr rtlCol="0"/>
          <a:lstStyle/>
          <a:p>
            <a:pPr rtl="0"/>
            <a:r>
              <a:rPr lang="zh-TW" altLang="en-US" b="1" cap="all" spc="400" dirty="0">
                <a:solidFill>
                  <a:schemeClr val="bg1"/>
                </a:solidFill>
                <a:latin typeface="+mj-lt"/>
                <a:ea typeface="Microsoft JhengHei UI" panose="020B0604030504040204" pitchFamily="34" charset="-120"/>
              </a:rPr>
              <a:t>主題一</a:t>
            </a:r>
            <a:endParaRPr lang="zh-TW" altLang="en-US" dirty="0">
              <a:latin typeface="+mj-lt"/>
              <a:ea typeface="Microsoft JhengHei UI" panose="020B0604030504040204" pitchFamily="34" charset="-120"/>
            </a:endParaRPr>
          </a:p>
        </p:txBody>
      </p:sp>
      <p:sp>
        <p:nvSpPr>
          <p:cNvPr id="3" name="副標題 2">
            <a:extLst>
              <a:ext uri="{FF2B5EF4-FFF2-40B4-BE49-F238E27FC236}">
                <a16:creationId xmlns:a16="http://schemas.microsoft.com/office/drawing/2014/main" id="{05408798-0DB3-46BF-880E-7BB904D700F6}"/>
              </a:ext>
            </a:extLst>
          </p:cNvPr>
          <p:cNvSpPr>
            <a:spLocks noGrp="1"/>
          </p:cNvSpPr>
          <p:nvPr>
            <p:ph type="subTitle" idx="1"/>
          </p:nvPr>
        </p:nvSpPr>
        <p:spPr/>
        <p:txBody>
          <a:bodyPr rtlCol="0"/>
          <a:lstStyle/>
          <a:p>
            <a:pPr rtl="0"/>
            <a:r>
              <a:rPr lang="en-US" altLang="zh-TW" sz="2000" dirty="0">
                <a:solidFill>
                  <a:schemeClr val="bg1"/>
                </a:solidFill>
                <a:latin typeface="+mn-lt"/>
                <a:ea typeface="Microsoft JhengHei UI" panose="020B0604030504040204" pitchFamily="34" charset="-120"/>
              </a:rPr>
              <a:t>CSS</a:t>
            </a:r>
            <a:r>
              <a:rPr lang="zh-TW" altLang="en-US" sz="2000" dirty="0">
                <a:solidFill>
                  <a:schemeClr val="bg1"/>
                </a:solidFill>
                <a:latin typeface="+mn-lt"/>
                <a:ea typeface="Microsoft JhengHei UI" panose="020B0604030504040204" pitchFamily="34" charset="-120"/>
              </a:rPr>
              <a:t> </a:t>
            </a:r>
            <a:r>
              <a:rPr lang="en-US" altLang="zh-TW" sz="2000" dirty="0">
                <a:solidFill>
                  <a:schemeClr val="bg1"/>
                </a:solidFill>
                <a:latin typeface="+mn-lt"/>
                <a:ea typeface="Microsoft JhengHei UI" panose="020B0604030504040204" pitchFamily="34" charset="-120"/>
              </a:rPr>
              <a:t>Columns</a:t>
            </a:r>
            <a:endParaRPr lang="zh-TW" altLang="en-US" dirty="0">
              <a:latin typeface="+mn-lt"/>
              <a:ea typeface="Microsoft JhengHei UI" panose="020B0604030504040204" pitchFamily="34" charset="-120"/>
            </a:endParaRPr>
          </a:p>
        </p:txBody>
      </p:sp>
    </p:spTree>
    <p:extLst>
      <p:ext uri="{BB962C8B-B14F-4D97-AF65-F5344CB8AC3E}">
        <p14:creationId xmlns:p14="http://schemas.microsoft.com/office/powerpoint/2010/main" val="2227882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9E0683-D5CF-3315-51F7-485F360B5733}"/>
              </a:ext>
            </a:extLst>
          </p:cNvPr>
          <p:cNvSpPr>
            <a:spLocks noGrp="1"/>
          </p:cNvSpPr>
          <p:nvPr>
            <p:ph type="title"/>
          </p:nvPr>
        </p:nvSpPr>
        <p:spPr/>
        <p:txBody>
          <a:bodyPr>
            <a:normAutofit/>
          </a:bodyPr>
          <a:lstStyle/>
          <a:p>
            <a:r>
              <a:rPr lang="en-US" altLang="zh-TW" sz="5400" dirty="0">
                <a:latin typeface="+mj-lt"/>
              </a:rPr>
              <a:t>CSS</a:t>
            </a:r>
            <a:r>
              <a:rPr lang="zh-TW" altLang="en-US" sz="5400" dirty="0">
                <a:latin typeface="+mj-lt"/>
              </a:rPr>
              <a:t> </a:t>
            </a:r>
            <a:r>
              <a:rPr lang="en-US" altLang="zh-TW" sz="5400" dirty="0">
                <a:latin typeface="+mj-lt"/>
              </a:rPr>
              <a:t>Columns</a:t>
            </a:r>
            <a:endParaRPr lang="zh-TW" altLang="en-US" dirty="0">
              <a:latin typeface="+mj-lt"/>
            </a:endParaRPr>
          </a:p>
        </p:txBody>
      </p:sp>
      <p:sp>
        <p:nvSpPr>
          <p:cNvPr id="4" name="投影片編號版面配置區 3">
            <a:extLst>
              <a:ext uri="{FF2B5EF4-FFF2-40B4-BE49-F238E27FC236}">
                <a16:creationId xmlns:a16="http://schemas.microsoft.com/office/drawing/2014/main" id="{21E0D900-6AE3-005A-223A-B602498A1319}"/>
              </a:ext>
            </a:extLst>
          </p:cNvPr>
          <p:cNvSpPr>
            <a:spLocks noGrp="1"/>
          </p:cNvSpPr>
          <p:nvPr>
            <p:ph type="sldNum" sz="quarter" idx="12"/>
          </p:nvPr>
        </p:nvSpPr>
        <p:spPr/>
        <p:txBody>
          <a:bodyPr/>
          <a:lstStyle/>
          <a:p>
            <a:fld id="{D8DA9DAA-006C-4F4B-980E-E3DF019B24E2}" type="slidenum">
              <a:rPr lang="en-US" altLang="zh-TW" noProof="0" smtClean="0"/>
              <a:pPr/>
              <a:t>4</a:t>
            </a:fld>
            <a:endParaRPr lang="zh-TW" altLang="en-US" noProof="0" dirty="0">
              <a:latin typeface="Microsoft JhengHei UI" panose="020B0604030504040204" pitchFamily="34" charset="-120"/>
              <a:ea typeface="Microsoft JhengHei UI" panose="020B0604030504040204" pitchFamily="34" charset="-120"/>
            </a:endParaRPr>
          </a:p>
        </p:txBody>
      </p:sp>
      <p:sp>
        <p:nvSpPr>
          <p:cNvPr id="6" name="內容版面配置區 2">
            <a:extLst>
              <a:ext uri="{FF2B5EF4-FFF2-40B4-BE49-F238E27FC236}">
                <a16:creationId xmlns:a16="http://schemas.microsoft.com/office/drawing/2014/main" id="{B8E4704D-A119-C7A7-6D0A-82632B484C11}"/>
              </a:ext>
            </a:extLst>
          </p:cNvPr>
          <p:cNvSpPr txBox="1">
            <a:spLocks/>
          </p:cNvSpPr>
          <p:nvPr/>
        </p:nvSpPr>
        <p:spPr>
          <a:xfrm>
            <a:off x="838200" y="1690688"/>
            <a:ext cx="10820400" cy="5167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JhengHei UI" panose="020B0604030504040204" pitchFamily="34" charset="-120"/>
                <a:ea typeface="Microsoft JhengHei UI"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pPr>
            <a:r>
              <a:rPr lang="en-US" altLang="zh-TW" sz="2000" dirty="0">
                <a:latin typeface="+mn-lt"/>
              </a:rPr>
              <a:t>If we want to spread element into multi-columns, we can use </a:t>
            </a:r>
            <a:r>
              <a:rPr lang="en-US" altLang="zh-TW" sz="2000" b="1" dirty="0">
                <a:highlight>
                  <a:srgbClr val="FFFF00"/>
                </a:highlight>
                <a:latin typeface="+mn-lt"/>
              </a:rPr>
              <a:t>column</a:t>
            </a:r>
            <a:r>
              <a:rPr lang="en-US" altLang="zh-TW" sz="2000" dirty="0">
                <a:latin typeface="+mn-lt"/>
              </a:rPr>
              <a:t> properties to easily allow the definition of multiple columns of element.</a:t>
            </a:r>
          </a:p>
          <a:p>
            <a:pPr marL="0" indent="0">
              <a:lnSpc>
                <a:spcPct val="100000"/>
              </a:lnSpc>
              <a:spcBef>
                <a:spcPts val="600"/>
              </a:spcBef>
              <a:buNone/>
            </a:pPr>
            <a:r>
              <a:rPr lang="en-US" altLang="zh-TW" sz="2000" dirty="0">
                <a:latin typeface="+mn-lt"/>
              </a:rPr>
              <a:t>Here’s some properties:</a:t>
            </a:r>
          </a:p>
          <a:p>
            <a:pPr>
              <a:lnSpc>
                <a:spcPct val="100000"/>
              </a:lnSpc>
              <a:spcBef>
                <a:spcPts val="600"/>
              </a:spcBef>
            </a:pPr>
            <a:r>
              <a:rPr lang="en-US" altLang="zh-TW" sz="2000" b="1" dirty="0">
                <a:latin typeface="+mn-lt"/>
              </a:rPr>
              <a:t>columns: </a:t>
            </a:r>
            <a:r>
              <a:rPr lang="en-US" altLang="zh-TW" sz="2000" dirty="0">
                <a:latin typeface="+mn-lt"/>
              </a:rPr>
              <a:t>A shorthand property for setting column-count and column-width.</a:t>
            </a:r>
          </a:p>
          <a:p>
            <a:pPr>
              <a:lnSpc>
                <a:spcPct val="100000"/>
              </a:lnSpc>
              <a:spcBef>
                <a:spcPts val="600"/>
              </a:spcBef>
            </a:pPr>
            <a:r>
              <a:rPr lang="en-US" altLang="zh-TW" sz="2000" b="1" dirty="0">
                <a:latin typeface="+mn-lt"/>
              </a:rPr>
              <a:t>column-width: </a:t>
            </a:r>
            <a:r>
              <a:rPr lang="en-US" altLang="zh-TW" sz="2000" dirty="0">
                <a:latin typeface="+mn-lt"/>
              </a:rPr>
              <a:t>Specifies a suggested, optimal width for the columns.</a:t>
            </a:r>
          </a:p>
          <a:p>
            <a:pPr>
              <a:lnSpc>
                <a:spcPct val="100000"/>
              </a:lnSpc>
              <a:spcBef>
                <a:spcPts val="600"/>
              </a:spcBef>
            </a:pPr>
            <a:r>
              <a:rPr lang="en-US" altLang="zh-TW" sz="2000" b="1" dirty="0">
                <a:latin typeface="+mn-lt"/>
              </a:rPr>
              <a:t>column-count: </a:t>
            </a:r>
            <a:r>
              <a:rPr lang="en-US" altLang="zh-TW" sz="2000" dirty="0">
                <a:latin typeface="+mn-lt"/>
              </a:rPr>
              <a:t>Specifies the number of columns an element should be divided into.</a:t>
            </a:r>
          </a:p>
          <a:p>
            <a:pPr>
              <a:lnSpc>
                <a:spcPct val="100000"/>
              </a:lnSpc>
              <a:spcBef>
                <a:spcPts val="600"/>
              </a:spcBef>
            </a:pPr>
            <a:r>
              <a:rPr lang="en-US" altLang="zh-TW" sz="2000" b="1" dirty="0">
                <a:latin typeface="+mn-lt"/>
              </a:rPr>
              <a:t>column-fill: </a:t>
            </a:r>
            <a:r>
              <a:rPr lang="en-US" altLang="zh-TW" sz="2000" dirty="0">
                <a:latin typeface="+mn-lt"/>
              </a:rPr>
              <a:t>Specifies how to fill columns.</a:t>
            </a:r>
          </a:p>
          <a:p>
            <a:pPr>
              <a:lnSpc>
                <a:spcPct val="100000"/>
              </a:lnSpc>
              <a:spcBef>
                <a:spcPts val="600"/>
              </a:spcBef>
            </a:pPr>
            <a:r>
              <a:rPr lang="en-US" altLang="zh-TW" sz="2000" b="1" dirty="0">
                <a:latin typeface="+mn-lt"/>
              </a:rPr>
              <a:t>column-gap: </a:t>
            </a:r>
            <a:r>
              <a:rPr lang="en-US" altLang="zh-TW" sz="2000" dirty="0">
                <a:latin typeface="+mn-lt"/>
              </a:rPr>
              <a:t>Specifies the gap between the columns.</a:t>
            </a:r>
          </a:p>
          <a:p>
            <a:pPr>
              <a:lnSpc>
                <a:spcPct val="100000"/>
              </a:lnSpc>
              <a:spcBef>
                <a:spcPts val="600"/>
              </a:spcBef>
            </a:pPr>
            <a:r>
              <a:rPr lang="en-US" altLang="zh-TW" sz="2000" b="1" dirty="0">
                <a:latin typeface="+mn-lt"/>
              </a:rPr>
              <a:t>column-rule: </a:t>
            </a:r>
            <a:r>
              <a:rPr lang="en-US" altLang="zh-TW" sz="2000" dirty="0">
                <a:latin typeface="+mn-lt"/>
              </a:rPr>
              <a:t>A shorthand property for setting all the column-rule.</a:t>
            </a:r>
          </a:p>
          <a:p>
            <a:pPr>
              <a:lnSpc>
                <a:spcPct val="100000"/>
              </a:lnSpc>
              <a:spcBef>
                <a:spcPts val="600"/>
              </a:spcBef>
            </a:pPr>
            <a:r>
              <a:rPr lang="en-US" altLang="zh-TW" sz="2000" b="1" dirty="0">
                <a:latin typeface="+mn-lt"/>
              </a:rPr>
              <a:t>column-rule-color: </a:t>
            </a:r>
            <a:r>
              <a:rPr lang="en-US" altLang="zh-TW" sz="2000" dirty="0">
                <a:latin typeface="+mn-lt"/>
              </a:rPr>
              <a:t>Specifies the color of the rule between columns.</a:t>
            </a:r>
          </a:p>
          <a:p>
            <a:pPr>
              <a:lnSpc>
                <a:spcPct val="100000"/>
              </a:lnSpc>
              <a:spcBef>
                <a:spcPts val="600"/>
              </a:spcBef>
            </a:pPr>
            <a:r>
              <a:rPr lang="en-US" altLang="zh-TW" sz="2000" b="1" dirty="0">
                <a:latin typeface="+mn-lt"/>
              </a:rPr>
              <a:t>column-rule-style: </a:t>
            </a:r>
            <a:r>
              <a:rPr lang="en-US" altLang="zh-TW" sz="2000" dirty="0">
                <a:latin typeface="+mn-lt"/>
              </a:rPr>
              <a:t>Specifies the style of the rule between columns.</a:t>
            </a:r>
          </a:p>
          <a:p>
            <a:pPr>
              <a:lnSpc>
                <a:spcPct val="100000"/>
              </a:lnSpc>
              <a:spcBef>
                <a:spcPts val="600"/>
              </a:spcBef>
            </a:pPr>
            <a:r>
              <a:rPr lang="en-US" altLang="zh-TW" sz="2000" b="1" dirty="0">
                <a:latin typeface="+mn-lt"/>
              </a:rPr>
              <a:t>column-rule-width: </a:t>
            </a:r>
            <a:r>
              <a:rPr lang="en-US" altLang="zh-TW" sz="2000" dirty="0">
                <a:latin typeface="+mn-lt"/>
              </a:rPr>
              <a:t>Specifies the width of the rule between columns.</a:t>
            </a:r>
          </a:p>
          <a:p>
            <a:pPr>
              <a:lnSpc>
                <a:spcPct val="100000"/>
              </a:lnSpc>
              <a:spcBef>
                <a:spcPts val="600"/>
              </a:spcBef>
            </a:pPr>
            <a:r>
              <a:rPr lang="en-US" altLang="zh-TW" sz="2000" b="1" dirty="0">
                <a:latin typeface="+mn-lt"/>
              </a:rPr>
              <a:t>column-span: </a:t>
            </a:r>
            <a:r>
              <a:rPr lang="en-US" altLang="zh-TW" sz="2000" dirty="0">
                <a:latin typeface="+mn-lt"/>
              </a:rPr>
              <a:t>Specifies how many columns an element should span across.</a:t>
            </a:r>
          </a:p>
        </p:txBody>
      </p:sp>
    </p:spTree>
    <p:extLst>
      <p:ext uri="{BB962C8B-B14F-4D97-AF65-F5344CB8AC3E}">
        <p14:creationId xmlns:p14="http://schemas.microsoft.com/office/powerpoint/2010/main" val="4258550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F2FB0B-15EC-453B-BC9B-69AD35DDCEA3}"/>
              </a:ext>
            </a:extLst>
          </p:cNvPr>
          <p:cNvSpPr>
            <a:spLocks noGrp="1"/>
          </p:cNvSpPr>
          <p:nvPr>
            <p:ph type="ctrTitle"/>
          </p:nvPr>
        </p:nvSpPr>
        <p:spPr/>
        <p:txBody>
          <a:bodyPr rtlCol="0"/>
          <a:lstStyle/>
          <a:p>
            <a:pPr rtl="0"/>
            <a:r>
              <a:rPr lang="zh-TW" altLang="en-US" b="1" cap="all" spc="400" dirty="0">
                <a:solidFill>
                  <a:schemeClr val="bg1"/>
                </a:solidFill>
                <a:latin typeface="+mj-lt"/>
                <a:ea typeface="Microsoft JhengHei UI" panose="020B0604030504040204" pitchFamily="34" charset="-120"/>
              </a:rPr>
              <a:t>主題二</a:t>
            </a:r>
            <a:endParaRPr lang="zh-TW" altLang="en-US" dirty="0">
              <a:latin typeface="+mj-lt"/>
              <a:ea typeface="Microsoft JhengHei UI" panose="020B0604030504040204" pitchFamily="34" charset="-120"/>
            </a:endParaRPr>
          </a:p>
        </p:txBody>
      </p:sp>
      <p:sp>
        <p:nvSpPr>
          <p:cNvPr id="3" name="副標題 2">
            <a:extLst>
              <a:ext uri="{FF2B5EF4-FFF2-40B4-BE49-F238E27FC236}">
                <a16:creationId xmlns:a16="http://schemas.microsoft.com/office/drawing/2014/main" id="{05408798-0DB3-46BF-880E-7BB904D700F6}"/>
              </a:ext>
            </a:extLst>
          </p:cNvPr>
          <p:cNvSpPr>
            <a:spLocks noGrp="1"/>
          </p:cNvSpPr>
          <p:nvPr>
            <p:ph type="subTitle" idx="1"/>
          </p:nvPr>
        </p:nvSpPr>
        <p:spPr/>
        <p:txBody>
          <a:bodyPr rtlCol="0"/>
          <a:lstStyle/>
          <a:p>
            <a:pPr rtl="0"/>
            <a:r>
              <a:rPr lang="en-US" altLang="zh-TW" sz="2000" dirty="0">
                <a:solidFill>
                  <a:schemeClr val="bg1"/>
                </a:solidFill>
                <a:latin typeface="+mn-lt"/>
                <a:ea typeface="Microsoft JhengHei UI" panose="020B0604030504040204" pitchFamily="34" charset="-120"/>
              </a:rPr>
              <a:t>CSS</a:t>
            </a:r>
            <a:r>
              <a:rPr lang="zh-TW" altLang="en-US" sz="2000" dirty="0">
                <a:solidFill>
                  <a:schemeClr val="bg1"/>
                </a:solidFill>
                <a:latin typeface="+mn-lt"/>
                <a:ea typeface="Microsoft JhengHei UI" panose="020B0604030504040204" pitchFamily="34" charset="-120"/>
              </a:rPr>
              <a:t> </a:t>
            </a:r>
            <a:r>
              <a:rPr lang="en-US" altLang="zh-TW" sz="2000" dirty="0">
                <a:solidFill>
                  <a:schemeClr val="bg1"/>
                </a:solidFill>
                <a:latin typeface="+mn-lt"/>
                <a:ea typeface="Microsoft JhengHei UI" panose="020B0604030504040204" pitchFamily="34" charset="-120"/>
              </a:rPr>
              <a:t>Position</a:t>
            </a:r>
            <a:endParaRPr lang="zh-TW" altLang="en-US" dirty="0">
              <a:latin typeface="+mn-lt"/>
              <a:ea typeface="Microsoft JhengHei UI" panose="020B0604030504040204" pitchFamily="34" charset="-120"/>
            </a:endParaRPr>
          </a:p>
        </p:txBody>
      </p:sp>
    </p:spTree>
    <p:extLst>
      <p:ext uri="{BB962C8B-B14F-4D97-AF65-F5344CB8AC3E}">
        <p14:creationId xmlns:p14="http://schemas.microsoft.com/office/powerpoint/2010/main" val="3914065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9E0683-D5CF-3315-51F7-485F360B5733}"/>
              </a:ext>
            </a:extLst>
          </p:cNvPr>
          <p:cNvSpPr>
            <a:spLocks noGrp="1"/>
          </p:cNvSpPr>
          <p:nvPr>
            <p:ph type="title"/>
          </p:nvPr>
        </p:nvSpPr>
        <p:spPr/>
        <p:txBody>
          <a:bodyPr>
            <a:normAutofit/>
          </a:bodyPr>
          <a:lstStyle/>
          <a:p>
            <a:r>
              <a:rPr lang="en-US" altLang="zh-TW" sz="5400" dirty="0">
                <a:latin typeface="+mj-lt"/>
              </a:rPr>
              <a:t>CSS </a:t>
            </a:r>
            <a:r>
              <a:rPr lang="en-US" altLang="zh-TW" dirty="0"/>
              <a:t>Position</a:t>
            </a:r>
            <a:endParaRPr lang="zh-TW" altLang="en-US" dirty="0">
              <a:latin typeface="+mj-lt"/>
            </a:endParaRPr>
          </a:p>
        </p:txBody>
      </p:sp>
      <p:sp>
        <p:nvSpPr>
          <p:cNvPr id="4" name="投影片編號版面配置區 3">
            <a:extLst>
              <a:ext uri="{FF2B5EF4-FFF2-40B4-BE49-F238E27FC236}">
                <a16:creationId xmlns:a16="http://schemas.microsoft.com/office/drawing/2014/main" id="{21E0D900-6AE3-005A-223A-B602498A1319}"/>
              </a:ext>
            </a:extLst>
          </p:cNvPr>
          <p:cNvSpPr>
            <a:spLocks noGrp="1"/>
          </p:cNvSpPr>
          <p:nvPr>
            <p:ph type="sldNum" sz="quarter" idx="12"/>
          </p:nvPr>
        </p:nvSpPr>
        <p:spPr/>
        <p:txBody>
          <a:bodyPr/>
          <a:lstStyle/>
          <a:p>
            <a:fld id="{D8DA9DAA-006C-4F4B-980E-E3DF019B24E2}" type="slidenum">
              <a:rPr lang="en-US" altLang="zh-TW" noProof="0" smtClean="0">
                <a:latin typeface="+mn-lt"/>
              </a:rPr>
              <a:pPr/>
              <a:t>6</a:t>
            </a:fld>
            <a:endParaRPr lang="zh-TW" altLang="en-US" noProof="0" dirty="0">
              <a:latin typeface="+mn-lt"/>
              <a:ea typeface="Microsoft JhengHei UI" panose="020B0604030504040204" pitchFamily="34" charset="-120"/>
            </a:endParaRPr>
          </a:p>
        </p:txBody>
      </p:sp>
      <p:sp>
        <p:nvSpPr>
          <p:cNvPr id="6" name="內容版面配置區 2">
            <a:extLst>
              <a:ext uri="{FF2B5EF4-FFF2-40B4-BE49-F238E27FC236}">
                <a16:creationId xmlns:a16="http://schemas.microsoft.com/office/drawing/2014/main" id="{B8E4704D-A119-C7A7-6D0A-82632B484C11}"/>
              </a:ext>
            </a:extLst>
          </p:cNvPr>
          <p:cNvSpPr txBox="1">
            <a:spLocks/>
          </p:cNvSpPr>
          <p:nvPr/>
        </p:nvSpPr>
        <p:spPr>
          <a:xfrm>
            <a:off x="990600" y="1690688"/>
            <a:ext cx="10717696" cy="48021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JhengHei UI" panose="020B0604030504040204" pitchFamily="34" charset="-120"/>
                <a:ea typeface="Microsoft JhengHei UI"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eaLnBrk="1" latinLnBrk="0" hangingPunct="1">
              <a:spcBef>
                <a:spcPts val="1200"/>
              </a:spcBef>
              <a:spcAft>
                <a:spcPts val="0"/>
              </a:spcAft>
              <a:buNone/>
            </a:pPr>
            <a:endParaRPr lang="zh-TW" altLang="zh-TW" sz="2000" dirty="0">
              <a:effectLst/>
            </a:endParaRPr>
          </a:p>
        </p:txBody>
      </p:sp>
      <p:sp>
        <p:nvSpPr>
          <p:cNvPr id="3" name="內容版面配置區 2">
            <a:extLst>
              <a:ext uri="{FF2B5EF4-FFF2-40B4-BE49-F238E27FC236}">
                <a16:creationId xmlns:a16="http://schemas.microsoft.com/office/drawing/2014/main" id="{684DAF8A-E0E0-A158-65C1-673034F60643}"/>
              </a:ext>
            </a:extLst>
          </p:cNvPr>
          <p:cNvSpPr txBox="1">
            <a:spLocks/>
          </p:cNvSpPr>
          <p:nvPr/>
        </p:nvSpPr>
        <p:spPr>
          <a:xfrm>
            <a:off x="838200" y="1690687"/>
            <a:ext cx="10515600" cy="50307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JhengHei UI" panose="020B0604030504040204" pitchFamily="34" charset="-120"/>
                <a:ea typeface="Microsoft JhengHei UI"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eaLnBrk="1" latinLnBrk="0" hangingPunct="1">
              <a:spcBef>
                <a:spcPts val="600"/>
              </a:spcBef>
              <a:spcAft>
                <a:spcPts val="0"/>
              </a:spcAft>
              <a:buNone/>
            </a:pPr>
            <a:r>
              <a:rPr lang="en-US" altLang="zh-TW" sz="2400" dirty="0">
                <a:solidFill>
                  <a:srgbClr val="000000"/>
                </a:solidFill>
                <a:latin typeface="Univers" panose="020B0503020202020204" pitchFamily="34" charset="0"/>
                <a:ea typeface="+mn-ea"/>
              </a:rPr>
              <a:t>We can use </a:t>
            </a:r>
            <a:r>
              <a:rPr lang="en-US" altLang="zh-TW" sz="2400" b="1" dirty="0">
                <a:solidFill>
                  <a:srgbClr val="000000"/>
                </a:solidFill>
                <a:highlight>
                  <a:srgbClr val="FFFF00"/>
                </a:highlight>
                <a:latin typeface="Univers" panose="020B0503020202020204" pitchFamily="34" charset="0"/>
                <a:ea typeface="+mn-ea"/>
              </a:rPr>
              <a:t>position</a:t>
            </a:r>
            <a:r>
              <a:rPr lang="en-US" altLang="zh-TW" sz="2400" dirty="0">
                <a:solidFill>
                  <a:srgbClr val="000000"/>
                </a:solidFill>
                <a:latin typeface="Univers" panose="020B0503020202020204" pitchFamily="34" charset="0"/>
                <a:ea typeface="+mn-ea"/>
              </a:rPr>
              <a:t> property to positioning an element that we want.</a:t>
            </a:r>
          </a:p>
          <a:p>
            <a:pPr marL="0" indent="0" algn="l" rtl="0" eaLnBrk="1" latinLnBrk="0" hangingPunct="1">
              <a:spcBef>
                <a:spcPts val="600"/>
              </a:spcBef>
              <a:spcAft>
                <a:spcPts val="0"/>
              </a:spcAft>
              <a:buNone/>
            </a:pPr>
            <a:r>
              <a:rPr lang="en-US" altLang="zh-TW" sz="2400" dirty="0">
                <a:solidFill>
                  <a:srgbClr val="000000"/>
                </a:solidFill>
                <a:latin typeface="Univers" panose="020B0503020202020204" pitchFamily="34" charset="0"/>
                <a:ea typeface="+mn-ea"/>
              </a:rPr>
              <a:t>There’re five different position values:</a:t>
            </a:r>
          </a:p>
          <a:p>
            <a:pPr>
              <a:spcBef>
                <a:spcPts val="600"/>
              </a:spcBef>
            </a:pPr>
            <a:r>
              <a:rPr lang="en-US" altLang="zh-TW" sz="2400" b="1" dirty="0">
                <a:solidFill>
                  <a:srgbClr val="000000"/>
                </a:solidFill>
                <a:latin typeface="Univers" panose="020B0503020202020204" pitchFamily="34" charset="0"/>
                <a:ea typeface="+mn-ea"/>
              </a:rPr>
              <a:t>static: </a:t>
            </a:r>
            <a:r>
              <a:rPr lang="en-US" altLang="zh-TW" sz="2400" dirty="0">
                <a:solidFill>
                  <a:srgbClr val="000000"/>
                </a:solidFill>
                <a:latin typeface="Univers" panose="020B0503020202020204" pitchFamily="34" charset="0"/>
                <a:ea typeface="+mn-ea"/>
              </a:rPr>
              <a:t>By default, elements are positioned statically. Static is not positioned in any way; it is always positioned according to the normal flow of the page.</a:t>
            </a:r>
          </a:p>
          <a:p>
            <a:pPr>
              <a:spcBef>
                <a:spcPts val="600"/>
              </a:spcBef>
            </a:pPr>
            <a:r>
              <a:rPr lang="en-US" altLang="zh-TW" sz="2400" b="1" dirty="0">
                <a:solidFill>
                  <a:srgbClr val="000000"/>
                </a:solidFill>
                <a:latin typeface="Univers" panose="020B0503020202020204" pitchFamily="34" charset="0"/>
                <a:ea typeface="+mn-ea"/>
              </a:rPr>
              <a:t>absolute: </a:t>
            </a:r>
            <a:r>
              <a:rPr lang="en-US" altLang="zh-TW" sz="2400" dirty="0">
                <a:solidFill>
                  <a:srgbClr val="000000"/>
                </a:solidFill>
                <a:latin typeface="Univers" panose="020B0503020202020204" pitchFamily="34" charset="0"/>
                <a:ea typeface="+mn-ea"/>
              </a:rPr>
              <a:t>It is positioned relative to the nearest positioned ancestor, however; if an absolute positioned element has no positioned ancestors, it uses the document body, and moves along with page scrolling.</a:t>
            </a:r>
          </a:p>
          <a:p>
            <a:pPr>
              <a:spcBef>
                <a:spcPts val="600"/>
              </a:spcBef>
            </a:pPr>
            <a:r>
              <a:rPr lang="en-US" altLang="zh-TW" sz="2400" b="1" dirty="0">
                <a:solidFill>
                  <a:srgbClr val="000000"/>
                </a:solidFill>
                <a:latin typeface="Univers" panose="020B0503020202020204" pitchFamily="34" charset="0"/>
                <a:ea typeface="+mn-ea"/>
              </a:rPr>
              <a:t>relative: </a:t>
            </a:r>
            <a:r>
              <a:rPr lang="en-US" altLang="zh-TW" sz="2400" dirty="0">
                <a:solidFill>
                  <a:srgbClr val="000000"/>
                </a:solidFill>
                <a:latin typeface="Univers" panose="020B0503020202020204" pitchFamily="34" charset="0"/>
                <a:ea typeface="+mn-ea"/>
              </a:rPr>
              <a:t>Setting the top, right, bottom, and left properties of a relatively-positioned element will cause it to be adjusted away from its normal position. Other content will not be adjusted to fit into any gap left by the element.</a:t>
            </a:r>
          </a:p>
          <a:p>
            <a:pPr marL="0" indent="0" algn="l" rtl="0" eaLnBrk="1" latinLnBrk="0" hangingPunct="1">
              <a:spcBef>
                <a:spcPts val="600"/>
              </a:spcBef>
              <a:spcAft>
                <a:spcPts val="0"/>
              </a:spcAft>
              <a:buNone/>
            </a:pPr>
            <a:endParaRPr lang="en-US" altLang="zh-TW" sz="2400" dirty="0">
              <a:solidFill>
                <a:srgbClr val="000000"/>
              </a:solidFill>
              <a:latin typeface="Univers" panose="020B0503020202020204" pitchFamily="34" charset="0"/>
              <a:ea typeface="+mn-ea"/>
            </a:endParaRPr>
          </a:p>
        </p:txBody>
      </p:sp>
    </p:spTree>
    <p:extLst>
      <p:ext uri="{BB962C8B-B14F-4D97-AF65-F5344CB8AC3E}">
        <p14:creationId xmlns:p14="http://schemas.microsoft.com/office/powerpoint/2010/main" val="129582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2BD023-5CAB-88EF-A848-2CDE32340572}"/>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D3386840-392A-CF8F-F6A9-96F31FABC33D}"/>
              </a:ext>
            </a:extLst>
          </p:cNvPr>
          <p:cNvSpPr>
            <a:spLocks noGrp="1"/>
          </p:cNvSpPr>
          <p:nvPr>
            <p:ph type="title"/>
          </p:nvPr>
        </p:nvSpPr>
        <p:spPr/>
        <p:txBody>
          <a:bodyPr>
            <a:normAutofit/>
          </a:bodyPr>
          <a:lstStyle/>
          <a:p>
            <a:r>
              <a:rPr lang="en-US" altLang="zh-TW" sz="5400" dirty="0">
                <a:latin typeface="+mj-lt"/>
              </a:rPr>
              <a:t>CSS </a:t>
            </a:r>
            <a:r>
              <a:rPr lang="en-US" altLang="zh-TW" dirty="0"/>
              <a:t>Position</a:t>
            </a:r>
            <a:endParaRPr lang="zh-TW" altLang="en-US" dirty="0">
              <a:latin typeface="+mj-lt"/>
            </a:endParaRPr>
          </a:p>
        </p:txBody>
      </p:sp>
      <p:sp>
        <p:nvSpPr>
          <p:cNvPr id="4" name="投影片編號版面配置區 3">
            <a:extLst>
              <a:ext uri="{FF2B5EF4-FFF2-40B4-BE49-F238E27FC236}">
                <a16:creationId xmlns:a16="http://schemas.microsoft.com/office/drawing/2014/main" id="{E3333F38-E6D4-D25E-FA3B-34A82CD40774}"/>
              </a:ext>
            </a:extLst>
          </p:cNvPr>
          <p:cNvSpPr>
            <a:spLocks noGrp="1"/>
          </p:cNvSpPr>
          <p:nvPr>
            <p:ph type="sldNum" sz="quarter" idx="12"/>
          </p:nvPr>
        </p:nvSpPr>
        <p:spPr/>
        <p:txBody>
          <a:bodyPr/>
          <a:lstStyle/>
          <a:p>
            <a:fld id="{D8DA9DAA-006C-4F4B-980E-E3DF019B24E2}" type="slidenum">
              <a:rPr lang="en-US" altLang="zh-TW" noProof="0" smtClean="0">
                <a:latin typeface="+mn-lt"/>
              </a:rPr>
              <a:pPr/>
              <a:t>7</a:t>
            </a:fld>
            <a:endParaRPr lang="zh-TW" altLang="en-US" noProof="0" dirty="0">
              <a:latin typeface="+mn-lt"/>
              <a:ea typeface="Microsoft JhengHei UI" panose="020B0604030504040204" pitchFamily="34" charset="-120"/>
            </a:endParaRPr>
          </a:p>
        </p:txBody>
      </p:sp>
      <p:sp>
        <p:nvSpPr>
          <p:cNvPr id="6" name="內容版面配置區 2">
            <a:extLst>
              <a:ext uri="{FF2B5EF4-FFF2-40B4-BE49-F238E27FC236}">
                <a16:creationId xmlns:a16="http://schemas.microsoft.com/office/drawing/2014/main" id="{AC69F9B5-A587-0B0A-F8CD-CC637B868C4E}"/>
              </a:ext>
            </a:extLst>
          </p:cNvPr>
          <p:cNvSpPr txBox="1">
            <a:spLocks/>
          </p:cNvSpPr>
          <p:nvPr/>
        </p:nvSpPr>
        <p:spPr>
          <a:xfrm>
            <a:off x="990600" y="1690688"/>
            <a:ext cx="10717696" cy="48021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JhengHei UI" panose="020B0604030504040204" pitchFamily="34" charset="-120"/>
                <a:ea typeface="Microsoft JhengHei UI"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eaLnBrk="1" latinLnBrk="0" hangingPunct="1">
              <a:spcBef>
                <a:spcPts val="1200"/>
              </a:spcBef>
              <a:spcAft>
                <a:spcPts val="0"/>
              </a:spcAft>
              <a:buNone/>
            </a:pPr>
            <a:endParaRPr lang="zh-TW" altLang="zh-TW" sz="2000" dirty="0">
              <a:effectLst/>
            </a:endParaRPr>
          </a:p>
        </p:txBody>
      </p:sp>
      <p:sp>
        <p:nvSpPr>
          <p:cNvPr id="3" name="內容版面配置區 2">
            <a:extLst>
              <a:ext uri="{FF2B5EF4-FFF2-40B4-BE49-F238E27FC236}">
                <a16:creationId xmlns:a16="http://schemas.microsoft.com/office/drawing/2014/main" id="{31AC43DE-5B8E-62C3-C22C-FDB9D51234F0}"/>
              </a:ext>
            </a:extLst>
          </p:cNvPr>
          <p:cNvSpPr txBox="1">
            <a:spLocks/>
          </p:cNvSpPr>
          <p:nvPr/>
        </p:nvSpPr>
        <p:spPr>
          <a:xfrm>
            <a:off x="838200" y="1690687"/>
            <a:ext cx="10515600" cy="50307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JhengHei UI" panose="020B0604030504040204" pitchFamily="34" charset="-120"/>
                <a:ea typeface="Microsoft JhengHei UI"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altLang="zh-TW" sz="2400" b="1" dirty="0">
                <a:solidFill>
                  <a:srgbClr val="000000"/>
                </a:solidFill>
                <a:latin typeface="Univers" panose="020B0503020202020204" pitchFamily="34" charset="0"/>
                <a:ea typeface="+mn-ea"/>
              </a:rPr>
              <a:t>fixed: </a:t>
            </a:r>
            <a:r>
              <a:rPr lang="en-US" altLang="zh-TW" sz="2400" dirty="0">
                <a:solidFill>
                  <a:srgbClr val="000000"/>
                </a:solidFill>
                <a:latin typeface="Univers" panose="020B0503020202020204" pitchFamily="34" charset="0"/>
                <a:ea typeface="+mn-ea"/>
              </a:rPr>
              <a:t>It is positioned relative to the viewport, which means it always stays in the same place even if the page is scrolled. The top, right, bottom, and left properties are used to position the element.</a:t>
            </a:r>
          </a:p>
          <a:p>
            <a:pPr>
              <a:spcBef>
                <a:spcPts val="600"/>
              </a:spcBef>
            </a:pPr>
            <a:r>
              <a:rPr lang="en-US" altLang="zh-TW" sz="2400" b="1" dirty="0">
                <a:solidFill>
                  <a:srgbClr val="000000"/>
                </a:solidFill>
                <a:latin typeface="Univers" panose="020B0503020202020204" pitchFamily="34" charset="0"/>
                <a:ea typeface="+mn-ea"/>
              </a:rPr>
              <a:t>sticky: </a:t>
            </a:r>
            <a:r>
              <a:rPr lang="en-US" altLang="zh-TW" sz="2400" dirty="0">
                <a:solidFill>
                  <a:srgbClr val="000000"/>
                </a:solidFill>
                <a:latin typeface="Univers" panose="020B0503020202020204" pitchFamily="34" charset="0"/>
                <a:ea typeface="+mn-ea"/>
              </a:rPr>
              <a:t>It is positioned based on the user's scroll position. Depending on the scroll position, a sticky element toggles between relative and fixed. It is positioned relative until a given offset position is met in the viewport. *Specify at least one top, right, bottom, or left for sticky positioning to work.</a:t>
            </a:r>
          </a:p>
          <a:p>
            <a:pPr marL="0" indent="0">
              <a:spcBef>
                <a:spcPts val="600"/>
              </a:spcBef>
              <a:buNone/>
            </a:pPr>
            <a:r>
              <a:rPr lang="en-US" altLang="zh-TW" sz="2400" dirty="0">
                <a:solidFill>
                  <a:srgbClr val="000000"/>
                </a:solidFill>
                <a:latin typeface="Univers" panose="020B0503020202020204" pitchFamily="34" charset="0"/>
                <a:ea typeface="+mn-ea"/>
              </a:rPr>
              <a:t>When elements are positioned, they could overlap other elements.</a:t>
            </a:r>
          </a:p>
          <a:p>
            <a:pPr marL="0" indent="0">
              <a:spcBef>
                <a:spcPts val="600"/>
              </a:spcBef>
              <a:buNone/>
            </a:pPr>
            <a:r>
              <a:rPr lang="en-US" altLang="zh-TW" sz="2400" dirty="0">
                <a:solidFill>
                  <a:srgbClr val="000000"/>
                </a:solidFill>
                <a:latin typeface="Univers" panose="020B0503020202020204" pitchFamily="34" charset="0"/>
                <a:ea typeface="+mn-ea"/>
              </a:rPr>
              <a:t>The </a:t>
            </a:r>
            <a:r>
              <a:rPr lang="en-US" altLang="zh-TW" sz="2400" b="1" dirty="0">
                <a:solidFill>
                  <a:srgbClr val="000000"/>
                </a:solidFill>
                <a:highlight>
                  <a:srgbClr val="FFFF00"/>
                </a:highlight>
                <a:latin typeface="Univers" panose="020B0503020202020204" pitchFamily="34" charset="0"/>
                <a:ea typeface="+mn-ea"/>
              </a:rPr>
              <a:t>z-index</a:t>
            </a:r>
            <a:r>
              <a:rPr lang="en-US" altLang="zh-TW" sz="2400" dirty="0">
                <a:solidFill>
                  <a:srgbClr val="000000"/>
                </a:solidFill>
                <a:latin typeface="Univers" panose="020B0503020202020204" pitchFamily="34" charset="0"/>
                <a:ea typeface="+mn-ea"/>
              </a:rPr>
              <a:t> property determines the stacking order of an element and allows it to be positioned on different layers.</a:t>
            </a:r>
          </a:p>
          <a:p>
            <a:pPr marL="0" indent="0">
              <a:spcBef>
                <a:spcPts val="600"/>
              </a:spcBef>
              <a:buNone/>
            </a:pPr>
            <a:r>
              <a:rPr lang="en-US" altLang="zh-TW" sz="2400" dirty="0">
                <a:solidFill>
                  <a:srgbClr val="000000"/>
                </a:solidFill>
                <a:latin typeface="Univers" panose="020B0503020202020204" pitchFamily="34" charset="0"/>
                <a:ea typeface="+mn-ea"/>
              </a:rPr>
              <a:t>If its value is positive; means the element will be in front of the other element, and vice versa.</a:t>
            </a:r>
          </a:p>
        </p:txBody>
      </p:sp>
    </p:spTree>
    <p:extLst>
      <p:ext uri="{BB962C8B-B14F-4D97-AF65-F5344CB8AC3E}">
        <p14:creationId xmlns:p14="http://schemas.microsoft.com/office/powerpoint/2010/main" val="1941158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9FB28F-C9D7-439B-B863-44B4E851A0B0}"/>
              </a:ext>
            </a:extLst>
          </p:cNvPr>
          <p:cNvSpPr>
            <a:spLocks noGrp="1"/>
          </p:cNvSpPr>
          <p:nvPr>
            <p:ph type="ctrTitle"/>
          </p:nvPr>
        </p:nvSpPr>
        <p:spPr/>
        <p:txBody>
          <a:bodyPr rtlCol="0"/>
          <a:lstStyle/>
          <a:p>
            <a:pPr rtl="0"/>
            <a:r>
              <a:rPr lang="zh-TW" altLang="en-US" dirty="0">
                <a:ea typeface="Microsoft JhengHei UI" panose="020B0604030504040204" pitchFamily="34" charset="-120"/>
              </a:rPr>
              <a:t>課後心得</a:t>
            </a:r>
          </a:p>
        </p:txBody>
      </p:sp>
      <p:sp>
        <p:nvSpPr>
          <p:cNvPr id="8" name="副標題 7">
            <a:extLst>
              <a:ext uri="{FF2B5EF4-FFF2-40B4-BE49-F238E27FC236}">
                <a16:creationId xmlns:a16="http://schemas.microsoft.com/office/drawing/2014/main" id="{50061247-EA4F-4DFA-AFCE-648487762CF7}"/>
              </a:ext>
            </a:extLst>
          </p:cNvPr>
          <p:cNvSpPr>
            <a:spLocks noGrp="1"/>
          </p:cNvSpPr>
          <p:nvPr>
            <p:ph type="subTitle" idx="1"/>
          </p:nvPr>
        </p:nvSpPr>
        <p:spPr/>
        <p:txBody>
          <a:bodyPr rtlCol="0"/>
          <a:lstStyle/>
          <a:p>
            <a:pPr rtl="0"/>
            <a:r>
              <a:rPr lang="zh-TW" altLang="en-US" dirty="0"/>
              <a:t>今天學到了如何把元素分多欄表示，有許多的屬性可以設定欄位的大小、寬度、數量，拉動寬度可以讓可視的欄位數量有所改變。</a:t>
            </a:r>
            <a:endParaRPr lang="en-US" altLang="zh-TW" dirty="0"/>
          </a:p>
          <a:p>
            <a:pPr rtl="0"/>
            <a:r>
              <a:rPr lang="zh-TW" altLang="en-US" dirty="0">
                <a:ea typeface="Microsoft JhengHei UI" panose="020B0604030504040204" pitchFamily="34" charset="-120"/>
              </a:rPr>
              <a:t>也學到了幾個特殊排版，覺得還蠻酷的排版是</a:t>
            </a:r>
            <a:r>
              <a:rPr lang="en-US" altLang="zh-TW" dirty="0">
                <a:ea typeface="Microsoft JhengHei UI" panose="020B0604030504040204" pitchFamily="34" charset="-120"/>
              </a:rPr>
              <a:t>fixed</a:t>
            </a:r>
            <a:r>
              <a:rPr lang="zh-TW" altLang="en-US" dirty="0">
                <a:ea typeface="Microsoft JhengHei UI" panose="020B0604030504040204" pitchFamily="34" charset="-120"/>
              </a:rPr>
              <a:t>與</a:t>
            </a:r>
            <a:r>
              <a:rPr lang="en-US" altLang="zh-TW" dirty="0">
                <a:ea typeface="Microsoft JhengHei UI" panose="020B0604030504040204" pitchFamily="34" charset="-120"/>
              </a:rPr>
              <a:t>sticky</a:t>
            </a:r>
            <a:r>
              <a:rPr lang="zh-TW" altLang="en-US" dirty="0">
                <a:ea typeface="Microsoft JhengHei UI" panose="020B0604030504040204" pitchFamily="34" charset="-120"/>
              </a:rPr>
              <a:t>，</a:t>
            </a:r>
            <a:r>
              <a:rPr lang="en-US" altLang="zh-TW" dirty="0">
                <a:ea typeface="Microsoft JhengHei UI" panose="020B0604030504040204" pitchFamily="34" charset="-120"/>
              </a:rPr>
              <a:t>fixed</a:t>
            </a:r>
            <a:r>
              <a:rPr lang="zh-TW" altLang="en-US" dirty="0">
                <a:ea typeface="Microsoft JhengHei UI" panose="020B0604030504040204" pitchFamily="34" charset="-120"/>
              </a:rPr>
              <a:t>可以讓元素固定在頁面上，可以把像小工具或選單的功能用這種排版，另外</a:t>
            </a:r>
            <a:r>
              <a:rPr lang="en-US" altLang="zh-TW" dirty="0">
                <a:ea typeface="Microsoft JhengHei UI" panose="020B0604030504040204" pitchFamily="34" charset="-120"/>
              </a:rPr>
              <a:t>sticky</a:t>
            </a:r>
            <a:r>
              <a:rPr lang="zh-TW" altLang="en-US">
                <a:ea typeface="Microsoft JhengHei UI" panose="020B0604030504040204" pitchFamily="34" charset="-120"/>
              </a:rPr>
              <a:t>排版，用這個排版會讓元素有種冒出來的感覺，還蠻酷的，也可以在特殊的地方用上。</a:t>
            </a:r>
            <a:endParaRPr lang="zh-TW" altLang="en-US" dirty="0">
              <a:ea typeface="Microsoft JhengHei UI" panose="020B0604030504040204" pitchFamily="34" charset="-120"/>
            </a:endParaRPr>
          </a:p>
        </p:txBody>
      </p:sp>
      <p:pic>
        <p:nvPicPr>
          <p:cNvPr id="22" name="圖片版面配置區 21" descr="暮色中的群山">
            <a:extLst>
              <a:ext uri="{FF2B5EF4-FFF2-40B4-BE49-F238E27FC236}">
                <a16:creationId xmlns:a16="http://schemas.microsoft.com/office/drawing/2014/main" id="{D8AC51EB-1C22-4303-8354-FC97950C7DE6}"/>
              </a:ext>
            </a:extLst>
          </p:cNvPr>
          <p:cNvPicPr>
            <a:picLocks noGrp="1" noChangeAspect="1"/>
          </p:cNvPicPr>
          <p:nvPr>
            <p:ph type="pic" sz="quarter" idx="13"/>
          </p:nvPr>
        </p:nvPicPr>
        <p:blipFill rotWithShape="1">
          <a:blip r:embed="rId3"/>
          <a:srcRect t="63" b="63"/>
          <a:stretch/>
        </p:blipFill>
        <p:spPr/>
      </p:pic>
      <p:pic>
        <p:nvPicPr>
          <p:cNvPr id="18" name="圖片版面配置區 17" descr="日落時的群山">
            <a:extLst>
              <a:ext uri="{FF2B5EF4-FFF2-40B4-BE49-F238E27FC236}">
                <a16:creationId xmlns:a16="http://schemas.microsoft.com/office/drawing/2014/main" id="{B503D699-E643-4969-9463-5C6331D0C869}"/>
              </a:ext>
            </a:extLst>
          </p:cNvPr>
          <p:cNvPicPr>
            <a:picLocks noGrp="1" noChangeAspect="1"/>
          </p:cNvPicPr>
          <p:nvPr>
            <p:ph type="pic" sz="quarter" idx="14"/>
          </p:nvPr>
        </p:nvPicPr>
        <p:blipFill rotWithShape="1">
          <a:blip r:embed="rId4"/>
          <a:srcRect t="177" b="177"/>
          <a:stretch/>
        </p:blipFill>
        <p:spPr/>
      </p:pic>
      <p:pic>
        <p:nvPicPr>
          <p:cNvPr id="20" name="圖片版面配置區 19" descr="日落時的群山">
            <a:extLst>
              <a:ext uri="{FF2B5EF4-FFF2-40B4-BE49-F238E27FC236}">
                <a16:creationId xmlns:a16="http://schemas.microsoft.com/office/drawing/2014/main" id="{B8714555-7486-4DD7-A96C-52C276483584}"/>
              </a:ext>
            </a:extLst>
          </p:cNvPr>
          <p:cNvPicPr>
            <a:picLocks noGrp="1" noChangeAspect="1"/>
          </p:cNvPicPr>
          <p:nvPr>
            <p:ph type="pic" sz="quarter" idx="15"/>
          </p:nvPr>
        </p:nvPicPr>
        <p:blipFill rotWithShape="1">
          <a:blip r:embed="rId5"/>
          <a:srcRect t="209" b="209"/>
          <a:stretch/>
        </p:blipFill>
        <p:spPr/>
      </p:pic>
      <p:sp>
        <p:nvSpPr>
          <p:cNvPr id="23" name="頁尾版面配置區 22">
            <a:extLst>
              <a:ext uri="{FF2B5EF4-FFF2-40B4-BE49-F238E27FC236}">
                <a16:creationId xmlns:a16="http://schemas.microsoft.com/office/drawing/2014/main" id="{249ACE4E-0038-4BA2-8883-8C3F73B79C44}"/>
              </a:ext>
            </a:extLst>
          </p:cNvPr>
          <p:cNvSpPr>
            <a:spLocks noGrp="1"/>
          </p:cNvSpPr>
          <p:nvPr>
            <p:ph type="ftr" sz="quarter" idx="11"/>
          </p:nvPr>
        </p:nvSpPr>
        <p:spPr/>
        <p:txBody>
          <a:bodyPr rtlCol="0"/>
          <a:lstStyle/>
          <a:p>
            <a:pPr rtl="0"/>
            <a:r>
              <a:rPr lang="en-US" altLang="zh-TW" noProof="0" dirty="0">
                <a:latin typeface="+mj-lt"/>
              </a:rPr>
              <a:t>CSS</a:t>
            </a:r>
            <a:r>
              <a:rPr lang="zh-TW" altLang="en-US" noProof="0" dirty="0">
                <a:latin typeface="+mj-lt"/>
              </a:rPr>
              <a:t> 多列與位置佈局</a:t>
            </a:r>
            <a:endParaRPr lang="zh-TW" altLang="en-US" dirty="0">
              <a:ea typeface="Microsoft JhengHei UI" panose="020B0604030504040204" pitchFamily="34" charset="-120"/>
            </a:endParaRPr>
          </a:p>
        </p:txBody>
      </p:sp>
      <p:sp>
        <p:nvSpPr>
          <p:cNvPr id="24" name="投影片編號版面配置區 23">
            <a:extLst>
              <a:ext uri="{FF2B5EF4-FFF2-40B4-BE49-F238E27FC236}">
                <a16:creationId xmlns:a16="http://schemas.microsoft.com/office/drawing/2014/main" id="{9A686A52-7630-4675-B383-8C2AD252EC1F}"/>
              </a:ext>
            </a:extLst>
          </p:cNvPr>
          <p:cNvSpPr>
            <a:spLocks noGrp="1"/>
          </p:cNvSpPr>
          <p:nvPr>
            <p:ph type="sldNum" sz="quarter" idx="12"/>
          </p:nvPr>
        </p:nvSpPr>
        <p:spPr/>
        <p:txBody>
          <a:bodyPr rtlCol="0"/>
          <a:lstStyle/>
          <a:p>
            <a:pPr rtl="0"/>
            <a:fld id="{D8DA9DAA-006C-4F4B-980E-E3DF019B24E2}" type="slidenum">
              <a:rPr lang="en-US" altLang="zh-TW" smtClean="0">
                <a:ea typeface="Microsoft JhengHei UI" panose="020B0604030504040204" pitchFamily="34" charset="-120"/>
              </a:rPr>
              <a:pPr rtl="0"/>
              <a:t>8</a:t>
            </a:fld>
            <a:endParaRPr lang="zh-TW" altLang="en-US" dirty="0">
              <a:ea typeface="Microsoft JhengHei UI" panose="020B0604030504040204" pitchFamily="34" charset="-120"/>
            </a:endParaRPr>
          </a:p>
        </p:txBody>
      </p:sp>
    </p:spTree>
    <p:extLst>
      <p:ext uri="{BB962C8B-B14F-4D97-AF65-F5344CB8AC3E}">
        <p14:creationId xmlns:p14="http://schemas.microsoft.com/office/powerpoint/2010/main" val="1918701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日期版面配置區 21">
            <a:extLst>
              <a:ext uri="{FF2B5EF4-FFF2-40B4-BE49-F238E27FC236}">
                <a16:creationId xmlns:a16="http://schemas.microsoft.com/office/drawing/2014/main" id="{692474E6-3035-46B8-9C05-9B4204E8ED39}"/>
              </a:ext>
            </a:extLst>
          </p:cNvPr>
          <p:cNvSpPr>
            <a:spLocks noGrp="1"/>
          </p:cNvSpPr>
          <p:nvPr>
            <p:ph type="dt" sz="half" idx="10"/>
          </p:nvPr>
        </p:nvSpPr>
        <p:spPr/>
        <p:txBody>
          <a:bodyPr rtlCol="0"/>
          <a:lstStyle/>
          <a:p>
            <a:pPr rtl="0"/>
            <a:r>
              <a:rPr lang="en-US" altLang="zh-TW" dirty="0">
                <a:ea typeface="Microsoft JhengHei UI" panose="020B0604030504040204" pitchFamily="34" charset="-120"/>
              </a:rPr>
              <a:t>2024/10/31</a:t>
            </a:r>
          </a:p>
        </p:txBody>
      </p:sp>
      <p:sp>
        <p:nvSpPr>
          <p:cNvPr id="24" name="投影片編號版面配置區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rtlCol="0"/>
          <a:lstStyle/>
          <a:p>
            <a:pPr rtl="0"/>
            <a:fld id="{D8DA9DAA-006C-4F4B-980E-E3DF019B24E2}" type="slidenum">
              <a:rPr lang="en-US" altLang="zh-TW" smtClean="0">
                <a:ea typeface="Microsoft JhengHei UI" panose="020B0604030504040204" pitchFamily="34" charset="-120"/>
              </a:rPr>
              <a:pPr rtl="0"/>
              <a:t>9</a:t>
            </a:fld>
            <a:endParaRPr lang="zh-TW" altLang="en-US" dirty="0">
              <a:ea typeface="Microsoft JhengHei UI" panose="020B0604030504040204" pitchFamily="34" charset="-120"/>
            </a:endParaRPr>
          </a:p>
        </p:txBody>
      </p:sp>
      <p:sp>
        <p:nvSpPr>
          <p:cNvPr id="23" name="頁尾版面配置區 22">
            <a:extLst>
              <a:ext uri="{FF2B5EF4-FFF2-40B4-BE49-F238E27FC236}">
                <a16:creationId xmlns:a16="http://schemas.microsoft.com/office/drawing/2014/main" id="{DE8D546E-0F46-4CC0-B2B1-8B2430D00C0C}"/>
              </a:ext>
            </a:extLst>
          </p:cNvPr>
          <p:cNvSpPr>
            <a:spLocks noGrp="1"/>
          </p:cNvSpPr>
          <p:nvPr>
            <p:ph type="ftr" sz="quarter" idx="11"/>
          </p:nvPr>
        </p:nvSpPr>
        <p:spPr/>
        <p:txBody>
          <a:bodyPr rtlCol="0"/>
          <a:lstStyle/>
          <a:p>
            <a:pPr rtl="0"/>
            <a:r>
              <a:rPr lang="en-US" altLang="zh-TW" noProof="0" dirty="0">
                <a:latin typeface="+mj-lt"/>
              </a:rPr>
              <a:t>CSS</a:t>
            </a:r>
            <a:r>
              <a:rPr lang="zh-TW" altLang="en-US" noProof="0" dirty="0">
                <a:latin typeface="+mj-lt"/>
              </a:rPr>
              <a:t> 多列與位置佈局</a:t>
            </a:r>
            <a:endParaRPr lang="zh-TW" altLang="en-US" dirty="0">
              <a:ea typeface="Microsoft JhengHei UI" panose="020B0604030504040204" pitchFamily="34" charset="-120"/>
            </a:endParaRPr>
          </a:p>
        </p:txBody>
      </p:sp>
      <p:pic>
        <p:nvPicPr>
          <p:cNvPr id="9" name="圖片版面配置區 8" descr="日落時的群山">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3"/>
          <a:srcRect t="41" b="41"/>
          <a:stretch/>
        </p:blipFill>
        <p:spPr/>
      </p:pic>
      <p:pic>
        <p:nvPicPr>
          <p:cNvPr id="11" name="圖片版面配置區 10" descr="日落時的群山">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4"/>
          <a:srcRect t="347" b="347"/>
          <a:stretch/>
        </p:blipFill>
        <p:spPr/>
      </p:pic>
      <p:sp>
        <p:nvSpPr>
          <p:cNvPr id="6" name="標題 5">
            <a:extLst>
              <a:ext uri="{FF2B5EF4-FFF2-40B4-BE49-F238E27FC236}">
                <a16:creationId xmlns:a16="http://schemas.microsoft.com/office/drawing/2014/main" id="{FF777B66-94CB-491C-AC6B-BDAC98E21D57}"/>
              </a:ext>
            </a:extLst>
          </p:cNvPr>
          <p:cNvSpPr>
            <a:spLocks noGrp="1"/>
          </p:cNvSpPr>
          <p:nvPr>
            <p:ph type="title"/>
          </p:nvPr>
        </p:nvSpPr>
        <p:spPr/>
        <p:txBody>
          <a:bodyPr rtlCol="0"/>
          <a:lstStyle/>
          <a:p>
            <a:pPr rtl="0"/>
            <a:r>
              <a:rPr lang="zh-TW" altLang="en-US" dirty="0">
                <a:ea typeface="Microsoft JhengHei UI" panose="020B0604030504040204" pitchFamily="34" charset="-120"/>
              </a:rPr>
              <a:t>感謝您</a:t>
            </a:r>
          </a:p>
        </p:txBody>
      </p:sp>
      <p:sp>
        <p:nvSpPr>
          <p:cNvPr id="7" name="文字版面配置區 6">
            <a:extLst>
              <a:ext uri="{FF2B5EF4-FFF2-40B4-BE49-F238E27FC236}">
                <a16:creationId xmlns:a16="http://schemas.microsoft.com/office/drawing/2014/main" id="{42AF1107-8D35-4E35-93C7-D3640946F742}"/>
              </a:ext>
            </a:extLst>
          </p:cNvPr>
          <p:cNvSpPr>
            <a:spLocks noGrp="1"/>
          </p:cNvSpPr>
          <p:nvPr>
            <p:ph type="body" sz="quarter" idx="13"/>
          </p:nvPr>
        </p:nvSpPr>
        <p:spPr/>
        <p:txBody>
          <a:bodyPr rtlCol="0"/>
          <a:lstStyle/>
          <a:p>
            <a:pPr rtl="0"/>
            <a:r>
              <a:rPr lang="zh-TW" altLang="en-US" dirty="0">
                <a:latin typeface="+mj-lt"/>
                <a:ea typeface="Microsoft JhengHei UI" panose="020B0604030504040204" pitchFamily="34" charset="-120"/>
              </a:rPr>
              <a:t>簡報者：劉祐伸</a:t>
            </a:r>
          </a:p>
        </p:txBody>
      </p:sp>
      <p:pic>
        <p:nvPicPr>
          <p:cNvPr id="15" name="圖片版面配置區 14" descr="暮色中的群山">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5"/>
          <a:srcRect l="16" r="16"/>
          <a:stretch/>
        </p:blipFill>
        <p:spPr/>
      </p:pic>
      <p:pic>
        <p:nvPicPr>
          <p:cNvPr id="13" name="圖片版面配置區 12" descr="黎明前夜空下的群山">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6"/>
          <a:srcRect t="108" b="108"/>
          <a:stretch/>
        </p:blipFill>
        <p:spPr/>
      </p:pic>
    </p:spTree>
    <p:extLst>
      <p:ext uri="{BB962C8B-B14F-4D97-AF65-F5344CB8AC3E}">
        <p14:creationId xmlns:p14="http://schemas.microsoft.com/office/powerpoint/2010/main" val="1832136741"/>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021_TF89338750_Win32" id="{5E9B3395-FFAC-414A-B6B7-CD36791E5293}" vid="{68A61A5A-8CF9-4042-8E4C-8CB5B3ADE9C7}"/>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{9BDDE344-DB44-4E7A-994B-E8FC6FB80861}tf89338750_win32</Template>
  <TotalTime>812</TotalTime>
  <Words>617</Words>
  <Application>Microsoft Office PowerPoint</Application>
  <PresentationFormat>寬螢幕</PresentationFormat>
  <Paragraphs>57</Paragraphs>
  <Slides>9</Slides>
  <Notes>6</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9</vt:i4>
      </vt:variant>
    </vt:vector>
  </HeadingPairs>
  <TitlesOfParts>
    <vt:vector size="13" baseType="lpstr">
      <vt:lpstr>Microsoft JhengHei UI</vt:lpstr>
      <vt:lpstr>Arial</vt:lpstr>
      <vt:lpstr>Univers</vt:lpstr>
      <vt:lpstr>GradientUnivers</vt:lpstr>
      <vt:lpstr>CSS 多列與位置佈局</vt:lpstr>
      <vt:lpstr>議程</vt:lpstr>
      <vt:lpstr>主題一</vt:lpstr>
      <vt:lpstr>CSS Columns</vt:lpstr>
      <vt:lpstr>主題二</vt:lpstr>
      <vt:lpstr>CSS Position</vt:lpstr>
      <vt:lpstr>CSS Position</vt:lpstr>
      <vt:lpstr>課後心得</vt:lpstr>
      <vt:lpstr>感謝您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Adam Garry</dc:creator>
  <cp:lastModifiedBy>Adam Garry</cp:lastModifiedBy>
  <cp:revision>62</cp:revision>
  <dcterms:created xsi:type="dcterms:W3CDTF">2024-10-04T12:33:05Z</dcterms:created>
  <dcterms:modified xsi:type="dcterms:W3CDTF">2024-10-31T15:23:42Z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