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09" r:id="rId7"/>
    <p:sldId id="313" r:id="rId8"/>
    <p:sldId id="330" r:id="rId9"/>
    <p:sldId id="331" r:id="rId10"/>
    <p:sldId id="318" r:id="rId11"/>
    <p:sldId id="328" r:id="rId12"/>
    <p:sldId id="329" r:id="rId13"/>
    <p:sldId id="316" r:id="rId14"/>
    <p:sldId id="317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30"/>
            <p14:sldId id="331"/>
            <p14:sldId id="318"/>
            <p14:sldId id="328"/>
            <p14:sldId id="329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>
                <a:latin typeface="+mj-lt"/>
                <a:ea typeface="Microsoft JhengHei UI" panose="020B0604030504040204" pitchFamily="34" charset="-120"/>
              </a:rPr>
              <a:t>JS and react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好快就教到非同步單元，學到了該怎麼操作回傳函數、等待時間及兌現物件，非同步</a:t>
            </a:r>
            <a:r>
              <a:rPr lang="zh-TW" altLang="en-US" dirty="0"/>
              <a:t>特別在</a:t>
            </a:r>
            <a:r>
              <a:rPr lang="en-US" altLang="zh-TW" dirty="0"/>
              <a:t>IO</a:t>
            </a:r>
            <a:r>
              <a:rPr lang="zh-TW" altLang="en-US" dirty="0"/>
              <a:t>端口用最多，像是在按按鈕時，在執行主程式時會異步執行按鈕的函數，這樣就可以不用先等按鈕執行完才回來主程式，在大量</a:t>
            </a:r>
            <a:r>
              <a:rPr lang="en-US" altLang="zh-TW" dirty="0"/>
              <a:t>IO</a:t>
            </a:r>
            <a:r>
              <a:rPr lang="zh-TW" altLang="en-US" dirty="0"/>
              <a:t>端口執行下會快很多。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10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2024/12/27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11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Async/Await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</a:t>
            </a:r>
            <a:r>
              <a:rPr lang="en-US" altLang="zh-TW" sz="2000" dirty="0">
                <a:latin typeface="+mj-lt"/>
              </a:rPr>
              <a:t>	React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2024/12/27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latin typeface="+mj-lt"/>
              </a:rPr>
              <a:t>JS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Async/Await</a:t>
            </a:r>
            <a:endParaRPr lang="en-US" altLang="zh-TW" sz="2000" dirty="0">
              <a:solidFill>
                <a:schemeClr val="bg1"/>
              </a:solidFill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442713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</a:t>
            </a:r>
            <a:r>
              <a:rPr lang="en-US" altLang="zh-TW" sz="2400" dirty="0">
                <a:latin typeface="+mn-lt"/>
              </a:rPr>
              <a:t> makes a function </a:t>
            </a:r>
            <a:r>
              <a:rPr lang="en-US" altLang="zh-TW" sz="2400" b="1" dirty="0">
                <a:latin typeface="+mn-lt"/>
              </a:rPr>
              <a:t>return</a:t>
            </a:r>
            <a:r>
              <a:rPr lang="en-US" altLang="zh-TW" sz="2400" dirty="0">
                <a:latin typeface="+mn-lt"/>
              </a:rPr>
              <a:t> a Promise.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keyword </a:t>
            </a: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</a:t>
            </a:r>
            <a:r>
              <a:rPr lang="en-US" altLang="zh-TW" sz="2400" dirty="0">
                <a:latin typeface="+mn-lt"/>
              </a:rPr>
              <a:t> before a function makes the function return a promise: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A55EA9F-AC78-3A0C-8673-5A573068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82" y="2533748"/>
            <a:ext cx="6324836" cy="32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DE37-1ABB-DD20-C096-ECE00300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9D4A7-3B18-B587-6E1E-327C8D79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23A9F-A09B-BD67-27F1-BC82337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984AE15-9ACF-35AF-14A1-D79ACC6A3D2A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641496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await</a:t>
            </a:r>
            <a:r>
              <a:rPr lang="en-US" altLang="zh-TW" sz="2400" dirty="0">
                <a:latin typeface="+mn-lt"/>
              </a:rPr>
              <a:t> makes a function </a:t>
            </a:r>
            <a:r>
              <a:rPr lang="en-US" altLang="zh-TW" sz="2400" b="1" dirty="0">
                <a:latin typeface="+mn-lt"/>
              </a:rPr>
              <a:t>wait</a:t>
            </a:r>
            <a:r>
              <a:rPr lang="en-US" altLang="zh-TW" sz="2400" dirty="0">
                <a:latin typeface="+mn-lt"/>
              </a:rPr>
              <a:t> for a Promise.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await keyword can </a:t>
            </a:r>
            <a:r>
              <a:rPr lang="en-US" altLang="zh-TW" sz="2400" b="1" dirty="0">
                <a:latin typeface="+mn-lt"/>
              </a:rPr>
              <a:t>only</a:t>
            </a:r>
            <a:r>
              <a:rPr lang="en-US" altLang="zh-TW" sz="2400" dirty="0">
                <a:latin typeface="+mn-lt"/>
              </a:rPr>
              <a:t> be used inside an </a:t>
            </a: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 function</a:t>
            </a:r>
            <a:r>
              <a:rPr lang="en-US" altLang="zh-TW" sz="2400" dirty="0">
                <a:latin typeface="+mn-lt"/>
              </a:rPr>
              <a:t>, and makes the function pause the execution and wait for a resolved promise before it continues.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6319C9-0117-51E6-9DF8-FF83D351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71" y="3285596"/>
            <a:ext cx="7849457" cy="25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DB65E-9D8A-E519-0763-035001C1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83ED6-2FEB-AD3F-0EEE-09D387B3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4773C-C784-7DF4-0908-37EEBC18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6F8D5C2-31B9-4A64-EE25-43E94D7E8096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641496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To demonstrate the use of async and await, we will use the callback examples from the previous chapter.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FC5F879-5E25-603A-2AAF-3D3FC88B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5" y="2428735"/>
            <a:ext cx="3777235" cy="3709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FAF028-ED9C-9135-BC9C-A2C18CBF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58" y="2172141"/>
            <a:ext cx="3375517" cy="454933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BAC52A5-402A-D9DE-89B3-06E818C2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63" y="2428735"/>
            <a:ext cx="326753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React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56D0-EEC0-E25F-32B0-D099A929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98BD0-805B-631A-620E-BD56C57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Asynchronous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C29EB-0CB9-F3F0-04D8-1BA06F9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8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E3D834B-9558-CF6F-F53F-9B7C41FC423A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In the real world, callbacks are most often used with asynchronous functions.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A typical example is JavaScript </a:t>
            </a:r>
            <a:r>
              <a:rPr lang="en-US" altLang="zh-TW" sz="2000" b="1" dirty="0" err="1">
                <a:highlight>
                  <a:srgbClr val="FFFF00"/>
                </a:highlight>
                <a:latin typeface="+mn-lt"/>
              </a:rPr>
              <a:t>setTimeout</a:t>
            </a:r>
            <a:r>
              <a:rPr lang="en-US" altLang="zh-TW" sz="2000" b="1" dirty="0">
                <a:highlight>
                  <a:srgbClr val="FFFF00"/>
                </a:highlight>
                <a:latin typeface="+mn-lt"/>
              </a:rPr>
              <a:t>().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F300F8-9FC6-BD2C-28CE-F7C13A98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7" y="2340431"/>
            <a:ext cx="6219641" cy="35435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25AE84-E79A-61F0-08F7-3DAC2309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95" y="2340431"/>
            <a:ext cx="3748541" cy="11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99413-0F02-9456-328A-C07A2C79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4C7A2-8B3E-7EC0-1666-6A6D6B98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Asynchronous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9C5AA-5132-B80D-3CC7-706EE879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9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5068940-3B0B-5760-75B8-40E834053A1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This example shows that it can be built up with multi-layers.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2B559E-5289-10A6-5AC7-04BE14D1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5" y="1778873"/>
            <a:ext cx="3611216" cy="45878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90BC55-F0AD-A58B-1EA7-38CBD14F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45" y="1778873"/>
            <a:ext cx="4176907" cy="31573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7011A9-8DF0-A992-A3E6-BBB77E5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91" y="4326563"/>
            <a:ext cx="3795844" cy="20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73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1488</TotalTime>
  <Words>264</Words>
  <Application>Microsoft Office PowerPoint</Application>
  <PresentationFormat>寬螢幕</PresentationFormat>
  <Paragraphs>46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Microsoft JhengHei UI</vt:lpstr>
      <vt:lpstr>Arial</vt:lpstr>
      <vt:lpstr>GradientUnivers</vt:lpstr>
      <vt:lpstr>JS and react</vt:lpstr>
      <vt:lpstr>議程</vt:lpstr>
      <vt:lpstr>主題一</vt:lpstr>
      <vt:lpstr>JS Async/Await</vt:lpstr>
      <vt:lpstr>JS Async/Await</vt:lpstr>
      <vt:lpstr>JS Async/Await</vt:lpstr>
      <vt:lpstr>主題二</vt:lpstr>
      <vt:lpstr>JS Asynchronous</vt:lpstr>
      <vt:lpstr>JS Asynchronous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77</cp:revision>
  <dcterms:created xsi:type="dcterms:W3CDTF">2024-10-04T12:33:05Z</dcterms:created>
  <dcterms:modified xsi:type="dcterms:W3CDTF">2024-12-26T18:01:57Z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