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E147F-1E62-40F3-AEC9-6701B23F4970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C514B-CF16-4E36-8559-2C7FD94C8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13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6627C6-7ABA-4E0D-AC3D-5CF0E1C539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A27CD5A-EF07-4D55-A7DA-AD50581DA2D0}" type="datetime1">
              <a:rPr lang="zh-TW" altLang="en-US" noProof="0" smtClean="0"/>
              <a:t>2024/9/20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2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18592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9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6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B4E4-E63D-459F-88E7-91A63D969BF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F3160F-786C-4A5B-8383-7907A11977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第一次知道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可以寫那麼快，超強的內建補全功能。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老師上課的節奏還行，目前可以跟的上，不過不確定之後比較難的部分可不可以。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課堂上安裝了很多相關的環境，在家裡也要同步安裝，在想這學期老師會不會教到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，比較好同步兩邊的環境，有稍微看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的相關教學，但還不是很了解怎麼使用，希望老師在後面的課程或是下學期教後端的時候有提到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心得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111</Words>
  <Application>Microsoft Office PowerPoint</Application>
  <PresentationFormat>寬螢幕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Microsoft JhengHei UI</vt:lpstr>
      <vt:lpstr>微軟正黑體</vt:lpstr>
      <vt:lpstr>Aptos</vt:lpstr>
      <vt:lpstr>Arial</vt:lpstr>
      <vt:lpstr>Gill Sans MT</vt:lpstr>
      <vt:lpstr>Wingdings</vt:lpstr>
      <vt:lpstr>圖庫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Garry Adam</dc:creator>
  <cp:lastModifiedBy>Garry Adam</cp:lastModifiedBy>
  <cp:revision>4</cp:revision>
  <dcterms:created xsi:type="dcterms:W3CDTF">2024-09-20T08:45:15Z</dcterms:created>
  <dcterms:modified xsi:type="dcterms:W3CDTF">2024-09-20T10:08:07Z</dcterms:modified>
</cp:coreProperties>
</file>