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5" r:id="rId6"/>
    <p:sldId id="309" r:id="rId7"/>
    <p:sldId id="313" r:id="rId8"/>
    <p:sldId id="322" r:id="rId9"/>
    <p:sldId id="321" r:id="rId10"/>
    <p:sldId id="316" r:id="rId11"/>
    <p:sldId id="317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22"/>
            <p14:sldId id="321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1" autoAdjust="0"/>
  </p:normalViewPr>
  <p:slideViewPr>
    <p:cSldViewPr snapToGrid="0">
      <p:cViewPr varScale="1">
        <p:scale>
          <a:sx n="96" d="100"/>
          <a:sy n="96" d="100"/>
        </p:scale>
        <p:origin x="1068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2024/10/24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2024/10/24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79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066629" cy="2843784"/>
          </a:xfrm>
        </p:spPr>
        <p:txBody>
          <a:bodyPr rtlCol="0"/>
          <a:lstStyle/>
          <a:p>
            <a:pPr rtl="0"/>
            <a:r>
              <a:rPr lang="en-US" altLang="zh-TW" sz="5400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CSS</a:t>
            </a:r>
            <a:br>
              <a:rPr lang="en-US" altLang="zh-TW" spc="400" dirty="0"/>
            </a:br>
            <a:r>
              <a:rPr lang="zh-TW" altLang="en-US" sz="5400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選單與</a:t>
            </a:r>
            <a:r>
              <a:rPr lang="zh-TW" altLang="en-US" spc="400" dirty="0"/>
              <a:t>浮動排版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CSS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Menu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r>
              <a:rPr lang="en-US" altLang="zh-TW" sz="2000" dirty="0">
                <a:latin typeface="+mj-lt"/>
              </a:rPr>
              <a:t>	CSS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Float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  <a:p>
            <a:pPr algn="l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2024/10/24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>
                <a:latin typeface="+mj-lt"/>
              </a:rPr>
              <a:t>CSS</a:t>
            </a:r>
            <a:r>
              <a:rPr lang="zh-TW" altLang="en-US" noProof="0" dirty="0">
                <a:latin typeface="+mj-lt"/>
              </a:rPr>
              <a:t> </a:t>
            </a:r>
            <a:r>
              <a:rPr lang="zh-TW" altLang="en-US" dirty="0">
                <a:latin typeface="+mj-lt"/>
              </a:rPr>
              <a:t>選單與浮動排版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</a:t>
            </a:r>
            <a:r>
              <a:rPr lang="en-US" altLang="zh-TW" dirty="0"/>
              <a:t>Menu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</a:t>
            </a:r>
            <a:r>
              <a:rPr lang="zh-TW" altLang="en-US" sz="5400" dirty="0">
                <a:latin typeface="+mj-lt"/>
              </a:rPr>
              <a:t> </a:t>
            </a:r>
            <a:r>
              <a:rPr lang="en-US" altLang="zh-TW" dirty="0"/>
              <a:t>Menu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870096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+mn-lt"/>
              </a:rPr>
              <a:t>We can use the &lt;nav&gt; tag to create a menu-like behavior, just like last week mentioned, but we can do it horizontally and with an image</a:t>
            </a:r>
            <a:r>
              <a:rPr lang="zh-TW" altLang="en-US" sz="2300" dirty="0">
                <a:latin typeface="+mn-lt"/>
              </a:rPr>
              <a:t> </a:t>
            </a:r>
            <a:r>
              <a:rPr lang="en-US" altLang="zh-TW" sz="2300" dirty="0">
                <a:latin typeface="+mn-lt"/>
              </a:rPr>
              <a:t>aside. We can use </a:t>
            </a:r>
            <a:r>
              <a:rPr lang="en-US" altLang="zh-TW" sz="2300" dirty="0">
                <a:highlight>
                  <a:srgbClr val="FFFF00"/>
                </a:highlight>
                <a:latin typeface="+mn-lt"/>
              </a:rPr>
              <a:t>display</a:t>
            </a:r>
            <a:r>
              <a:rPr lang="en-US" altLang="zh-TW" sz="2300" dirty="0">
                <a:latin typeface="+mn-lt"/>
              </a:rPr>
              <a:t> property with inline-block value, to let multiple blocks display in</a:t>
            </a:r>
            <a:r>
              <a:rPr lang="zh-TW" altLang="en-US" sz="2300" dirty="0">
                <a:latin typeface="+mn-lt"/>
              </a:rPr>
              <a:t> </a:t>
            </a:r>
            <a:r>
              <a:rPr lang="en-US" altLang="zh-TW" sz="2300" dirty="0">
                <a:latin typeface="+mn-lt"/>
              </a:rPr>
              <a:t>one line.</a:t>
            </a:r>
            <a:r>
              <a:rPr lang="zh-TW" altLang="en-US" sz="2300" dirty="0">
                <a:latin typeface="+mn-lt"/>
              </a:rPr>
              <a:t> </a:t>
            </a:r>
            <a:r>
              <a:rPr lang="en-US" altLang="zh-TW" sz="2300" dirty="0">
                <a:latin typeface="+mn-lt"/>
              </a:rPr>
              <a:t>Display property has values to use, here are some examples: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300" b="1" dirty="0">
                <a:latin typeface="+mn-lt"/>
              </a:rPr>
              <a:t>inline: </a:t>
            </a:r>
            <a:r>
              <a:rPr lang="en-US" altLang="zh-TW" sz="2300" dirty="0">
                <a:latin typeface="+mn-lt"/>
              </a:rPr>
              <a:t>displays an element as an inline element (like &lt;span&gt;). Any height and width properties will have no effect. (default)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300" b="1" dirty="0">
                <a:latin typeface="+mn-lt"/>
              </a:rPr>
              <a:t>block: </a:t>
            </a:r>
            <a:r>
              <a:rPr lang="en-US" altLang="zh-TW" sz="2300" dirty="0">
                <a:latin typeface="+mn-lt"/>
              </a:rPr>
              <a:t>displays an element as a block element (like &lt;p&gt;). It starts on a new line, and takes up the whole width.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300" b="1" dirty="0">
                <a:latin typeface="+mn-lt"/>
              </a:rPr>
              <a:t>inline-block: </a:t>
            </a:r>
            <a:r>
              <a:rPr lang="en-US" altLang="zh-TW" sz="2300" dirty="0">
                <a:latin typeface="+mn-lt"/>
              </a:rPr>
              <a:t>displays an element as an inline-level block container. The element itself is formatted as an inline element, but you can apply height and width values.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300" b="1" dirty="0">
                <a:latin typeface="+mn-lt"/>
              </a:rPr>
              <a:t>none: </a:t>
            </a:r>
            <a:r>
              <a:rPr lang="en-US" altLang="zh-TW" sz="2300" dirty="0">
                <a:latin typeface="+mn-lt"/>
              </a:rPr>
              <a:t>the element is completely removed.</a:t>
            </a:r>
          </a:p>
        </p:txBody>
      </p:sp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CSS </a:t>
            </a:r>
            <a:r>
              <a:rPr lang="en-US" altLang="zh-TW" dirty="0"/>
              <a:t>Float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0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 Float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>
                <a:latin typeface="+mn-lt"/>
              </a:rPr>
              <a:pPr/>
              <a:t>6</a:t>
            </a:fld>
            <a:endParaRPr lang="zh-TW" altLang="en-US" noProof="0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71769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200"/>
              </a:spcBef>
              <a:spcAft>
                <a:spcPts val="0"/>
              </a:spcAft>
              <a:buNone/>
            </a:pPr>
            <a:endParaRPr lang="zh-TW" altLang="zh-TW" sz="2000" dirty="0">
              <a:effectLst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AF8A-E0E0-A158-65C1-673034F60643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503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We can use a floating layout to lay out our website configuration.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The 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00"/>
                </a:highlight>
                <a:latin typeface="Univers" panose="020B0503020202020204" pitchFamily="34" charset="0"/>
                <a:ea typeface="+mn-ea"/>
              </a:rPr>
              <a:t>float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 property specifies whether an element should float to the left, right, or not at all. And it has five values that we can use: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none: 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the element does not float, will be displayed just where it occurs in the text. (default)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left: 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the element floats to the left of its container.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right: 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the element floats the right of its container.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initial: 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sets this property to its default value.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inherit: 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inherits this property from its parent element.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We can</a:t>
            </a:r>
            <a:r>
              <a:rPr lang="zh-TW" altLang="en-US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also use 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00"/>
                </a:highlight>
                <a:latin typeface="Univers" panose="020B0503020202020204" pitchFamily="34" charset="0"/>
                <a:ea typeface="+mn-ea"/>
              </a:rPr>
              <a:t>clear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 property to control the flow next to floated elements, it specifies what should happen with the element that is next to a floating element, and it has the same values as the float property.</a:t>
            </a:r>
          </a:p>
        </p:txBody>
      </p:sp>
    </p:spTree>
    <p:extLst>
      <p:ext uri="{BB962C8B-B14F-4D97-AF65-F5344CB8AC3E}">
        <p14:creationId xmlns:p14="http://schemas.microsoft.com/office/powerpoint/2010/main" val="12958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今天學到了如何製作水平型式的選單，且搭配圖案的方式來增加直覺性，使用</a:t>
            </a:r>
            <a:r>
              <a:rPr lang="en-US" altLang="zh-TW" dirty="0"/>
              <a:t>display</a:t>
            </a:r>
            <a:r>
              <a:rPr lang="zh-TW" altLang="en-US" dirty="0"/>
              <a:t>屬性去設定每個</a:t>
            </a:r>
            <a:r>
              <a:rPr lang="en-US" altLang="zh-TW" dirty="0"/>
              <a:t>block</a:t>
            </a:r>
            <a:r>
              <a:rPr lang="zh-TW" altLang="en-US" dirty="0"/>
              <a:t>或每個段落中呈現的樣子，也學到了</a:t>
            </a:r>
            <a:r>
              <a:rPr lang="en-US" altLang="zh-TW" dirty="0"/>
              <a:t>float</a:t>
            </a:r>
            <a:r>
              <a:rPr lang="zh-TW" altLang="en-US" dirty="0"/>
              <a:t>排版，可以設定</a:t>
            </a:r>
            <a:r>
              <a:rPr lang="en-US" altLang="zh-TW" dirty="0"/>
              <a:t>block</a:t>
            </a:r>
            <a:r>
              <a:rPr lang="zh-TW" altLang="en-US" dirty="0"/>
              <a:t>與段落的位置關係，也可以設定每個</a:t>
            </a:r>
            <a:r>
              <a:rPr lang="en-US" altLang="zh-TW" dirty="0"/>
              <a:t>float layout block</a:t>
            </a:r>
            <a:r>
              <a:rPr lang="zh-TW" altLang="en-US" dirty="0"/>
              <a:t>彼此之間的排版關係。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CSS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zh-TW" altLang="en-US" dirty="0"/>
              <a:t>選單與浮動排版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7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2024/10/24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8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CSS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zh-TW" altLang="en-US" dirty="0"/>
              <a:t>選單與浮動排版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700</TotalTime>
  <Words>442</Words>
  <Application>Microsoft Office PowerPoint</Application>
  <PresentationFormat>寬螢幕</PresentationFormat>
  <Paragraphs>45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Microsoft JhengHei UI</vt:lpstr>
      <vt:lpstr>Arial</vt:lpstr>
      <vt:lpstr>Univers</vt:lpstr>
      <vt:lpstr>GradientUnivers</vt:lpstr>
      <vt:lpstr>CSS 選單與浮動排版</vt:lpstr>
      <vt:lpstr>議程</vt:lpstr>
      <vt:lpstr>主題一</vt:lpstr>
      <vt:lpstr>CSS Menu</vt:lpstr>
      <vt:lpstr>主題二</vt:lpstr>
      <vt:lpstr>CSS Float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42</cp:revision>
  <dcterms:created xsi:type="dcterms:W3CDTF">2024-10-04T12:33:05Z</dcterms:created>
  <dcterms:modified xsi:type="dcterms:W3CDTF">2024-10-24T14:21:36Z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