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5" r:id="rId6"/>
    <p:sldId id="309" r:id="rId7"/>
    <p:sldId id="313" r:id="rId8"/>
    <p:sldId id="318" r:id="rId9"/>
    <p:sldId id="320" r:id="rId10"/>
    <p:sldId id="316" r:id="rId11"/>
    <p:sldId id="317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D217E3-EE91-477F-BF95-AB4970EF1D6C}">
          <p14:sldIdLst>
            <p14:sldId id="314"/>
            <p14:sldId id="315"/>
            <p14:sldId id="309"/>
            <p14:sldId id="313"/>
            <p14:sldId id="318"/>
            <p14:sldId id="320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61" autoAdjust="0"/>
  </p:normalViewPr>
  <p:slideViewPr>
    <p:cSldViewPr snapToGrid="0">
      <p:cViewPr varScale="1">
        <p:scale>
          <a:sx n="96" d="100"/>
          <a:sy n="96" d="100"/>
        </p:scale>
        <p:origin x="1068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2024/11/13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2024/11/13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51A59-99CE-98D9-1F36-338FA521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AE5C00D-3B7C-3BAA-8527-B335F4096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49171B-0D40-5406-2B2A-07E450D88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5A74E-E320-BB9F-7889-B13BEB407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1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  <a:lvl2pPr>
              <a:defRPr>
                <a:latin typeface="+mn-lt"/>
                <a:ea typeface="Microsoft JhengHei UI" panose="020B0604030504040204" pitchFamily="34" charset="-120"/>
              </a:defRPr>
            </a:lvl2pPr>
            <a:lvl3pPr>
              <a:defRPr>
                <a:latin typeface="+mn-lt"/>
                <a:ea typeface="Microsoft JhengHei UI" panose="020B0604030504040204" pitchFamily="34" charset="-120"/>
              </a:defRPr>
            </a:lvl3pPr>
            <a:lvl4pPr>
              <a:defRPr>
                <a:latin typeface="+mn-lt"/>
                <a:ea typeface="Microsoft JhengHei UI" panose="020B0604030504040204" pitchFamily="34" charset="-120"/>
              </a:defRPr>
            </a:lvl4pPr>
            <a:lvl5pPr>
              <a:defRPr>
                <a:latin typeface="+mn-lt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6066629" cy="2843784"/>
          </a:xfrm>
        </p:spPr>
        <p:txBody>
          <a:bodyPr rtlCol="0"/>
          <a:lstStyle/>
          <a:p>
            <a:pPr rtl="0"/>
            <a:r>
              <a:rPr lang="en-US" altLang="zh-TW" sz="5400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CSS</a:t>
            </a:r>
            <a:r>
              <a:rPr lang="zh-TW" altLang="en-US" sz="5400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 靈活排版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7" y="3119925"/>
            <a:ext cx="4225185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>
                <a:latin typeface="+mj-lt"/>
              </a:rPr>
              <a:t>	CSS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Flex Container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主題二  </a:t>
            </a:r>
            <a:r>
              <a:rPr lang="en-US" altLang="zh-TW" sz="2000" dirty="0">
                <a:latin typeface="+mj-lt"/>
              </a:rPr>
              <a:t>CSS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Flex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Items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課後心得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+mn-lt"/>
                <a:ea typeface="Microsoft JhengHei UI" panose="020B0604030504040204" pitchFamily="34" charset="-120"/>
              </a:rPr>
              <a:t>2024/11/13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+mn-lt"/>
                <a:ea typeface="Microsoft JhengHei UI" panose="020B0604030504040204" pitchFamily="34" charset="-120"/>
              </a:rPr>
              <a:pPr/>
              <a:t>2</a:t>
            </a:fld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565310F1-ADA8-2F11-1729-D698030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altLang="zh-TW" noProof="0" dirty="0">
                <a:latin typeface="+mj-lt"/>
              </a:rPr>
              <a:t>CSS</a:t>
            </a:r>
            <a:r>
              <a:rPr lang="zh-TW" altLang="en-US" noProof="0" dirty="0">
                <a:latin typeface="+mj-lt"/>
              </a:rPr>
              <a:t> </a:t>
            </a:r>
            <a:r>
              <a:rPr lang="zh-TW" altLang="en-US" dirty="0">
                <a:latin typeface="+mj-lt"/>
              </a:rPr>
              <a:t>靈活排版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CSS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Container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CSS</a:t>
            </a:r>
            <a:r>
              <a:rPr lang="zh-TW" altLang="en-US" sz="5400" dirty="0">
                <a:latin typeface="+mj-lt"/>
              </a:rPr>
              <a:t> </a:t>
            </a:r>
            <a:r>
              <a:rPr lang="en-US" altLang="zh-TW" dirty="0"/>
              <a:t>Flex</a:t>
            </a:r>
            <a:r>
              <a:rPr lang="zh-TW" altLang="en-US" dirty="0"/>
              <a:t> </a:t>
            </a:r>
            <a:r>
              <a:rPr lang="en-US" altLang="zh-TW" dirty="0"/>
              <a:t>Container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50932"/>
            <a:ext cx="108204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The Flexible Box Layout Module, makes it easier to design flexible responsive layout structure without using float or positioning. And the flex</a:t>
            </a:r>
            <a:r>
              <a:rPr lang="zh-TW" altLang="en-US" sz="2000" dirty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container is</a:t>
            </a:r>
            <a:r>
              <a:rPr lang="zh-TW" altLang="en-US" sz="2000" dirty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used</a:t>
            </a:r>
            <a:r>
              <a:rPr lang="zh-TW" altLang="en-US" sz="2000" dirty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to contain</a:t>
            </a:r>
            <a:r>
              <a:rPr lang="zh-TW" altLang="en-US" sz="2000" dirty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the flex</a:t>
            </a:r>
            <a:r>
              <a:rPr lang="zh-TW" altLang="en-US" sz="2000" dirty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items. The flex container properties are: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flex-direction:</a:t>
            </a:r>
            <a:r>
              <a:rPr lang="en-US" altLang="zh-TW" sz="2000" dirty="0">
                <a:latin typeface="+mn-lt"/>
              </a:rPr>
              <a:t> Defines in which direction the container wants to stack the flex items. 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(column, column-reverse, row, row-reverse)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flex-wrap: </a:t>
            </a:r>
            <a:r>
              <a:rPr lang="en-US" altLang="zh-TW" sz="2000" dirty="0">
                <a:latin typeface="+mn-lt"/>
              </a:rPr>
              <a:t>Specifies whether the flex items should wrap or not. 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(wrap, </a:t>
            </a:r>
            <a:r>
              <a:rPr lang="en-US" altLang="zh-TW" sz="2000" dirty="0" err="1">
                <a:highlight>
                  <a:srgbClr val="FFFF00"/>
                </a:highlight>
                <a:latin typeface="+mn-lt"/>
              </a:rPr>
              <a:t>nowrap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, wrap-reverse)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flex-flow: </a:t>
            </a:r>
            <a:r>
              <a:rPr lang="en-US" altLang="zh-TW" sz="2000" dirty="0">
                <a:latin typeface="+mn-lt"/>
              </a:rPr>
              <a:t>It is a shorthand property for setting both the </a:t>
            </a:r>
            <a:r>
              <a:rPr lang="en-US" altLang="zh-TW" sz="2000" b="1" dirty="0">
                <a:latin typeface="+mn-lt"/>
              </a:rPr>
              <a:t>flex-direction</a:t>
            </a:r>
            <a:r>
              <a:rPr lang="en-US" altLang="zh-TW" sz="2000" dirty="0">
                <a:latin typeface="+mn-lt"/>
              </a:rPr>
              <a:t> and </a:t>
            </a:r>
            <a:r>
              <a:rPr lang="en-US" altLang="zh-TW" sz="2000" b="1" dirty="0">
                <a:latin typeface="+mn-lt"/>
              </a:rPr>
              <a:t>flex-wrap</a:t>
            </a:r>
            <a:r>
              <a:rPr lang="en-US" altLang="zh-TW" sz="2000" dirty="0">
                <a:latin typeface="+mn-lt"/>
              </a:rPr>
              <a:t> properties.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justify-content: </a:t>
            </a:r>
            <a:r>
              <a:rPr lang="en-US" altLang="zh-TW" sz="2000" dirty="0">
                <a:latin typeface="+mn-lt"/>
              </a:rPr>
              <a:t>It is used to align the flex items. 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(center, flex-start, flex-end, space-around, space-between)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align-items:</a:t>
            </a:r>
            <a:r>
              <a:rPr lang="en-US" altLang="zh-TW" sz="2000" dirty="0">
                <a:latin typeface="+mn-lt"/>
              </a:rPr>
              <a:t> It is used to align the flex items. 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(center, flex-start, flex-end, stretch, baseline)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align-content: </a:t>
            </a:r>
            <a:r>
              <a:rPr lang="en-US" altLang="zh-TW" sz="2000" dirty="0">
                <a:latin typeface="+mn-lt"/>
              </a:rPr>
              <a:t>It is used to align the flex lines. 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(center, flex-start, flex-end, space-around, space-between, stretch)</a:t>
            </a:r>
          </a:p>
        </p:txBody>
      </p:sp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804B0-D325-1A48-6DDC-E8DD210B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2C956-83DF-CBA5-F215-26BFD1C15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298278-E5F8-87F9-2D2B-78FBCD092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CSS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Flex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Items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3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D2805-3073-D440-2006-5465AC3AC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5CD5D-B8DA-F07E-0BAD-92BCDD47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CSS</a:t>
            </a:r>
            <a:r>
              <a:rPr lang="zh-TW" altLang="en-US" sz="5400" dirty="0">
                <a:latin typeface="+mj-lt"/>
              </a:rPr>
              <a:t> </a:t>
            </a:r>
            <a:r>
              <a:rPr lang="en-US" altLang="zh-TW" dirty="0"/>
              <a:t>Flex Items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4CCE85-9FB8-9EA8-D755-905F6F87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6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CAF7C4A-7D7C-0838-F93C-8CE5B078B088}"/>
              </a:ext>
            </a:extLst>
          </p:cNvPr>
          <p:cNvSpPr txBox="1">
            <a:spLocks/>
          </p:cNvSpPr>
          <p:nvPr/>
        </p:nvSpPr>
        <p:spPr>
          <a:xfrm>
            <a:off x="838200" y="1650932"/>
            <a:ext cx="10820400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The direct child elements of a flex container automatically becomes flexible (flex) items.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The flex item properties are: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order:</a:t>
            </a:r>
            <a:r>
              <a:rPr lang="en-US" altLang="zh-TW" sz="2000" dirty="0">
                <a:latin typeface="+mn-lt"/>
              </a:rPr>
              <a:t> It specifies the order of the flex items, default value is 0.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flex-grow:</a:t>
            </a:r>
            <a:r>
              <a:rPr lang="en-US" altLang="zh-TW" sz="2000" dirty="0">
                <a:latin typeface="+mn-lt"/>
              </a:rPr>
              <a:t> It specifies how much a flex item will grow relative to the rest of the flex items, default value is 0.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flex-shrink:</a:t>
            </a:r>
            <a:r>
              <a:rPr lang="en-US" altLang="zh-TW" sz="2000" dirty="0">
                <a:latin typeface="+mn-lt"/>
              </a:rPr>
              <a:t> It specifies how much a flex item will shrink relative to the rest of the flex items, default value is 1.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flex-basis:</a:t>
            </a:r>
            <a:r>
              <a:rPr lang="en-US" altLang="zh-TW" sz="2000" dirty="0">
                <a:latin typeface="+mn-lt"/>
              </a:rPr>
              <a:t> It specifies the initial length of a flex item.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dirty="0">
                <a:latin typeface="+mn-lt"/>
              </a:rPr>
              <a:t>flex: It is a shorthand property for the </a:t>
            </a:r>
            <a:r>
              <a:rPr lang="en-US" altLang="zh-TW" sz="2000" b="1" dirty="0">
                <a:latin typeface="+mn-lt"/>
              </a:rPr>
              <a:t>flex-grow</a:t>
            </a:r>
            <a:r>
              <a:rPr lang="en-US" altLang="zh-TW" sz="2000" dirty="0">
                <a:latin typeface="+mn-lt"/>
              </a:rPr>
              <a:t>, </a:t>
            </a:r>
            <a:r>
              <a:rPr lang="en-US" altLang="zh-TW" sz="2000" b="1" dirty="0">
                <a:latin typeface="+mn-lt"/>
              </a:rPr>
              <a:t>flex-shrink</a:t>
            </a:r>
            <a:r>
              <a:rPr lang="en-US" altLang="zh-TW" sz="2000" dirty="0">
                <a:latin typeface="+mn-lt"/>
              </a:rPr>
              <a:t>, and </a:t>
            </a:r>
            <a:r>
              <a:rPr lang="en-US" altLang="zh-TW" sz="2000" b="1" dirty="0">
                <a:latin typeface="+mn-lt"/>
              </a:rPr>
              <a:t>flex-basis</a:t>
            </a:r>
            <a:r>
              <a:rPr lang="en-US" altLang="zh-TW" sz="2000" dirty="0">
                <a:latin typeface="+mn-lt"/>
              </a:rPr>
              <a:t> properties.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align-self:</a:t>
            </a:r>
            <a:r>
              <a:rPr lang="en-US" altLang="zh-TW" sz="2000" dirty="0">
                <a:latin typeface="+mn-lt"/>
              </a:rPr>
              <a:t> It specifies the alignment for the selected item inside the flexible container, it overrides the default alignment set by the container's </a:t>
            </a:r>
            <a:r>
              <a:rPr lang="en-US" altLang="zh-TW" sz="2000" b="1" dirty="0">
                <a:latin typeface="+mn-lt"/>
              </a:rPr>
              <a:t>align-items</a:t>
            </a:r>
            <a:r>
              <a:rPr lang="en-US" altLang="zh-TW" sz="2000" dirty="0">
                <a:latin typeface="+mn-lt"/>
              </a:rPr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245909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今天學到了如何靈活的排版，</a:t>
            </a:r>
            <a:r>
              <a:rPr lang="en-US" altLang="zh-TW" dirty="0">
                <a:ea typeface="Microsoft JhengHei UI" panose="020B0604030504040204" pitchFamily="34" charset="-120"/>
              </a:rPr>
              <a:t>Flexbox</a:t>
            </a:r>
            <a:r>
              <a:rPr lang="zh-TW" altLang="en-US" dirty="0">
                <a:ea typeface="Microsoft JhengHei UI" panose="020B0604030504040204" pitchFamily="34" charset="-120"/>
              </a:rPr>
              <a:t>是個比較彈性的二維</a:t>
            </a:r>
            <a:r>
              <a:rPr lang="en-US" altLang="zh-TW" dirty="0">
                <a:ea typeface="Microsoft JhengHei UI" panose="020B0604030504040204" pitchFamily="34" charset="-120"/>
              </a:rPr>
              <a:t>box</a:t>
            </a:r>
            <a:r>
              <a:rPr lang="zh-TW" altLang="en-US" dirty="0">
                <a:ea typeface="Microsoft JhengHei UI" panose="020B0604030504040204" pitchFamily="34" charset="-120"/>
              </a:rPr>
              <a:t>排版，搭配</a:t>
            </a:r>
            <a:r>
              <a:rPr lang="en-US" altLang="zh-TW" dirty="0">
                <a:ea typeface="Microsoft JhengHei UI" panose="020B0604030504040204" pitchFamily="34" charset="-120"/>
              </a:rPr>
              <a:t>nth-child</a:t>
            </a:r>
            <a:r>
              <a:rPr lang="zh-TW" altLang="en-US" dirty="0">
                <a:ea typeface="Microsoft JhengHei UI" panose="020B0604030504040204" pitchFamily="34" charset="-120"/>
              </a:rPr>
              <a:t>可以做出特殊的排版，在網路上的資料寫說也可以依照不同的解析度來完成不一樣的排版，這樣在不同平台的設備瀏覽時，有更適合的、更舒適的瀏覽頁面。</a:t>
            </a: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>
                <a:latin typeface="+mj-lt"/>
              </a:rPr>
              <a:t>CSS</a:t>
            </a:r>
            <a:r>
              <a:rPr lang="zh-TW" altLang="en-US" noProof="0" dirty="0">
                <a:latin typeface="+mj-lt"/>
              </a:rPr>
              <a:t> </a:t>
            </a:r>
            <a:r>
              <a:rPr lang="zh-TW" altLang="en-US" dirty="0">
                <a:latin typeface="+mj-lt"/>
              </a:rPr>
              <a:t>靈活排版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7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70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2024/11/13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8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>
                <a:latin typeface="+mj-lt"/>
              </a:rPr>
              <a:t>CSS</a:t>
            </a:r>
            <a:r>
              <a:rPr lang="zh-TW" altLang="en-US" noProof="0" dirty="0">
                <a:latin typeface="+mj-lt"/>
              </a:rPr>
              <a:t> </a:t>
            </a:r>
            <a:r>
              <a:rPr lang="zh-TW" altLang="en-US" dirty="0">
                <a:latin typeface="+mj-lt"/>
              </a:rPr>
              <a:t>靈活排版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lt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18321367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{9BDDE344-DB44-4E7A-994B-E8FC6FB80861}tf89338750_win32</Template>
  <TotalTime>893</TotalTime>
  <Words>445</Words>
  <Application>Microsoft Office PowerPoint</Application>
  <PresentationFormat>寬螢幕</PresentationFormat>
  <Paragraphs>47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Microsoft JhengHei UI</vt:lpstr>
      <vt:lpstr>Arial</vt:lpstr>
      <vt:lpstr>GradientUnivers</vt:lpstr>
      <vt:lpstr>CSS 靈活排版</vt:lpstr>
      <vt:lpstr>議程</vt:lpstr>
      <vt:lpstr>主題一</vt:lpstr>
      <vt:lpstr>CSS Flex Container</vt:lpstr>
      <vt:lpstr>主題一</vt:lpstr>
      <vt:lpstr>CSS Flex Items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Garry</dc:creator>
  <cp:lastModifiedBy>Adam Garry</cp:lastModifiedBy>
  <cp:revision>65</cp:revision>
  <dcterms:created xsi:type="dcterms:W3CDTF">2024-10-04T12:33:05Z</dcterms:created>
  <dcterms:modified xsi:type="dcterms:W3CDTF">2024-11-13T12:47:27Z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