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59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>
        <p:scale>
          <a:sx n="100" d="100"/>
          <a:sy n="100" d="100"/>
        </p:scale>
        <p:origin x="37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154918" y="4908405"/>
            <a:ext cx="5756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1750" y="2871520"/>
            <a:ext cx="5756689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TIKITACAR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14870" y="1114054"/>
            <a:ext cx="8832981" cy="1125424"/>
            <a:chOff x="467544" y="267494"/>
            <a:chExt cx="7056784" cy="1006938"/>
          </a:xfrm>
        </p:grpSpPr>
        <p:sp>
          <p:nvSpPr>
            <p:cNvPr id="2" name="직사각형 1"/>
            <p:cNvSpPr/>
            <p:nvPr/>
          </p:nvSpPr>
          <p:spPr>
            <a:xfrm>
              <a:off x="1691680" y="504308"/>
              <a:ext cx="5832648" cy="7701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" name="평행 사변형 2"/>
            <p:cNvSpPr/>
            <p:nvPr/>
          </p:nvSpPr>
          <p:spPr>
            <a:xfrm rot="5400000">
              <a:off x="576143" y="158895"/>
              <a:ext cx="1006938" cy="1224136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814870" y="2431499"/>
            <a:ext cx="8832981" cy="1125424"/>
            <a:chOff x="683568" y="1684939"/>
            <a:chExt cx="7056784" cy="1006938"/>
          </a:xfrm>
        </p:grpSpPr>
        <p:sp>
          <p:nvSpPr>
            <p:cNvPr id="4" name="직사각형 3"/>
            <p:cNvSpPr/>
            <p:nvPr/>
          </p:nvSpPr>
          <p:spPr>
            <a:xfrm>
              <a:off x="1907704" y="1921753"/>
              <a:ext cx="5832648" cy="7701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" name="평행 사변형 4"/>
            <p:cNvSpPr/>
            <p:nvPr/>
          </p:nvSpPr>
          <p:spPr>
            <a:xfrm rot="5400000">
              <a:off x="792167" y="1576340"/>
              <a:ext cx="1006938" cy="1224136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814870" y="3775649"/>
            <a:ext cx="8832981" cy="1125424"/>
            <a:chOff x="467544" y="2693802"/>
            <a:chExt cx="7056784" cy="1006938"/>
          </a:xfrm>
        </p:grpSpPr>
        <p:sp>
          <p:nvSpPr>
            <p:cNvPr id="6" name="직사각형 5"/>
            <p:cNvSpPr/>
            <p:nvPr/>
          </p:nvSpPr>
          <p:spPr>
            <a:xfrm>
              <a:off x="1691680" y="2930616"/>
              <a:ext cx="5832648" cy="7701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 rot="5400000">
              <a:off x="576143" y="2585203"/>
              <a:ext cx="1006938" cy="1224136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845330" y="5119798"/>
            <a:ext cx="8832981" cy="1125424"/>
            <a:chOff x="480120" y="3815914"/>
            <a:chExt cx="7056784" cy="1006938"/>
          </a:xfrm>
        </p:grpSpPr>
        <p:sp>
          <p:nvSpPr>
            <p:cNvPr id="9" name="직사각형 8"/>
            <p:cNvSpPr/>
            <p:nvPr/>
          </p:nvSpPr>
          <p:spPr>
            <a:xfrm>
              <a:off x="1704256" y="4052728"/>
              <a:ext cx="5832648" cy="7701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" name="평행 사변형 9"/>
            <p:cNvSpPr/>
            <p:nvPr/>
          </p:nvSpPr>
          <p:spPr>
            <a:xfrm rot="5400000">
              <a:off x="588719" y="3707315"/>
              <a:ext cx="1006938" cy="1224136"/>
            </a:xfrm>
            <a:prstGeom prst="parallelogram">
              <a:avLst>
                <a:gd name="adj" fmla="val 23108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pic>
        <p:nvPicPr>
          <p:cNvPr id="14" name="Picture 11" descr="H:\블로그\20151201 ppt\p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81" y="1569106"/>
            <a:ext cx="480000" cy="48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:\블로그\20151201 ppt\camera1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81" y="2886551"/>
            <a:ext cx="480000" cy="48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H:\블로그\20151201 ppt\smartphones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81" y="4230701"/>
            <a:ext cx="480000" cy="48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:\블로그\20151201 ppt\calculator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81" y="5574850"/>
            <a:ext cx="480000" cy="48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94411" y="151085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팀 소개</a:t>
            </a:r>
            <a:endParaRPr lang="en-US" altLang="ko-KR" sz="2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1735" y="2806820"/>
            <a:ext cx="547260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서비스 소개</a:t>
            </a:r>
            <a:endParaRPr lang="en-US" altLang="ko-KR" sz="2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31735" y="4145025"/>
            <a:ext cx="547260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주요 기능</a:t>
            </a:r>
            <a:endParaRPr lang="en-US" altLang="ko-KR" sz="2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1735" y="5517163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 일정</a:t>
            </a:r>
            <a:endParaRPr lang="en-US" altLang="ko-KR" sz="2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6987" y="1383909"/>
            <a:ext cx="188102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CONTENTS 1</a:t>
            </a:r>
            <a:endParaRPr lang="en-US" altLang="ko-KR" sz="1600" b="1" dirty="0">
              <a:solidFill>
                <a:srgbClr val="00B0F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1638" y="2692828"/>
            <a:ext cx="188102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CONTENTS 2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1638" y="4072208"/>
            <a:ext cx="188102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CONTENTS </a:t>
            </a:r>
            <a:r>
              <a:rPr lang="en-US" altLang="ko-KR" sz="1600" b="1" dirty="0">
                <a:solidFill>
                  <a:srgbClr val="92D05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3</a:t>
            </a:r>
            <a:endParaRPr lang="en-US" altLang="ko-KR" sz="1600" b="1" dirty="0">
              <a:solidFill>
                <a:srgbClr val="92D05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1638" y="5416357"/>
            <a:ext cx="188102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CONTENTS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haroni" panose="02010803020104030203" pitchFamily="2" charset="-79"/>
              </a:rPr>
              <a:t>4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1436" y="185831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48556" y="131972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 소개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893527" y="1304196"/>
            <a:ext cx="72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312807" y="1193114"/>
            <a:ext cx="7780718" cy="5497056"/>
            <a:chOff x="448576" y="439949"/>
            <a:chExt cx="5425766" cy="3976478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>
              <a:off x="-731481" y="1620006"/>
              <a:ext cx="3921494" cy="1561379"/>
            </a:xfrm>
            <a:prstGeom prst="round2SameRect">
              <a:avLst>
                <a:gd name="adj1" fmla="val 7482"/>
                <a:gd name="adj2" fmla="val 0"/>
              </a:avLst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 rot="16200000">
              <a:off x="1981401" y="523485"/>
              <a:ext cx="3921496" cy="3864387"/>
            </a:xfrm>
            <a:prstGeom prst="round2SameRect">
              <a:avLst>
                <a:gd name="adj1" fmla="val 0"/>
                <a:gd name="adj2" fmla="val 61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312809" y="1259668"/>
            <a:ext cx="531845" cy="4014257"/>
            <a:chOff x="298579" y="270584"/>
            <a:chExt cx="531845" cy="4014257"/>
          </a:xfrm>
        </p:grpSpPr>
        <p:sp>
          <p:nvSpPr>
            <p:cNvPr id="57" name="양쪽 모서리가 둥근 사각형 56"/>
            <p:cNvSpPr/>
            <p:nvPr/>
          </p:nvSpPr>
          <p:spPr>
            <a:xfrm rot="16200000">
              <a:off x="-1442627" y="2011790"/>
              <a:ext cx="4014257" cy="531845"/>
            </a:xfrm>
            <a:prstGeom prst="round2SameRect">
              <a:avLst>
                <a:gd name="adj1" fmla="val 25263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597"/>
              </p:ext>
            </p:extLst>
          </p:nvPr>
        </p:nvGraphicFramePr>
        <p:xfrm>
          <a:off x="2312807" y="218596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18520"/>
              </p:ext>
            </p:extLst>
          </p:nvPr>
        </p:nvGraphicFramePr>
        <p:xfrm>
          <a:off x="2877377" y="2093638"/>
          <a:ext cx="996810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부정수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맹승규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장윤정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권민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4853218" y="3445288"/>
            <a:ext cx="1035934" cy="1289928"/>
            <a:chOff x="5478634" y="3185282"/>
            <a:chExt cx="1035934" cy="1289928"/>
          </a:xfrm>
        </p:grpSpPr>
        <p:grpSp>
          <p:nvGrpSpPr>
            <p:cNvPr id="70" name="그룹 69"/>
            <p:cNvGrpSpPr/>
            <p:nvPr/>
          </p:nvGrpSpPr>
          <p:grpSpPr>
            <a:xfrm>
              <a:off x="5619811" y="3185282"/>
              <a:ext cx="753583" cy="753583"/>
              <a:chOff x="8788060" y="4168827"/>
              <a:chExt cx="1083168" cy="1083168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8788060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075" y="4358843"/>
                <a:ext cx="703135" cy="703135"/>
              </a:xfrm>
              <a:prstGeom prst="rect">
                <a:avLst/>
              </a:prstGeom>
            </p:spPr>
          </p:pic>
        </p:grpSp>
        <p:sp>
          <p:nvSpPr>
            <p:cNvPr id="71" name="직사각형 70"/>
            <p:cNvSpPr/>
            <p:nvPr/>
          </p:nvSpPr>
          <p:spPr>
            <a:xfrm>
              <a:off x="5478634" y="3950964"/>
              <a:ext cx="1035934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경제학과 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201234567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53218" y="1585779"/>
            <a:ext cx="1035934" cy="1299074"/>
            <a:chOff x="5441046" y="1324521"/>
            <a:chExt cx="1035934" cy="1299074"/>
          </a:xfrm>
        </p:grpSpPr>
        <p:grpSp>
          <p:nvGrpSpPr>
            <p:cNvPr id="75" name="그룹 74"/>
            <p:cNvGrpSpPr/>
            <p:nvPr/>
          </p:nvGrpSpPr>
          <p:grpSpPr>
            <a:xfrm>
              <a:off x="5582225" y="1324521"/>
              <a:ext cx="753577" cy="753577"/>
              <a:chOff x="1593332" y="2172798"/>
              <a:chExt cx="1083168" cy="1083168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76" name="직사각형 75"/>
            <p:cNvSpPr/>
            <p:nvPr/>
          </p:nvSpPr>
          <p:spPr>
            <a:xfrm>
              <a:off x="5441046" y="2099349"/>
              <a:ext cx="1035934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경영학과</a:t>
              </a:r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20123456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448302" y="2320807"/>
            <a:ext cx="260858" cy="260858"/>
            <a:chOff x="3910875" y="2373680"/>
            <a:chExt cx="260858" cy="260858"/>
          </a:xfrm>
        </p:grpSpPr>
        <p:sp>
          <p:nvSpPr>
            <p:cNvPr id="85" name="타원 84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6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2447686" y="2950590"/>
            <a:ext cx="260858" cy="260858"/>
            <a:chOff x="3910875" y="2373680"/>
            <a:chExt cx="260858" cy="260858"/>
          </a:xfrm>
        </p:grpSpPr>
        <p:sp>
          <p:nvSpPr>
            <p:cNvPr id="92" name="타원 91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3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2447070" y="3580373"/>
            <a:ext cx="260858" cy="260858"/>
            <a:chOff x="3910875" y="2373680"/>
            <a:chExt cx="260858" cy="260858"/>
          </a:xfrm>
        </p:grpSpPr>
        <p:sp>
          <p:nvSpPr>
            <p:cNvPr id="99" name="타원 98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0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2446454" y="4210155"/>
            <a:ext cx="260858" cy="260858"/>
            <a:chOff x="3910875" y="2373680"/>
            <a:chExt cx="260858" cy="260858"/>
          </a:xfrm>
        </p:grpSpPr>
        <p:sp>
          <p:nvSpPr>
            <p:cNvPr id="106" name="타원 10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37" y="1284509"/>
            <a:ext cx="1440000" cy="1657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98" y="3304556"/>
            <a:ext cx="1252174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053" y="3312455"/>
            <a:ext cx="1249412" cy="144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795" y="3312455"/>
            <a:ext cx="1310075" cy="1440000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2446454" y="4815392"/>
            <a:ext cx="260858" cy="260858"/>
            <a:chOff x="3910875" y="2373680"/>
            <a:chExt cx="260858" cy="260858"/>
          </a:xfrm>
        </p:grpSpPr>
        <p:sp>
          <p:nvSpPr>
            <p:cNvPr id="120" name="타원 11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2955337" y="4797710"/>
            <a:ext cx="841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최원대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7" name="그림 126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365212" y="1416406"/>
            <a:ext cx="1440000" cy="1440000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4866763" y="2619076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부정수</a:t>
            </a: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2B80D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rgbClr val="2B80DD"/>
                </a:solidFill>
              </a:rPr>
              <a:t>프론트엔드</a:t>
            </a:r>
            <a:endParaRPr lang="en-US" altLang="ko-KR" sz="1000" dirty="0">
              <a:solidFill>
                <a:srgbClr val="2B80DD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528887" y="2619076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맹승규</a:t>
            </a: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2B80D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rgbClr val="2B80DD"/>
                </a:solidFill>
              </a:rPr>
              <a:t>프론트엔드</a:t>
            </a:r>
            <a:endParaRPr lang="en-US" altLang="ko-KR" sz="1000" dirty="0">
              <a:solidFill>
                <a:srgbClr val="2B80DD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854070" y="4673761"/>
            <a:ext cx="103593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장윤정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600" dirty="0">
              <a:solidFill>
                <a:srgbClr val="2B80D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rgbClr val="2B80DD"/>
                </a:solidFill>
              </a:rPr>
              <a:t>백엔드</a:t>
            </a:r>
            <a:endParaRPr lang="en-US" altLang="ko-KR" sz="1000" dirty="0">
              <a:solidFill>
                <a:srgbClr val="2B80DD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539990" y="4682845"/>
            <a:ext cx="103593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권민</a:t>
            </a: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600" dirty="0">
              <a:solidFill>
                <a:srgbClr val="2B80D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rgbClr val="2B80DD"/>
                </a:solidFill>
              </a:rPr>
              <a:t>백</a:t>
            </a:r>
            <a:r>
              <a:rPr lang="ko-KR" altLang="en-US" sz="1000" dirty="0" err="1" smtClean="0">
                <a:solidFill>
                  <a:srgbClr val="2B80DD"/>
                </a:solidFill>
              </a:rPr>
              <a:t>엔드</a:t>
            </a:r>
            <a:endParaRPr lang="en-US" altLang="ko-KR" sz="1000" dirty="0">
              <a:solidFill>
                <a:srgbClr val="2B80DD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25910" y="4661511"/>
            <a:ext cx="103593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최원대</a:t>
            </a: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600" dirty="0">
              <a:solidFill>
                <a:srgbClr val="2B80D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srgbClr val="2B80DD"/>
                </a:solidFill>
              </a:rPr>
              <a:t>백</a:t>
            </a:r>
            <a:r>
              <a:rPr lang="ko-KR" altLang="en-US" sz="1000" dirty="0" err="1" smtClean="0">
                <a:solidFill>
                  <a:srgbClr val="2B80DD"/>
                </a:solidFill>
              </a:rPr>
              <a:t>엔드</a:t>
            </a:r>
            <a:endParaRPr lang="en-US" altLang="ko-KR" sz="1000" dirty="0">
              <a:solidFill>
                <a:srgbClr val="2B80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00052 0.0912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121 L 0.00052 0.1828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287 L 0.00052 0.276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831436" y="185831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소개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013200" y="1052269"/>
            <a:ext cx="72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1436" y="3451860"/>
            <a:ext cx="100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빅데이터 기반의 중고차 시세 예측 및 추천 서비스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62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831436" y="185831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소개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013200" y="1052269"/>
            <a:ext cx="72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2" y="1369127"/>
            <a:ext cx="5260657" cy="5376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68" y="1369127"/>
            <a:ext cx="5952571" cy="18007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68" y="3618351"/>
            <a:ext cx="5883991" cy="17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831436" y="185831"/>
            <a:ext cx="4895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 기능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013200" y="1052269"/>
            <a:ext cx="72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1436" y="3451860"/>
            <a:ext cx="10088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중고 차량 상태에 시세 예측 서비스</a:t>
            </a:r>
            <a:endParaRPr lang="en-US" altLang="ko-KR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나이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성별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연봉 등 개인에 맞는 중고차 추천 서비스</a:t>
            </a:r>
            <a:endParaRPr lang="en-US" altLang="ko-KR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smtClean="0"/>
              <a:t>중고차 거래 플랫폼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사기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팔기</a:t>
            </a:r>
            <a:r>
              <a:rPr lang="en-US" altLang="ko-KR" sz="2800" b="1" smtClean="0"/>
              <a:t>, </a:t>
            </a:r>
            <a:r>
              <a:rPr lang="ko-KR" altLang="en-US" sz="2800" b="1" smtClean="0"/>
              <a:t>후기</a:t>
            </a:r>
            <a:r>
              <a:rPr lang="en-US" altLang="ko-KR" sz="2800" b="1" smtClean="0"/>
              <a:t>)</a:t>
            </a:r>
            <a:endParaRPr lang="en-US" altLang="ko-KR" sz="2800" b="1" dirty="0" smtClean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27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831436" y="185831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55117"/>
            <a:ext cx="265938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7180" y="1755117"/>
            <a:ext cx="265938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진행중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9960" y="1755117"/>
            <a:ext cx="265938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할 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9960" y="2781300"/>
            <a:ext cx="2659380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서버 개발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2829281"/>
            <a:ext cx="2659380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서비스 기획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전처리 학습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중고차 데이터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환경 구축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와이어 프레임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7180" y="2829281"/>
            <a:ext cx="2659380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추천 알고리즘 학습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프런트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Spring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3696556" y="3081431"/>
            <a:ext cx="48958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013200" y="1052269"/>
            <a:ext cx="72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117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HY중고딕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12</cp:revision>
  <dcterms:created xsi:type="dcterms:W3CDTF">2020-07-28T03:36:19Z</dcterms:created>
  <dcterms:modified xsi:type="dcterms:W3CDTF">2020-09-10T14:08:13Z</dcterms:modified>
</cp:coreProperties>
</file>