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795" r:id="rId2"/>
    <p:sldId id="305" r:id="rId3"/>
    <p:sldId id="2521" r:id="rId4"/>
    <p:sldId id="2525" r:id="rId5"/>
    <p:sldId id="2522" r:id="rId6"/>
    <p:sldId id="271" r:id="rId7"/>
    <p:sldId id="2523" r:id="rId8"/>
    <p:sldId id="6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6"/>
    <p:restoredTop sz="94673"/>
  </p:normalViewPr>
  <p:slideViewPr>
    <p:cSldViewPr snapToGrid="0" snapToObjects="1">
      <p:cViewPr varScale="1">
        <p:scale>
          <a:sx n="72" d="100"/>
          <a:sy n="72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F471F-8742-B04B-A889-3D6E53514A26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F9EFC70-DE93-F843-AA9D-38A3413C265D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项目组成员</a:t>
          </a:r>
        </a:p>
      </dgm:t>
    </dgm:pt>
    <dgm:pt modelId="{2ACA75A6-ADB9-1E4A-8010-8B96B7A7E787}" type="parTrans" cxnId="{DB54B264-13C4-5745-A36E-EDE095EA5CB3}">
      <dgm:prSet/>
      <dgm:spPr/>
      <dgm:t>
        <a:bodyPr/>
        <a:lstStyle/>
        <a:p>
          <a:endParaRPr lang="zh-CN" altLang="en-US"/>
        </a:p>
      </dgm:t>
    </dgm:pt>
    <dgm:pt modelId="{D49FEBF1-06DC-E742-A08F-A257A565D11B}" type="sibTrans" cxnId="{DB54B264-13C4-5745-A36E-EDE095EA5CB3}">
      <dgm:prSet/>
      <dgm:spPr/>
      <dgm:t>
        <a:bodyPr/>
        <a:lstStyle/>
        <a:p>
          <a:endParaRPr lang="zh-CN" altLang="en-US"/>
        </a:p>
      </dgm:t>
    </dgm:pt>
    <dgm:pt modelId="{5BAC2A41-615A-0441-B426-70ABE0817BE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业务</a:t>
          </a:r>
        </a:p>
      </dgm:t>
    </dgm:pt>
    <dgm:pt modelId="{06A00835-0AD6-5B40-8872-62AF4AA0F6C5}" type="parTrans" cxnId="{3526E404-C04A-6C47-9850-9FC7DE78516D}">
      <dgm:prSet/>
      <dgm:spPr/>
      <dgm:t>
        <a:bodyPr/>
        <a:lstStyle/>
        <a:p>
          <a:endParaRPr lang="zh-CN" altLang="en-US"/>
        </a:p>
      </dgm:t>
    </dgm:pt>
    <dgm:pt modelId="{AE85A46E-5D1D-FD46-A9C7-04E27486C004}" type="sibTrans" cxnId="{3526E404-C04A-6C47-9850-9FC7DE78516D}">
      <dgm:prSet/>
      <dgm:spPr/>
      <dgm:t>
        <a:bodyPr/>
        <a:lstStyle/>
        <a:p>
          <a:endParaRPr lang="zh-CN" altLang="en-US"/>
        </a:p>
      </dgm:t>
    </dgm:pt>
    <dgm:pt modelId="{44D11005-C76C-E542-909F-69E53E69CCE5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产品</a:t>
          </a:r>
        </a:p>
      </dgm:t>
    </dgm:pt>
    <dgm:pt modelId="{CA2759B0-1AC1-4B4A-A822-983A8B44CDFD}" type="parTrans" cxnId="{5E7A8FAB-1A3B-374A-BF68-6F6BBADF0624}">
      <dgm:prSet/>
      <dgm:spPr/>
      <dgm:t>
        <a:bodyPr/>
        <a:lstStyle/>
        <a:p>
          <a:endParaRPr lang="zh-CN" altLang="en-US"/>
        </a:p>
      </dgm:t>
    </dgm:pt>
    <dgm:pt modelId="{10ABAE94-1966-C24C-874B-3D65C5D4798E}" type="sibTrans" cxnId="{5E7A8FAB-1A3B-374A-BF68-6F6BBADF0624}">
      <dgm:prSet/>
      <dgm:spPr/>
      <dgm:t>
        <a:bodyPr/>
        <a:lstStyle/>
        <a:p>
          <a:endParaRPr lang="zh-CN" altLang="en-US"/>
        </a:p>
      </dgm:t>
    </dgm:pt>
    <dgm:pt modelId="{C5269012-2950-3948-AA70-E5700E4FCB69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技术</a:t>
          </a:r>
        </a:p>
      </dgm:t>
    </dgm:pt>
    <dgm:pt modelId="{AE1EC0EE-BF2C-1948-BFA7-E94EF3269278}" type="parTrans" cxnId="{ECFC0852-581E-4F4C-B4BA-E161F8CB01AF}">
      <dgm:prSet/>
      <dgm:spPr/>
      <dgm:t>
        <a:bodyPr/>
        <a:lstStyle/>
        <a:p>
          <a:endParaRPr lang="zh-CN" altLang="en-US"/>
        </a:p>
      </dgm:t>
    </dgm:pt>
    <dgm:pt modelId="{6A044712-9055-B64D-86DF-DB94E82D9418}" type="sibTrans" cxnId="{ECFC0852-581E-4F4C-B4BA-E161F8CB01AF}">
      <dgm:prSet/>
      <dgm:spPr/>
      <dgm:t>
        <a:bodyPr/>
        <a:lstStyle/>
        <a:p>
          <a:endParaRPr lang="zh-CN" altLang="en-US"/>
        </a:p>
      </dgm:t>
    </dgm:pt>
    <dgm:pt modelId="{BBFF9597-0ABC-1B4A-9119-D11F777918DA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系统规划</a:t>
          </a:r>
        </a:p>
      </dgm:t>
    </dgm:pt>
    <dgm:pt modelId="{1AE74094-C954-2F43-AE86-26BC7DCA190F}" type="sibTrans" cxnId="{29DC9CF8-D2B6-804B-8F1C-787FA43F3F65}">
      <dgm:prSet/>
      <dgm:spPr/>
      <dgm:t>
        <a:bodyPr/>
        <a:lstStyle/>
        <a:p>
          <a:endParaRPr lang="zh-CN" altLang="en-US"/>
        </a:p>
      </dgm:t>
    </dgm:pt>
    <dgm:pt modelId="{D111F37E-14AE-3149-8231-F9365B0F6BF1}" type="parTrans" cxnId="{29DC9CF8-D2B6-804B-8F1C-787FA43F3F65}">
      <dgm:prSet/>
      <dgm:spPr/>
      <dgm:t>
        <a:bodyPr/>
        <a:lstStyle/>
        <a:p>
          <a:endParaRPr lang="zh-CN" altLang="en-US"/>
        </a:p>
      </dgm:t>
    </dgm:pt>
    <dgm:pt modelId="{F3A3848D-3EF6-654C-8DAA-2FD38C784F1B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/>
            <a:t>PM</a:t>
          </a:r>
          <a:r>
            <a:rPr lang="zh-CN" altLang="en-US" dirty="0"/>
            <a:t>：张浩</a:t>
          </a:r>
        </a:p>
      </dgm:t>
    </dgm:pt>
    <dgm:pt modelId="{416BE7D8-2884-0546-8C35-AA6CCFBAA088}" type="parTrans" cxnId="{B1A97852-090E-7F44-BE0B-C8226CBA1852}">
      <dgm:prSet/>
      <dgm:spPr/>
      <dgm:t>
        <a:bodyPr/>
        <a:lstStyle/>
        <a:p>
          <a:endParaRPr lang="zh-CN" altLang="en-US"/>
        </a:p>
      </dgm:t>
    </dgm:pt>
    <dgm:pt modelId="{AEB3144D-4101-F349-9B94-6B98DFE8752C}" type="sibTrans" cxnId="{B1A97852-090E-7F44-BE0B-C8226CBA1852}">
      <dgm:prSet/>
      <dgm:spPr/>
      <dgm:t>
        <a:bodyPr/>
        <a:lstStyle/>
        <a:p>
          <a:endParaRPr lang="zh-CN" altLang="en-US"/>
        </a:p>
      </dgm:t>
    </dgm:pt>
    <dgm:pt modelId="{47B01709-9410-B94B-B4D8-29B5621D14CB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/>
            <a:t>PM:</a:t>
          </a:r>
          <a:r>
            <a:rPr lang="zh-CN" altLang="en-US" dirty="0"/>
            <a:t>祁美海</a:t>
          </a:r>
        </a:p>
      </dgm:t>
    </dgm:pt>
    <dgm:pt modelId="{04864165-2412-4C45-9B0A-A0224FCB599D}" type="parTrans" cxnId="{34C9BED7-BAE9-B64F-81BF-C882303E5AEA}">
      <dgm:prSet/>
      <dgm:spPr/>
      <dgm:t>
        <a:bodyPr/>
        <a:lstStyle/>
        <a:p>
          <a:endParaRPr lang="zh-CN" altLang="en-US"/>
        </a:p>
      </dgm:t>
    </dgm:pt>
    <dgm:pt modelId="{3C58EE35-F4CC-194F-9B6C-F3E49B7A29F9}" type="sibTrans" cxnId="{34C9BED7-BAE9-B64F-81BF-C882303E5AEA}">
      <dgm:prSet/>
      <dgm:spPr/>
      <dgm:t>
        <a:bodyPr/>
        <a:lstStyle/>
        <a:p>
          <a:endParaRPr lang="zh-CN" altLang="en-US"/>
        </a:p>
      </dgm:t>
    </dgm:pt>
    <dgm:pt modelId="{5E092EDF-9F3C-294B-973F-C3FD9CE70D9B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/>
            <a:t>PM</a:t>
          </a:r>
          <a:r>
            <a:rPr lang="zh-CN" altLang="en-US" dirty="0"/>
            <a:t>：露华</a:t>
          </a:r>
        </a:p>
      </dgm:t>
    </dgm:pt>
    <dgm:pt modelId="{DCE703E6-134D-AE48-B9F6-8FABC417E9E1}" type="parTrans" cxnId="{35AFB898-BF8E-D14C-8D48-7EEF7BA6F3D8}">
      <dgm:prSet/>
      <dgm:spPr/>
      <dgm:t>
        <a:bodyPr/>
        <a:lstStyle/>
        <a:p>
          <a:endParaRPr lang="zh-CN" altLang="en-US"/>
        </a:p>
      </dgm:t>
    </dgm:pt>
    <dgm:pt modelId="{0562C66F-9E2E-074D-B3A9-DCA97EE09416}" type="sibTrans" cxnId="{35AFB898-BF8E-D14C-8D48-7EEF7BA6F3D8}">
      <dgm:prSet/>
      <dgm:spPr/>
      <dgm:t>
        <a:bodyPr/>
        <a:lstStyle/>
        <a:p>
          <a:endParaRPr lang="zh-CN" altLang="en-US"/>
        </a:p>
      </dgm:t>
    </dgm:pt>
    <dgm:pt modelId="{E8B6BBD9-5990-6642-A8D6-0628AF6D8F49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/>
            <a:t>PM</a:t>
          </a:r>
          <a:r>
            <a:rPr lang="zh-CN" altLang="en-US" dirty="0"/>
            <a:t>：苍岳</a:t>
          </a:r>
        </a:p>
      </dgm:t>
    </dgm:pt>
    <dgm:pt modelId="{B9B9DB5A-262F-9F4D-B74C-7911452D8F9B}" type="parTrans" cxnId="{4138D5C0-6EB9-E549-AA5A-8BBD2417854D}">
      <dgm:prSet/>
      <dgm:spPr/>
      <dgm:t>
        <a:bodyPr/>
        <a:lstStyle/>
        <a:p>
          <a:endParaRPr lang="zh-CN" altLang="en-US"/>
        </a:p>
      </dgm:t>
    </dgm:pt>
    <dgm:pt modelId="{97CA8D1B-5EB1-114D-A936-BC8D8E86701B}" type="sibTrans" cxnId="{4138D5C0-6EB9-E549-AA5A-8BBD2417854D}">
      <dgm:prSet/>
      <dgm:spPr/>
      <dgm:t>
        <a:bodyPr/>
        <a:lstStyle/>
        <a:p>
          <a:endParaRPr lang="zh-CN" altLang="en-US"/>
        </a:p>
      </dgm:t>
    </dgm:pt>
    <dgm:pt modelId="{C0900BCA-8E06-A246-911E-C36D9B54937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测试</a:t>
          </a:r>
        </a:p>
      </dgm:t>
    </dgm:pt>
    <dgm:pt modelId="{88BFF95D-F3E0-D545-A1F6-BAC0DA5B95EE}" type="parTrans" cxnId="{39AF755C-C89D-8546-985D-F64BFC7067EB}">
      <dgm:prSet/>
      <dgm:spPr/>
      <dgm:t>
        <a:bodyPr/>
        <a:lstStyle/>
        <a:p>
          <a:endParaRPr lang="zh-CN" altLang="en-US"/>
        </a:p>
      </dgm:t>
    </dgm:pt>
    <dgm:pt modelId="{C2F746A9-EBE2-1447-A4F0-206C846C545C}" type="sibTrans" cxnId="{39AF755C-C89D-8546-985D-F64BFC7067EB}">
      <dgm:prSet/>
      <dgm:spPr/>
      <dgm:t>
        <a:bodyPr/>
        <a:lstStyle/>
        <a:p>
          <a:endParaRPr lang="zh-CN" altLang="en-US"/>
        </a:p>
      </dgm:t>
    </dgm:pt>
    <dgm:pt modelId="{0DB1FF0F-4C1E-9644-A9B8-F66E188AEA61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/>
            <a:t>PM</a:t>
          </a:r>
          <a:r>
            <a:rPr lang="zh-CN" altLang="en-US" dirty="0"/>
            <a:t>：神雕</a:t>
          </a:r>
        </a:p>
      </dgm:t>
    </dgm:pt>
    <dgm:pt modelId="{AB799B82-9A29-7249-9125-A95B7BDAEF02}" type="parTrans" cxnId="{21F57464-2DCB-4345-8EBA-D07CF446023E}">
      <dgm:prSet/>
      <dgm:spPr/>
      <dgm:t>
        <a:bodyPr/>
        <a:lstStyle/>
        <a:p>
          <a:endParaRPr lang="zh-CN" altLang="en-US"/>
        </a:p>
      </dgm:t>
    </dgm:pt>
    <dgm:pt modelId="{479B3C06-A5F7-FD46-8943-7D70D8F6AE30}" type="sibTrans" cxnId="{21F57464-2DCB-4345-8EBA-D07CF446023E}">
      <dgm:prSet/>
      <dgm:spPr/>
      <dgm:t>
        <a:bodyPr/>
        <a:lstStyle/>
        <a:p>
          <a:endParaRPr lang="zh-CN" altLang="en-US"/>
        </a:p>
      </dgm:t>
    </dgm:pt>
    <dgm:pt modelId="{A47097A2-2617-3A43-A941-FDA48A821CCF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物流数据中心</a:t>
          </a:r>
        </a:p>
      </dgm:t>
    </dgm:pt>
    <dgm:pt modelId="{5629B1F6-2084-CF44-BA57-AF95A6537DD2}" type="parTrans" cxnId="{1A354FAD-02D7-FE42-8B7E-7071E176DD95}">
      <dgm:prSet/>
      <dgm:spPr/>
      <dgm:t>
        <a:bodyPr/>
        <a:lstStyle/>
        <a:p>
          <a:endParaRPr lang="zh-CN" altLang="en-US"/>
        </a:p>
      </dgm:t>
    </dgm:pt>
    <dgm:pt modelId="{AB6E2E3A-1A37-EF4A-9AC1-816E1050CFC8}" type="sibTrans" cxnId="{1A354FAD-02D7-FE42-8B7E-7071E176DD95}">
      <dgm:prSet/>
      <dgm:spPr/>
      <dgm:t>
        <a:bodyPr/>
        <a:lstStyle/>
        <a:p>
          <a:endParaRPr lang="zh-CN" altLang="en-US"/>
        </a:p>
      </dgm:t>
    </dgm:pt>
    <dgm:pt modelId="{2FA4A0FA-625E-E043-80B9-1A84C4B95C6E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/>
            <a:t>PM</a:t>
          </a:r>
          <a:r>
            <a:rPr lang="zh-CN" altLang="en-US" dirty="0"/>
            <a:t>：卿缦</a:t>
          </a:r>
        </a:p>
      </dgm:t>
    </dgm:pt>
    <dgm:pt modelId="{D117B397-1C59-424B-8AD0-22D8B27531C8}" type="parTrans" cxnId="{BF1731ED-A106-4046-AE7B-487851E9FF64}">
      <dgm:prSet/>
      <dgm:spPr/>
      <dgm:t>
        <a:bodyPr/>
        <a:lstStyle/>
        <a:p>
          <a:endParaRPr lang="zh-CN" altLang="en-US"/>
        </a:p>
      </dgm:t>
    </dgm:pt>
    <dgm:pt modelId="{3AE63E76-099E-0E41-8C2E-FDA06FA7A6D1}" type="sibTrans" cxnId="{BF1731ED-A106-4046-AE7B-487851E9FF64}">
      <dgm:prSet/>
      <dgm:spPr/>
      <dgm:t>
        <a:bodyPr/>
        <a:lstStyle/>
        <a:p>
          <a:endParaRPr lang="zh-CN" altLang="en-US"/>
        </a:p>
      </dgm:t>
    </dgm:pt>
    <dgm:pt modelId="{1CF02472-E684-144C-BA38-3648AC533212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代义</a:t>
          </a:r>
        </a:p>
      </dgm:t>
    </dgm:pt>
    <dgm:pt modelId="{7B674E0C-B755-4B4B-966D-2FFC72CD65FD}" type="parTrans" cxnId="{D9EBF9E0-D6D9-CB42-A0F4-EA481FFA0679}">
      <dgm:prSet/>
      <dgm:spPr/>
      <dgm:t>
        <a:bodyPr/>
        <a:lstStyle/>
        <a:p>
          <a:endParaRPr lang="zh-CN" altLang="en-US"/>
        </a:p>
      </dgm:t>
    </dgm:pt>
    <dgm:pt modelId="{601D0A0E-F213-AF46-82DE-48D446615AA0}" type="sibTrans" cxnId="{D9EBF9E0-D6D9-CB42-A0F4-EA481FFA0679}">
      <dgm:prSet/>
      <dgm:spPr/>
      <dgm:t>
        <a:bodyPr/>
        <a:lstStyle/>
        <a:p>
          <a:endParaRPr lang="zh-CN" altLang="en-US"/>
        </a:p>
      </dgm:t>
    </dgm:pt>
    <dgm:pt modelId="{09A2D091-6F45-2446-80A0-DAB32D6A0A7F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珠缨</a:t>
          </a:r>
        </a:p>
      </dgm:t>
    </dgm:pt>
    <dgm:pt modelId="{5BB3BA4E-EB83-4545-8FC9-6387722FBF89}" type="parTrans" cxnId="{6A05B704-B058-0A4E-AFF8-54CBF07587E5}">
      <dgm:prSet/>
      <dgm:spPr/>
      <dgm:t>
        <a:bodyPr/>
        <a:lstStyle/>
        <a:p>
          <a:endParaRPr lang="zh-CN" altLang="en-US"/>
        </a:p>
      </dgm:t>
    </dgm:pt>
    <dgm:pt modelId="{B4C7E655-44FF-C64A-93BC-9CFFE4C6057C}" type="sibTrans" cxnId="{6A05B704-B058-0A4E-AFF8-54CBF07587E5}">
      <dgm:prSet/>
      <dgm:spPr/>
      <dgm:t>
        <a:bodyPr/>
        <a:lstStyle/>
        <a:p>
          <a:endParaRPr lang="zh-CN" altLang="en-US"/>
        </a:p>
      </dgm:t>
    </dgm:pt>
    <dgm:pt modelId="{98A8EB6F-0AA8-D445-A067-E12448C12991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蹊琦</a:t>
          </a:r>
        </a:p>
      </dgm:t>
    </dgm:pt>
    <dgm:pt modelId="{4E1A40DF-BBC8-4841-8CEB-629172049924}" type="parTrans" cxnId="{B78D90FF-AA67-2F4C-9284-679B3289F780}">
      <dgm:prSet/>
      <dgm:spPr/>
      <dgm:t>
        <a:bodyPr/>
        <a:lstStyle/>
        <a:p>
          <a:endParaRPr lang="zh-CN" altLang="en-US"/>
        </a:p>
      </dgm:t>
    </dgm:pt>
    <dgm:pt modelId="{B5CBA299-DFE4-4B4F-8C6C-4084F078861A}" type="sibTrans" cxnId="{B78D90FF-AA67-2F4C-9284-679B3289F780}">
      <dgm:prSet/>
      <dgm:spPr/>
      <dgm:t>
        <a:bodyPr/>
        <a:lstStyle/>
        <a:p>
          <a:endParaRPr lang="zh-CN" altLang="en-US"/>
        </a:p>
      </dgm:t>
    </dgm:pt>
    <dgm:pt modelId="{3A5DF08C-6907-9247-A9CA-6E24EA8908BF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攀逹</a:t>
          </a:r>
        </a:p>
      </dgm:t>
    </dgm:pt>
    <dgm:pt modelId="{026AFFFB-56DF-DD4E-B88C-1AAEC04E1A15}" type="parTrans" cxnId="{81A8A897-6EDB-904C-B7AC-028F9F1B07B3}">
      <dgm:prSet/>
      <dgm:spPr/>
      <dgm:t>
        <a:bodyPr/>
        <a:lstStyle/>
        <a:p>
          <a:endParaRPr lang="zh-CN" altLang="en-US"/>
        </a:p>
      </dgm:t>
    </dgm:pt>
    <dgm:pt modelId="{F15E2ADE-03D8-F040-B998-4C610F64B744}" type="sibTrans" cxnId="{81A8A897-6EDB-904C-B7AC-028F9F1B07B3}">
      <dgm:prSet/>
      <dgm:spPr/>
      <dgm:t>
        <a:bodyPr/>
        <a:lstStyle/>
        <a:p>
          <a:endParaRPr lang="zh-CN" altLang="en-US"/>
        </a:p>
      </dgm:t>
    </dgm:pt>
    <dgm:pt modelId="{DE054FDA-00CD-284B-8DBB-C2BDA2671F3C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/>
            <a:t>B</a:t>
          </a:r>
          <a:r>
            <a:rPr lang="zh-CN" altLang="en-US" dirty="0"/>
            <a:t>端数据</a:t>
          </a:r>
        </a:p>
      </dgm:t>
    </dgm:pt>
    <dgm:pt modelId="{7793E6ED-6586-B546-A0B2-B7BC9921881F}" type="parTrans" cxnId="{F14FF0C1-089B-CF45-BC0B-5400E93CBA69}">
      <dgm:prSet/>
      <dgm:spPr/>
      <dgm:t>
        <a:bodyPr/>
        <a:lstStyle/>
        <a:p>
          <a:endParaRPr lang="zh-CN" altLang="en-US"/>
        </a:p>
      </dgm:t>
    </dgm:pt>
    <dgm:pt modelId="{AA1852E3-4DFB-D94F-9F66-34307150E75C}" type="sibTrans" cxnId="{F14FF0C1-089B-CF45-BC0B-5400E93CBA69}">
      <dgm:prSet/>
      <dgm:spPr/>
      <dgm:t>
        <a:bodyPr/>
        <a:lstStyle/>
        <a:p>
          <a:endParaRPr lang="zh-CN" altLang="en-US"/>
        </a:p>
      </dgm:t>
    </dgm:pt>
    <dgm:pt modelId="{B11D6F66-45F7-8145-9699-130F064D24EF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/>
            <a:t>PM</a:t>
          </a:r>
          <a:r>
            <a:rPr lang="zh-CN" altLang="en-US" dirty="0"/>
            <a:t>：安久</a:t>
          </a:r>
        </a:p>
      </dgm:t>
    </dgm:pt>
    <dgm:pt modelId="{70D54C6B-7804-D74C-89CB-3C688E9A1B5B}" type="parTrans" cxnId="{BEFD587C-EF9A-C047-8A67-F35190A0FB74}">
      <dgm:prSet/>
      <dgm:spPr/>
      <dgm:t>
        <a:bodyPr/>
        <a:lstStyle/>
        <a:p>
          <a:endParaRPr lang="zh-CN" altLang="en-US"/>
        </a:p>
      </dgm:t>
    </dgm:pt>
    <dgm:pt modelId="{F50FCF33-B54E-1C41-87A1-620A7BF03468}" type="sibTrans" cxnId="{BEFD587C-EF9A-C047-8A67-F35190A0FB74}">
      <dgm:prSet/>
      <dgm:spPr/>
      <dgm:t>
        <a:bodyPr/>
        <a:lstStyle/>
        <a:p>
          <a:endParaRPr lang="zh-CN" altLang="en-US"/>
        </a:p>
      </dgm:t>
    </dgm:pt>
    <dgm:pt modelId="{AB22FD00-1097-1241-9191-101E6DB23B5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骆辰</a:t>
          </a:r>
        </a:p>
      </dgm:t>
    </dgm:pt>
    <dgm:pt modelId="{096CB7CB-7023-C14F-B74A-21DE2B628C21}" type="parTrans" cxnId="{FAB9A46D-7C9C-1E4D-B99C-1ACA0A3528E4}">
      <dgm:prSet/>
      <dgm:spPr/>
      <dgm:t>
        <a:bodyPr/>
        <a:lstStyle/>
        <a:p>
          <a:endParaRPr lang="zh-CN" altLang="en-US"/>
        </a:p>
      </dgm:t>
    </dgm:pt>
    <dgm:pt modelId="{014BBD04-0E13-4E40-9FFD-1A99023C98A3}" type="sibTrans" cxnId="{FAB9A46D-7C9C-1E4D-B99C-1ACA0A3528E4}">
      <dgm:prSet/>
      <dgm:spPr/>
      <dgm:t>
        <a:bodyPr/>
        <a:lstStyle/>
        <a:p>
          <a:endParaRPr lang="zh-CN" altLang="en-US"/>
        </a:p>
      </dgm:t>
    </dgm:pt>
    <dgm:pt modelId="{7752CD6B-4EE6-5347-9777-87E54CC8EC86}" type="pres">
      <dgm:prSet presAssocID="{CA4F471F-8742-B04B-A889-3D6E53514A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B7701C-CFEC-D14A-985B-E25A1ED90494}" type="pres">
      <dgm:prSet presAssocID="{8F9EFC70-DE93-F843-AA9D-38A3413C265D}" presName="hierRoot1" presStyleCnt="0">
        <dgm:presLayoutVars>
          <dgm:hierBranch val="init"/>
        </dgm:presLayoutVars>
      </dgm:prSet>
      <dgm:spPr/>
    </dgm:pt>
    <dgm:pt modelId="{FAD76B26-24E1-E24B-913C-93A0F7D8E2C5}" type="pres">
      <dgm:prSet presAssocID="{8F9EFC70-DE93-F843-AA9D-38A3413C265D}" presName="rootComposite1" presStyleCnt="0"/>
      <dgm:spPr/>
    </dgm:pt>
    <dgm:pt modelId="{333A0822-31BD-9B43-B205-09C4179F996E}" type="pres">
      <dgm:prSet presAssocID="{8F9EFC70-DE93-F843-AA9D-38A3413C265D}" presName="rootText1" presStyleLbl="node0" presStyleIdx="0" presStyleCnt="1" custScaleX="116979" custScaleY="127928">
        <dgm:presLayoutVars>
          <dgm:chPref val="3"/>
        </dgm:presLayoutVars>
      </dgm:prSet>
      <dgm:spPr/>
    </dgm:pt>
    <dgm:pt modelId="{DE2F1DC1-26BC-8546-B00C-3065EA60926F}" type="pres">
      <dgm:prSet presAssocID="{8F9EFC70-DE93-F843-AA9D-38A3413C265D}" presName="rootConnector1" presStyleLbl="node1" presStyleIdx="0" presStyleCnt="0"/>
      <dgm:spPr/>
    </dgm:pt>
    <dgm:pt modelId="{E06880D8-A67E-8E41-82B0-D9FA10EB4A13}" type="pres">
      <dgm:prSet presAssocID="{8F9EFC70-DE93-F843-AA9D-38A3413C265D}" presName="hierChild2" presStyleCnt="0"/>
      <dgm:spPr/>
    </dgm:pt>
    <dgm:pt modelId="{FC362AF5-F7C7-1543-80B0-DA2AD401FA61}" type="pres">
      <dgm:prSet presAssocID="{06A00835-0AD6-5B40-8872-62AF4AA0F6C5}" presName="Name37" presStyleLbl="parChTrans1D2" presStyleIdx="0" presStyleCnt="7"/>
      <dgm:spPr/>
    </dgm:pt>
    <dgm:pt modelId="{BB38A9A0-ABDF-5341-88F5-D29D5B8971B2}" type="pres">
      <dgm:prSet presAssocID="{5BAC2A41-615A-0441-B426-70ABE0817BE0}" presName="hierRoot2" presStyleCnt="0">
        <dgm:presLayoutVars>
          <dgm:hierBranch val="init"/>
        </dgm:presLayoutVars>
      </dgm:prSet>
      <dgm:spPr/>
    </dgm:pt>
    <dgm:pt modelId="{040567AD-FBE3-D24C-A343-70DE67D08007}" type="pres">
      <dgm:prSet presAssocID="{5BAC2A41-615A-0441-B426-70ABE0817BE0}" presName="rootComposite" presStyleCnt="0"/>
      <dgm:spPr/>
    </dgm:pt>
    <dgm:pt modelId="{BE082A96-936E-2848-8A5F-FAC6D7B947B7}" type="pres">
      <dgm:prSet presAssocID="{5BAC2A41-615A-0441-B426-70ABE0817BE0}" presName="rootText" presStyleLbl="node2" presStyleIdx="0" presStyleCnt="7">
        <dgm:presLayoutVars>
          <dgm:chPref val="3"/>
        </dgm:presLayoutVars>
      </dgm:prSet>
      <dgm:spPr/>
    </dgm:pt>
    <dgm:pt modelId="{17E69ADC-7427-C742-98B3-758AFB28E31B}" type="pres">
      <dgm:prSet presAssocID="{5BAC2A41-615A-0441-B426-70ABE0817BE0}" presName="rootConnector" presStyleLbl="node2" presStyleIdx="0" presStyleCnt="7"/>
      <dgm:spPr/>
    </dgm:pt>
    <dgm:pt modelId="{DACF7B48-87A7-D844-9FBD-E28765E2BA65}" type="pres">
      <dgm:prSet presAssocID="{5BAC2A41-615A-0441-B426-70ABE0817BE0}" presName="hierChild4" presStyleCnt="0"/>
      <dgm:spPr/>
    </dgm:pt>
    <dgm:pt modelId="{A985770B-3C8F-9848-8096-42A9A3F36194}" type="pres">
      <dgm:prSet presAssocID="{416BE7D8-2884-0546-8C35-AA6CCFBAA088}" presName="Name37" presStyleLbl="parChTrans1D3" presStyleIdx="0" presStyleCnt="12"/>
      <dgm:spPr/>
    </dgm:pt>
    <dgm:pt modelId="{9C454F44-5598-0F44-991C-8DA426AC51A4}" type="pres">
      <dgm:prSet presAssocID="{F3A3848D-3EF6-654C-8DAA-2FD38C784F1B}" presName="hierRoot2" presStyleCnt="0">
        <dgm:presLayoutVars>
          <dgm:hierBranch val="init"/>
        </dgm:presLayoutVars>
      </dgm:prSet>
      <dgm:spPr/>
    </dgm:pt>
    <dgm:pt modelId="{A9FA0A5C-88D4-5642-97AB-067DAFD3D50A}" type="pres">
      <dgm:prSet presAssocID="{F3A3848D-3EF6-654C-8DAA-2FD38C784F1B}" presName="rootComposite" presStyleCnt="0"/>
      <dgm:spPr/>
    </dgm:pt>
    <dgm:pt modelId="{D7F37FBE-18C3-5C48-A59F-91887B864EC8}" type="pres">
      <dgm:prSet presAssocID="{F3A3848D-3EF6-654C-8DAA-2FD38C784F1B}" presName="rootText" presStyleLbl="node3" presStyleIdx="0" presStyleCnt="12">
        <dgm:presLayoutVars>
          <dgm:chPref val="3"/>
        </dgm:presLayoutVars>
      </dgm:prSet>
      <dgm:spPr/>
    </dgm:pt>
    <dgm:pt modelId="{9006FF9C-7E40-DA47-B443-E5F2C0B49103}" type="pres">
      <dgm:prSet presAssocID="{F3A3848D-3EF6-654C-8DAA-2FD38C784F1B}" presName="rootConnector" presStyleLbl="node3" presStyleIdx="0" presStyleCnt="12"/>
      <dgm:spPr/>
    </dgm:pt>
    <dgm:pt modelId="{A9A7E274-4A2E-CB4E-9393-8530DB9BCDBA}" type="pres">
      <dgm:prSet presAssocID="{F3A3848D-3EF6-654C-8DAA-2FD38C784F1B}" presName="hierChild4" presStyleCnt="0"/>
      <dgm:spPr/>
    </dgm:pt>
    <dgm:pt modelId="{2C69A008-D6B3-BD4E-878D-DF7070C0C1C9}" type="pres">
      <dgm:prSet presAssocID="{F3A3848D-3EF6-654C-8DAA-2FD38C784F1B}" presName="hierChild5" presStyleCnt="0"/>
      <dgm:spPr/>
    </dgm:pt>
    <dgm:pt modelId="{D25725CC-0C26-F042-9D67-1DF9ADBB115D}" type="pres">
      <dgm:prSet presAssocID="{7B674E0C-B755-4B4B-966D-2FFC72CD65FD}" presName="Name37" presStyleLbl="parChTrans1D3" presStyleIdx="1" presStyleCnt="12"/>
      <dgm:spPr/>
    </dgm:pt>
    <dgm:pt modelId="{388BB469-2394-CC4C-88CB-CAE25EC7D366}" type="pres">
      <dgm:prSet presAssocID="{1CF02472-E684-144C-BA38-3648AC533212}" presName="hierRoot2" presStyleCnt="0">
        <dgm:presLayoutVars>
          <dgm:hierBranch val="init"/>
        </dgm:presLayoutVars>
      </dgm:prSet>
      <dgm:spPr/>
    </dgm:pt>
    <dgm:pt modelId="{BD192F46-EB2F-AC41-9D28-57CDF3362C26}" type="pres">
      <dgm:prSet presAssocID="{1CF02472-E684-144C-BA38-3648AC533212}" presName="rootComposite" presStyleCnt="0"/>
      <dgm:spPr/>
    </dgm:pt>
    <dgm:pt modelId="{7B31CA06-E7F6-6A4E-BC20-114D1B6DF62A}" type="pres">
      <dgm:prSet presAssocID="{1CF02472-E684-144C-BA38-3648AC533212}" presName="rootText" presStyleLbl="node3" presStyleIdx="1" presStyleCnt="12">
        <dgm:presLayoutVars>
          <dgm:chPref val="3"/>
        </dgm:presLayoutVars>
      </dgm:prSet>
      <dgm:spPr/>
    </dgm:pt>
    <dgm:pt modelId="{02043C6F-293A-5143-978D-57DCA50360C4}" type="pres">
      <dgm:prSet presAssocID="{1CF02472-E684-144C-BA38-3648AC533212}" presName="rootConnector" presStyleLbl="node3" presStyleIdx="1" presStyleCnt="12"/>
      <dgm:spPr/>
    </dgm:pt>
    <dgm:pt modelId="{91C22A62-9E4E-9F43-A2A8-739DB9AA1901}" type="pres">
      <dgm:prSet presAssocID="{1CF02472-E684-144C-BA38-3648AC533212}" presName="hierChild4" presStyleCnt="0"/>
      <dgm:spPr/>
    </dgm:pt>
    <dgm:pt modelId="{0CC3895B-1302-D64F-AEB5-25D06D05B925}" type="pres">
      <dgm:prSet presAssocID="{1CF02472-E684-144C-BA38-3648AC533212}" presName="hierChild5" presStyleCnt="0"/>
      <dgm:spPr/>
    </dgm:pt>
    <dgm:pt modelId="{002EEF29-90AB-8D42-80DC-6ED8A93CDF27}" type="pres">
      <dgm:prSet presAssocID="{5BAC2A41-615A-0441-B426-70ABE0817BE0}" presName="hierChild5" presStyleCnt="0"/>
      <dgm:spPr/>
    </dgm:pt>
    <dgm:pt modelId="{66CDA57C-39BB-4846-8B4F-F7494C984396}" type="pres">
      <dgm:prSet presAssocID="{D111F37E-14AE-3149-8231-F9365B0F6BF1}" presName="Name37" presStyleLbl="parChTrans1D2" presStyleIdx="1" presStyleCnt="7"/>
      <dgm:spPr/>
    </dgm:pt>
    <dgm:pt modelId="{E2E1FD33-AAE3-5F45-8E0C-64471943084F}" type="pres">
      <dgm:prSet presAssocID="{BBFF9597-0ABC-1B4A-9119-D11F777918DA}" presName="hierRoot2" presStyleCnt="0">
        <dgm:presLayoutVars>
          <dgm:hierBranch val="init"/>
        </dgm:presLayoutVars>
      </dgm:prSet>
      <dgm:spPr/>
    </dgm:pt>
    <dgm:pt modelId="{F936A80B-F098-DB4B-BAAC-835764892470}" type="pres">
      <dgm:prSet presAssocID="{BBFF9597-0ABC-1B4A-9119-D11F777918DA}" presName="rootComposite" presStyleCnt="0"/>
      <dgm:spPr/>
    </dgm:pt>
    <dgm:pt modelId="{E7240F94-ADCD-4E4E-9B70-A296D2840017}" type="pres">
      <dgm:prSet presAssocID="{BBFF9597-0ABC-1B4A-9119-D11F777918DA}" presName="rootText" presStyleLbl="node2" presStyleIdx="1" presStyleCnt="7">
        <dgm:presLayoutVars>
          <dgm:chPref val="3"/>
        </dgm:presLayoutVars>
      </dgm:prSet>
      <dgm:spPr/>
    </dgm:pt>
    <dgm:pt modelId="{38651DC0-EECE-AE4B-867B-FFD444AE96BC}" type="pres">
      <dgm:prSet presAssocID="{BBFF9597-0ABC-1B4A-9119-D11F777918DA}" presName="rootConnector" presStyleLbl="node2" presStyleIdx="1" presStyleCnt="7"/>
      <dgm:spPr/>
    </dgm:pt>
    <dgm:pt modelId="{FE0F6799-A3E1-EE43-AA96-B028A2D23FC4}" type="pres">
      <dgm:prSet presAssocID="{BBFF9597-0ABC-1B4A-9119-D11F777918DA}" presName="hierChild4" presStyleCnt="0"/>
      <dgm:spPr/>
    </dgm:pt>
    <dgm:pt modelId="{F4757BBF-87F6-944F-9AD2-150B03207758}" type="pres">
      <dgm:prSet presAssocID="{04864165-2412-4C45-9B0A-A0224FCB599D}" presName="Name37" presStyleLbl="parChTrans1D3" presStyleIdx="2" presStyleCnt="12"/>
      <dgm:spPr/>
    </dgm:pt>
    <dgm:pt modelId="{8A661901-C305-5445-AA29-DB8E3F121EBF}" type="pres">
      <dgm:prSet presAssocID="{47B01709-9410-B94B-B4D8-29B5621D14CB}" presName="hierRoot2" presStyleCnt="0">
        <dgm:presLayoutVars>
          <dgm:hierBranch val="init"/>
        </dgm:presLayoutVars>
      </dgm:prSet>
      <dgm:spPr/>
    </dgm:pt>
    <dgm:pt modelId="{01212156-428F-9D4D-9D12-F183F81A06FA}" type="pres">
      <dgm:prSet presAssocID="{47B01709-9410-B94B-B4D8-29B5621D14CB}" presName="rootComposite" presStyleCnt="0"/>
      <dgm:spPr/>
    </dgm:pt>
    <dgm:pt modelId="{48C10CA8-446A-0248-A97E-1EEA1EAF7F06}" type="pres">
      <dgm:prSet presAssocID="{47B01709-9410-B94B-B4D8-29B5621D14CB}" presName="rootText" presStyleLbl="node3" presStyleIdx="2" presStyleCnt="12">
        <dgm:presLayoutVars>
          <dgm:chPref val="3"/>
        </dgm:presLayoutVars>
      </dgm:prSet>
      <dgm:spPr/>
    </dgm:pt>
    <dgm:pt modelId="{C1D14248-5A22-6D40-8582-532D033281CC}" type="pres">
      <dgm:prSet presAssocID="{47B01709-9410-B94B-B4D8-29B5621D14CB}" presName="rootConnector" presStyleLbl="node3" presStyleIdx="2" presStyleCnt="12"/>
      <dgm:spPr/>
    </dgm:pt>
    <dgm:pt modelId="{2D04FA7E-1E63-094E-ADA3-B2DE6336DE2D}" type="pres">
      <dgm:prSet presAssocID="{47B01709-9410-B94B-B4D8-29B5621D14CB}" presName="hierChild4" presStyleCnt="0"/>
      <dgm:spPr/>
    </dgm:pt>
    <dgm:pt modelId="{895F6756-5941-5044-B835-F0712A354A74}" type="pres">
      <dgm:prSet presAssocID="{47B01709-9410-B94B-B4D8-29B5621D14CB}" presName="hierChild5" presStyleCnt="0"/>
      <dgm:spPr/>
    </dgm:pt>
    <dgm:pt modelId="{5784CD60-B07D-5A4D-B181-CAA9C2015405}" type="pres">
      <dgm:prSet presAssocID="{BBFF9597-0ABC-1B4A-9119-D11F777918DA}" presName="hierChild5" presStyleCnt="0"/>
      <dgm:spPr/>
    </dgm:pt>
    <dgm:pt modelId="{8E2273C3-19B1-404B-B5C5-7E0C9B7D3BE5}" type="pres">
      <dgm:prSet presAssocID="{CA2759B0-1AC1-4B4A-A822-983A8B44CDFD}" presName="Name37" presStyleLbl="parChTrans1D2" presStyleIdx="2" presStyleCnt="7"/>
      <dgm:spPr/>
    </dgm:pt>
    <dgm:pt modelId="{3278A636-BC9C-5F40-A8B4-0C13D421B87A}" type="pres">
      <dgm:prSet presAssocID="{44D11005-C76C-E542-909F-69E53E69CCE5}" presName="hierRoot2" presStyleCnt="0">
        <dgm:presLayoutVars>
          <dgm:hierBranch val="init"/>
        </dgm:presLayoutVars>
      </dgm:prSet>
      <dgm:spPr/>
    </dgm:pt>
    <dgm:pt modelId="{971D3315-042D-184C-9025-0AC7A5CAC420}" type="pres">
      <dgm:prSet presAssocID="{44D11005-C76C-E542-909F-69E53E69CCE5}" presName="rootComposite" presStyleCnt="0"/>
      <dgm:spPr/>
    </dgm:pt>
    <dgm:pt modelId="{D1869170-C27B-7648-B57F-3926009F746A}" type="pres">
      <dgm:prSet presAssocID="{44D11005-C76C-E542-909F-69E53E69CCE5}" presName="rootText" presStyleLbl="node2" presStyleIdx="2" presStyleCnt="7">
        <dgm:presLayoutVars>
          <dgm:chPref val="3"/>
        </dgm:presLayoutVars>
      </dgm:prSet>
      <dgm:spPr/>
    </dgm:pt>
    <dgm:pt modelId="{34203A74-5B45-2B4C-A063-732F812ED566}" type="pres">
      <dgm:prSet presAssocID="{44D11005-C76C-E542-909F-69E53E69CCE5}" presName="rootConnector" presStyleLbl="node2" presStyleIdx="2" presStyleCnt="7"/>
      <dgm:spPr/>
    </dgm:pt>
    <dgm:pt modelId="{6B95FD99-86F0-BD43-91AB-1C892415210B}" type="pres">
      <dgm:prSet presAssocID="{44D11005-C76C-E542-909F-69E53E69CCE5}" presName="hierChild4" presStyleCnt="0"/>
      <dgm:spPr/>
    </dgm:pt>
    <dgm:pt modelId="{F877434E-9A1C-E44C-A77C-FE8F005AC83A}" type="pres">
      <dgm:prSet presAssocID="{DCE703E6-134D-AE48-B9F6-8FABC417E9E1}" presName="Name37" presStyleLbl="parChTrans1D3" presStyleIdx="3" presStyleCnt="12"/>
      <dgm:spPr/>
    </dgm:pt>
    <dgm:pt modelId="{79D974D6-031B-0F44-8F8D-898930AE3E1A}" type="pres">
      <dgm:prSet presAssocID="{5E092EDF-9F3C-294B-973F-C3FD9CE70D9B}" presName="hierRoot2" presStyleCnt="0">
        <dgm:presLayoutVars>
          <dgm:hierBranch val="init"/>
        </dgm:presLayoutVars>
      </dgm:prSet>
      <dgm:spPr/>
    </dgm:pt>
    <dgm:pt modelId="{CDA5B301-CF55-CF4D-95A7-43F3566F1B55}" type="pres">
      <dgm:prSet presAssocID="{5E092EDF-9F3C-294B-973F-C3FD9CE70D9B}" presName="rootComposite" presStyleCnt="0"/>
      <dgm:spPr/>
    </dgm:pt>
    <dgm:pt modelId="{9CA36279-F9E1-264E-90FD-39F158EA2D58}" type="pres">
      <dgm:prSet presAssocID="{5E092EDF-9F3C-294B-973F-C3FD9CE70D9B}" presName="rootText" presStyleLbl="node3" presStyleIdx="3" presStyleCnt="12">
        <dgm:presLayoutVars>
          <dgm:chPref val="3"/>
        </dgm:presLayoutVars>
      </dgm:prSet>
      <dgm:spPr/>
    </dgm:pt>
    <dgm:pt modelId="{7B8E7F93-B2D9-FB4B-87AC-AF99F2475F32}" type="pres">
      <dgm:prSet presAssocID="{5E092EDF-9F3C-294B-973F-C3FD9CE70D9B}" presName="rootConnector" presStyleLbl="node3" presStyleIdx="3" presStyleCnt="12"/>
      <dgm:spPr/>
    </dgm:pt>
    <dgm:pt modelId="{3E2DD521-33FF-7448-A548-591966CB7AEA}" type="pres">
      <dgm:prSet presAssocID="{5E092EDF-9F3C-294B-973F-C3FD9CE70D9B}" presName="hierChild4" presStyleCnt="0"/>
      <dgm:spPr/>
    </dgm:pt>
    <dgm:pt modelId="{ADBCBA89-CE26-3942-8D68-7AF7F8C5E147}" type="pres">
      <dgm:prSet presAssocID="{5E092EDF-9F3C-294B-973F-C3FD9CE70D9B}" presName="hierChild5" presStyleCnt="0"/>
      <dgm:spPr/>
    </dgm:pt>
    <dgm:pt modelId="{14684E96-576D-8846-A7A6-E05D2B0A62D1}" type="pres">
      <dgm:prSet presAssocID="{5BB3BA4E-EB83-4545-8FC9-6387722FBF89}" presName="Name37" presStyleLbl="parChTrans1D3" presStyleIdx="4" presStyleCnt="12"/>
      <dgm:spPr/>
    </dgm:pt>
    <dgm:pt modelId="{42173265-1453-4541-A022-E2F16001F316}" type="pres">
      <dgm:prSet presAssocID="{09A2D091-6F45-2446-80A0-DAB32D6A0A7F}" presName="hierRoot2" presStyleCnt="0">
        <dgm:presLayoutVars>
          <dgm:hierBranch val="init"/>
        </dgm:presLayoutVars>
      </dgm:prSet>
      <dgm:spPr/>
    </dgm:pt>
    <dgm:pt modelId="{F720B219-3B3C-464B-BA07-0E615B24153E}" type="pres">
      <dgm:prSet presAssocID="{09A2D091-6F45-2446-80A0-DAB32D6A0A7F}" presName="rootComposite" presStyleCnt="0"/>
      <dgm:spPr/>
    </dgm:pt>
    <dgm:pt modelId="{F9B47D11-003F-5440-9CA6-82775B51779F}" type="pres">
      <dgm:prSet presAssocID="{09A2D091-6F45-2446-80A0-DAB32D6A0A7F}" presName="rootText" presStyleLbl="node3" presStyleIdx="4" presStyleCnt="12">
        <dgm:presLayoutVars>
          <dgm:chPref val="3"/>
        </dgm:presLayoutVars>
      </dgm:prSet>
      <dgm:spPr/>
    </dgm:pt>
    <dgm:pt modelId="{1CB402FE-5AE0-044D-9511-A6EC07265DBE}" type="pres">
      <dgm:prSet presAssocID="{09A2D091-6F45-2446-80A0-DAB32D6A0A7F}" presName="rootConnector" presStyleLbl="node3" presStyleIdx="4" presStyleCnt="12"/>
      <dgm:spPr/>
    </dgm:pt>
    <dgm:pt modelId="{7B3DD8F2-FEA9-A144-A237-F5C4CA2E0E3D}" type="pres">
      <dgm:prSet presAssocID="{09A2D091-6F45-2446-80A0-DAB32D6A0A7F}" presName="hierChild4" presStyleCnt="0"/>
      <dgm:spPr/>
    </dgm:pt>
    <dgm:pt modelId="{DBB14B04-4592-C94F-ACE1-9C4B59EEDD23}" type="pres">
      <dgm:prSet presAssocID="{09A2D091-6F45-2446-80A0-DAB32D6A0A7F}" presName="hierChild5" presStyleCnt="0"/>
      <dgm:spPr/>
    </dgm:pt>
    <dgm:pt modelId="{F28EB894-F465-CB4F-B59D-44358A88272D}" type="pres">
      <dgm:prSet presAssocID="{44D11005-C76C-E542-909F-69E53E69CCE5}" presName="hierChild5" presStyleCnt="0"/>
      <dgm:spPr/>
    </dgm:pt>
    <dgm:pt modelId="{E0C73FF0-D7E2-EB48-84B1-F6494D429840}" type="pres">
      <dgm:prSet presAssocID="{AE1EC0EE-BF2C-1948-BFA7-E94EF3269278}" presName="Name37" presStyleLbl="parChTrans1D2" presStyleIdx="3" presStyleCnt="7"/>
      <dgm:spPr/>
    </dgm:pt>
    <dgm:pt modelId="{BDE3289D-48AD-174F-A500-670027700CDF}" type="pres">
      <dgm:prSet presAssocID="{C5269012-2950-3948-AA70-E5700E4FCB69}" presName="hierRoot2" presStyleCnt="0">
        <dgm:presLayoutVars>
          <dgm:hierBranch val="init"/>
        </dgm:presLayoutVars>
      </dgm:prSet>
      <dgm:spPr/>
    </dgm:pt>
    <dgm:pt modelId="{A7978154-C144-B04E-8FE5-D89BDD240F87}" type="pres">
      <dgm:prSet presAssocID="{C5269012-2950-3948-AA70-E5700E4FCB69}" presName="rootComposite" presStyleCnt="0"/>
      <dgm:spPr/>
    </dgm:pt>
    <dgm:pt modelId="{EB460C32-243C-F147-AF49-B579B23E4E67}" type="pres">
      <dgm:prSet presAssocID="{C5269012-2950-3948-AA70-E5700E4FCB69}" presName="rootText" presStyleLbl="node2" presStyleIdx="3" presStyleCnt="7">
        <dgm:presLayoutVars>
          <dgm:chPref val="3"/>
        </dgm:presLayoutVars>
      </dgm:prSet>
      <dgm:spPr/>
    </dgm:pt>
    <dgm:pt modelId="{BA486FF9-77E2-AE4D-AA97-1AF057278EBA}" type="pres">
      <dgm:prSet presAssocID="{C5269012-2950-3948-AA70-E5700E4FCB69}" presName="rootConnector" presStyleLbl="node2" presStyleIdx="3" presStyleCnt="7"/>
      <dgm:spPr/>
    </dgm:pt>
    <dgm:pt modelId="{3C84C50E-7C49-B34F-9EB5-CCB04F417CF8}" type="pres">
      <dgm:prSet presAssocID="{C5269012-2950-3948-AA70-E5700E4FCB69}" presName="hierChild4" presStyleCnt="0"/>
      <dgm:spPr/>
    </dgm:pt>
    <dgm:pt modelId="{9D23A206-3A2B-6748-A48C-37C74A33276A}" type="pres">
      <dgm:prSet presAssocID="{B9B9DB5A-262F-9F4D-B74C-7911452D8F9B}" presName="Name37" presStyleLbl="parChTrans1D3" presStyleIdx="5" presStyleCnt="12"/>
      <dgm:spPr/>
    </dgm:pt>
    <dgm:pt modelId="{03CC34EF-B265-7D42-983B-BF0FFF7FBF16}" type="pres">
      <dgm:prSet presAssocID="{E8B6BBD9-5990-6642-A8D6-0628AF6D8F49}" presName="hierRoot2" presStyleCnt="0">
        <dgm:presLayoutVars>
          <dgm:hierBranch val="init"/>
        </dgm:presLayoutVars>
      </dgm:prSet>
      <dgm:spPr/>
    </dgm:pt>
    <dgm:pt modelId="{8FC96A29-61E3-4148-A972-CC77D367C4BD}" type="pres">
      <dgm:prSet presAssocID="{E8B6BBD9-5990-6642-A8D6-0628AF6D8F49}" presName="rootComposite" presStyleCnt="0"/>
      <dgm:spPr/>
    </dgm:pt>
    <dgm:pt modelId="{D97009B9-2FA9-C443-B5A9-F33202E6421D}" type="pres">
      <dgm:prSet presAssocID="{E8B6BBD9-5990-6642-A8D6-0628AF6D8F49}" presName="rootText" presStyleLbl="node3" presStyleIdx="5" presStyleCnt="12">
        <dgm:presLayoutVars>
          <dgm:chPref val="3"/>
        </dgm:presLayoutVars>
      </dgm:prSet>
      <dgm:spPr/>
    </dgm:pt>
    <dgm:pt modelId="{12F64021-6826-F642-9167-3AE772818672}" type="pres">
      <dgm:prSet presAssocID="{E8B6BBD9-5990-6642-A8D6-0628AF6D8F49}" presName="rootConnector" presStyleLbl="node3" presStyleIdx="5" presStyleCnt="12"/>
      <dgm:spPr/>
    </dgm:pt>
    <dgm:pt modelId="{29D2BF1B-81A6-1E49-9952-1B60CAD42766}" type="pres">
      <dgm:prSet presAssocID="{E8B6BBD9-5990-6642-A8D6-0628AF6D8F49}" presName="hierChild4" presStyleCnt="0"/>
      <dgm:spPr/>
    </dgm:pt>
    <dgm:pt modelId="{A9C0C30F-AEC4-1141-9078-263EB73D4F6D}" type="pres">
      <dgm:prSet presAssocID="{E8B6BBD9-5990-6642-A8D6-0628AF6D8F49}" presName="hierChild5" presStyleCnt="0"/>
      <dgm:spPr/>
    </dgm:pt>
    <dgm:pt modelId="{DCA01813-D496-2C42-8E3B-5AD501ECAB9A}" type="pres">
      <dgm:prSet presAssocID="{4E1A40DF-BBC8-4841-8CEB-629172049924}" presName="Name37" presStyleLbl="parChTrans1D3" presStyleIdx="6" presStyleCnt="12"/>
      <dgm:spPr/>
    </dgm:pt>
    <dgm:pt modelId="{0BB25BA3-CE08-5348-8284-D41F7E9B23BF}" type="pres">
      <dgm:prSet presAssocID="{98A8EB6F-0AA8-D445-A067-E12448C12991}" presName="hierRoot2" presStyleCnt="0">
        <dgm:presLayoutVars>
          <dgm:hierBranch val="init"/>
        </dgm:presLayoutVars>
      </dgm:prSet>
      <dgm:spPr/>
    </dgm:pt>
    <dgm:pt modelId="{072AFB01-FC73-1E44-AAE4-5333DD14BEF1}" type="pres">
      <dgm:prSet presAssocID="{98A8EB6F-0AA8-D445-A067-E12448C12991}" presName="rootComposite" presStyleCnt="0"/>
      <dgm:spPr/>
    </dgm:pt>
    <dgm:pt modelId="{4BBFFFAD-2E12-B043-83EF-30C0E635EAAB}" type="pres">
      <dgm:prSet presAssocID="{98A8EB6F-0AA8-D445-A067-E12448C12991}" presName="rootText" presStyleLbl="node3" presStyleIdx="6" presStyleCnt="12">
        <dgm:presLayoutVars>
          <dgm:chPref val="3"/>
        </dgm:presLayoutVars>
      </dgm:prSet>
      <dgm:spPr/>
    </dgm:pt>
    <dgm:pt modelId="{F3621701-4BB1-F84E-B6CB-3FD79ED8B412}" type="pres">
      <dgm:prSet presAssocID="{98A8EB6F-0AA8-D445-A067-E12448C12991}" presName="rootConnector" presStyleLbl="node3" presStyleIdx="6" presStyleCnt="12"/>
      <dgm:spPr/>
    </dgm:pt>
    <dgm:pt modelId="{A86F2C86-476C-3B44-8851-B724DA102E02}" type="pres">
      <dgm:prSet presAssocID="{98A8EB6F-0AA8-D445-A067-E12448C12991}" presName="hierChild4" presStyleCnt="0"/>
      <dgm:spPr/>
    </dgm:pt>
    <dgm:pt modelId="{8687EA04-DE11-5043-9E5F-C777B3196EBA}" type="pres">
      <dgm:prSet presAssocID="{98A8EB6F-0AA8-D445-A067-E12448C12991}" presName="hierChild5" presStyleCnt="0"/>
      <dgm:spPr/>
    </dgm:pt>
    <dgm:pt modelId="{07E542C6-1498-E54B-A619-9150813E0149}" type="pres">
      <dgm:prSet presAssocID="{026AFFFB-56DF-DD4E-B88C-1AAEC04E1A15}" presName="Name37" presStyleLbl="parChTrans1D3" presStyleIdx="7" presStyleCnt="12"/>
      <dgm:spPr/>
    </dgm:pt>
    <dgm:pt modelId="{25DF9D8C-5744-9948-889D-1ECE88F84308}" type="pres">
      <dgm:prSet presAssocID="{3A5DF08C-6907-9247-A9CA-6E24EA8908BF}" presName="hierRoot2" presStyleCnt="0">
        <dgm:presLayoutVars>
          <dgm:hierBranch val="init"/>
        </dgm:presLayoutVars>
      </dgm:prSet>
      <dgm:spPr/>
    </dgm:pt>
    <dgm:pt modelId="{84E07FEA-CC25-C346-8CEB-F8D582FAA18F}" type="pres">
      <dgm:prSet presAssocID="{3A5DF08C-6907-9247-A9CA-6E24EA8908BF}" presName="rootComposite" presStyleCnt="0"/>
      <dgm:spPr/>
    </dgm:pt>
    <dgm:pt modelId="{1BE445F4-9D7F-D147-A8E8-772DB23288D2}" type="pres">
      <dgm:prSet presAssocID="{3A5DF08C-6907-9247-A9CA-6E24EA8908BF}" presName="rootText" presStyleLbl="node3" presStyleIdx="7" presStyleCnt="12">
        <dgm:presLayoutVars>
          <dgm:chPref val="3"/>
        </dgm:presLayoutVars>
      </dgm:prSet>
      <dgm:spPr/>
    </dgm:pt>
    <dgm:pt modelId="{E1D482A9-2593-FE47-AC57-71A78A76CF13}" type="pres">
      <dgm:prSet presAssocID="{3A5DF08C-6907-9247-A9CA-6E24EA8908BF}" presName="rootConnector" presStyleLbl="node3" presStyleIdx="7" presStyleCnt="12"/>
      <dgm:spPr/>
    </dgm:pt>
    <dgm:pt modelId="{151C543C-D7DC-5342-ACEE-54D151418CD8}" type="pres">
      <dgm:prSet presAssocID="{3A5DF08C-6907-9247-A9CA-6E24EA8908BF}" presName="hierChild4" presStyleCnt="0"/>
      <dgm:spPr/>
    </dgm:pt>
    <dgm:pt modelId="{7538874A-C80B-6948-A7E5-71C38ED76558}" type="pres">
      <dgm:prSet presAssocID="{3A5DF08C-6907-9247-A9CA-6E24EA8908BF}" presName="hierChild5" presStyleCnt="0"/>
      <dgm:spPr/>
    </dgm:pt>
    <dgm:pt modelId="{EC5A396F-6AAB-3E46-B96A-25893598B058}" type="pres">
      <dgm:prSet presAssocID="{C5269012-2950-3948-AA70-E5700E4FCB69}" presName="hierChild5" presStyleCnt="0"/>
      <dgm:spPr/>
    </dgm:pt>
    <dgm:pt modelId="{9E0A6AD7-7A50-F54F-B243-5254B94CE218}" type="pres">
      <dgm:prSet presAssocID="{88BFF95D-F3E0-D545-A1F6-BAC0DA5B95EE}" presName="Name37" presStyleLbl="parChTrans1D2" presStyleIdx="4" presStyleCnt="7"/>
      <dgm:spPr/>
    </dgm:pt>
    <dgm:pt modelId="{B582986A-C30E-EE4A-9A5B-7A02C3006BFD}" type="pres">
      <dgm:prSet presAssocID="{C0900BCA-8E06-A246-911E-C36D9B549373}" presName="hierRoot2" presStyleCnt="0">
        <dgm:presLayoutVars>
          <dgm:hierBranch val="init"/>
        </dgm:presLayoutVars>
      </dgm:prSet>
      <dgm:spPr/>
    </dgm:pt>
    <dgm:pt modelId="{FED19B16-AC1A-DF48-B36F-4D613D919FFE}" type="pres">
      <dgm:prSet presAssocID="{C0900BCA-8E06-A246-911E-C36D9B549373}" presName="rootComposite" presStyleCnt="0"/>
      <dgm:spPr/>
    </dgm:pt>
    <dgm:pt modelId="{E8D8EA1F-2CBE-7441-8C3A-7F0710A52894}" type="pres">
      <dgm:prSet presAssocID="{C0900BCA-8E06-A246-911E-C36D9B549373}" presName="rootText" presStyleLbl="node2" presStyleIdx="4" presStyleCnt="7">
        <dgm:presLayoutVars>
          <dgm:chPref val="3"/>
        </dgm:presLayoutVars>
      </dgm:prSet>
      <dgm:spPr/>
    </dgm:pt>
    <dgm:pt modelId="{2E0E65E9-D7E8-1F4B-9D79-676AF3822140}" type="pres">
      <dgm:prSet presAssocID="{C0900BCA-8E06-A246-911E-C36D9B549373}" presName="rootConnector" presStyleLbl="node2" presStyleIdx="4" presStyleCnt="7"/>
      <dgm:spPr/>
    </dgm:pt>
    <dgm:pt modelId="{039A9951-3E05-F241-9499-EF983BD72B45}" type="pres">
      <dgm:prSet presAssocID="{C0900BCA-8E06-A246-911E-C36D9B549373}" presName="hierChild4" presStyleCnt="0"/>
      <dgm:spPr/>
    </dgm:pt>
    <dgm:pt modelId="{70DCC563-6954-EB41-9342-77A22C209A18}" type="pres">
      <dgm:prSet presAssocID="{AB799B82-9A29-7249-9125-A95B7BDAEF02}" presName="Name37" presStyleLbl="parChTrans1D3" presStyleIdx="8" presStyleCnt="12"/>
      <dgm:spPr/>
    </dgm:pt>
    <dgm:pt modelId="{5670EB27-5455-1046-A0A4-48A2DD8CB7BB}" type="pres">
      <dgm:prSet presAssocID="{0DB1FF0F-4C1E-9644-A9B8-F66E188AEA61}" presName="hierRoot2" presStyleCnt="0">
        <dgm:presLayoutVars>
          <dgm:hierBranch val="init"/>
        </dgm:presLayoutVars>
      </dgm:prSet>
      <dgm:spPr/>
    </dgm:pt>
    <dgm:pt modelId="{5E4D2DE0-D67B-D748-B802-18E523F6058D}" type="pres">
      <dgm:prSet presAssocID="{0DB1FF0F-4C1E-9644-A9B8-F66E188AEA61}" presName="rootComposite" presStyleCnt="0"/>
      <dgm:spPr/>
    </dgm:pt>
    <dgm:pt modelId="{2BE82D2C-4557-194A-8A64-EB86EFDED715}" type="pres">
      <dgm:prSet presAssocID="{0DB1FF0F-4C1E-9644-A9B8-F66E188AEA61}" presName="rootText" presStyleLbl="node3" presStyleIdx="8" presStyleCnt="12">
        <dgm:presLayoutVars>
          <dgm:chPref val="3"/>
        </dgm:presLayoutVars>
      </dgm:prSet>
      <dgm:spPr/>
    </dgm:pt>
    <dgm:pt modelId="{CEC5626D-2D1D-3E4B-B0BA-F085D4424810}" type="pres">
      <dgm:prSet presAssocID="{0DB1FF0F-4C1E-9644-A9B8-F66E188AEA61}" presName="rootConnector" presStyleLbl="node3" presStyleIdx="8" presStyleCnt="12"/>
      <dgm:spPr/>
    </dgm:pt>
    <dgm:pt modelId="{829AB08D-6E5F-F845-BADF-D5C6EA5AE015}" type="pres">
      <dgm:prSet presAssocID="{0DB1FF0F-4C1E-9644-A9B8-F66E188AEA61}" presName="hierChild4" presStyleCnt="0"/>
      <dgm:spPr/>
    </dgm:pt>
    <dgm:pt modelId="{8F886BC7-54DA-CB46-B2F5-8C88B3F762BF}" type="pres">
      <dgm:prSet presAssocID="{0DB1FF0F-4C1E-9644-A9B8-F66E188AEA61}" presName="hierChild5" presStyleCnt="0"/>
      <dgm:spPr/>
    </dgm:pt>
    <dgm:pt modelId="{475AA50E-9440-B14B-A45A-EF6BA09DACEF}" type="pres">
      <dgm:prSet presAssocID="{C0900BCA-8E06-A246-911E-C36D9B549373}" presName="hierChild5" presStyleCnt="0"/>
      <dgm:spPr/>
    </dgm:pt>
    <dgm:pt modelId="{0AEE5035-3A5D-124B-AA3E-401AC4D2FCFC}" type="pres">
      <dgm:prSet presAssocID="{5629B1F6-2084-CF44-BA57-AF95A6537DD2}" presName="Name37" presStyleLbl="parChTrans1D2" presStyleIdx="5" presStyleCnt="7"/>
      <dgm:spPr/>
    </dgm:pt>
    <dgm:pt modelId="{BAC51733-48E4-044E-ADDB-10D93E3799C9}" type="pres">
      <dgm:prSet presAssocID="{A47097A2-2617-3A43-A941-FDA48A821CCF}" presName="hierRoot2" presStyleCnt="0">
        <dgm:presLayoutVars>
          <dgm:hierBranch val="init"/>
        </dgm:presLayoutVars>
      </dgm:prSet>
      <dgm:spPr/>
    </dgm:pt>
    <dgm:pt modelId="{1D0E9864-2D5C-C043-81DF-B0DA52C088BC}" type="pres">
      <dgm:prSet presAssocID="{A47097A2-2617-3A43-A941-FDA48A821CCF}" presName="rootComposite" presStyleCnt="0"/>
      <dgm:spPr/>
    </dgm:pt>
    <dgm:pt modelId="{47E95082-4187-9A41-A961-7834AE05ECAE}" type="pres">
      <dgm:prSet presAssocID="{A47097A2-2617-3A43-A941-FDA48A821CCF}" presName="rootText" presStyleLbl="node2" presStyleIdx="5" presStyleCnt="7" custScaleX="120259">
        <dgm:presLayoutVars>
          <dgm:chPref val="3"/>
        </dgm:presLayoutVars>
      </dgm:prSet>
      <dgm:spPr/>
    </dgm:pt>
    <dgm:pt modelId="{E70B073B-F326-9E46-8982-A7FE0F88E4DA}" type="pres">
      <dgm:prSet presAssocID="{A47097A2-2617-3A43-A941-FDA48A821CCF}" presName="rootConnector" presStyleLbl="node2" presStyleIdx="5" presStyleCnt="7"/>
      <dgm:spPr/>
    </dgm:pt>
    <dgm:pt modelId="{C762F177-7C5F-E741-AFAA-1768D268F2DD}" type="pres">
      <dgm:prSet presAssocID="{A47097A2-2617-3A43-A941-FDA48A821CCF}" presName="hierChild4" presStyleCnt="0"/>
      <dgm:spPr/>
    </dgm:pt>
    <dgm:pt modelId="{8497841E-2DBD-4140-A9F2-E0C2DD980E5C}" type="pres">
      <dgm:prSet presAssocID="{D117B397-1C59-424B-8AD0-22D8B27531C8}" presName="Name37" presStyleLbl="parChTrans1D3" presStyleIdx="9" presStyleCnt="12"/>
      <dgm:spPr/>
    </dgm:pt>
    <dgm:pt modelId="{781BD2D0-6F3C-CE4C-BA6E-6BC3FB32E425}" type="pres">
      <dgm:prSet presAssocID="{2FA4A0FA-625E-E043-80B9-1A84C4B95C6E}" presName="hierRoot2" presStyleCnt="0">
        <dgm:presLayoutVars>
          <dgm:hierBranch val="init"/>
        </dgm:presLayoutVars>
      </dgm:prSet>
      <dgm:spPr/>
    </dgm:pt>
    <dgm:pt modelId="{4B1921D2-3B38-1F41-85F3-6AA971CDAD32}" type="pres">
      <dgm:prSet presAssocID="{2FA4A0FA-625E-E043-80B9-1A84C4B95C6E}" presName="rootComposite" presStyleCnt="0"/>
      <dgm:spPr/>
    </dgm:pt>
    <dgm:pt modelId="{6A4DE087-52A0-E543-B6FA-025728077673}" type="pres">
      <dgm:prSet presAssocID="{2FA4A0FA-625E-E043-80B9-1A84C4B95C6E}" presName="rootText" presStyleLbl="node3" presStyleIdx="9" presStyleCnt="12">
        <dgm:presLayoutVars>
          <dgm:chPref val="3"/>
        </dgm:presLayoutVars>
      </dgm:prSet>
      <dgm:spPr/>
    </dgm:pt>
    <dgm:pt modelId="{C88406E6-34E8-914E-B5C8-EC73E38254E4}" type="pres">
      <dgm:prSet presAssocID="{2FA4A0FA-625E-E043-80B9-1A84C4B95C6E}" presName="rootConnector" presStyleLbl="node3" presStyleIdx="9" presStyleCnt="12"/>
      <dgm:spPr/>
    </dgm:pt>
    <dgm:pt modelId="{56CBF89D-3AE3-6248-9487-90F6EE3E36ED}" type="pres">
      <dgm:prSet presAssocID="{2FA4A0FA-625E-E043-80B9-1A84C4B95C6E}" presName="hierChild4" presStyleCnt="0"/>
      <dgm:spPr/>
    </dgm:pt>
    <dgm:pt modelId="{A794EA06-EA8F-6B4B-9C8E-215C1548BD8A}" type="pres">
      <dgm:prSet presAssocID="{2FA4A0FA-625E-E043-80B9-1A84C4B95C6E}" presName="hierChild5" presStyleCnt="0"/>
      <dgm:spPr/>
    </dgm:pt>
    <dgm:pt modelId="{A9B1B3EF-2CAA-3847-8D9D-A8BB9A49FC64}" type="pres">
      <dgm:prSet presAssocID="{A47097A2-2617-3A43-A941-FDA48A821CCF}" presName="hierChild5" presStyleCnt="0"/>
      <dgm:spPr/>
    </dgm:pt>
    <dgm:pt modelId="{75406348-215A-0A49-9CD7-524A177F4B89}" type="pres">
      <dgm:prSet presAssocID="{7793E6ED-6586-B546-A0B2-B7BC9921881F}" presName="Name37" presStyleLbl="parChTrans1D2" presStyleIdx="6" presStyleCnt="7"/>
      <dgm:spPr/>
    </dgm:pt>
    <dgm:pt modelId="{02EE0C07-1B53-624B-80C8-CBBF102D37CE}" type="pres">
      <dgm:prSet presAssocID="{DE054FDA-00CD-284B-8DBB-C2BDA2671F3C}" presName="hierRoot2" presStyleCnt="0">
        <dgm:presLayoutVars>
          <dgm:hierBranch val="init"/>
        </dgm:presLayoutVars>
      </dgm:prSet>
      <dgm:spPr/>
    </dgm:pt>
    <dgm:pt modelId="{3C792405-0AA4-DF4C-9C9D-833C8E706AB1}" type="pres">
      <dgm:prSet presAssocID="{DE054FDA-00CD-284B-8DBB-C2BDA2671F3C}" presName="rootComposite" presStyleCnt="0"/>
      <dgm:spPr/>
    </dgm:pt>
    <dgm:pt modelId="{BC5BDE1B-2007-4541-96BE-19415471B9AB}" type="pres">
      <dgm:prSet presAssocID="{DE054FDA-00CD-284B-8DBB-C2BDA2671F3C}" presName="rootText" presStyleLbl="node2" presStyleIdx="6" presStyleCnt="7">
        <dgm:presLayoutVars>
          <dgm:chPref val="3"/>
        </dgm:presLayoutVars>
      </dgm:prSet>
      <dgm:spPr/>
    </dgm:pt>
    <dgm:pt modelId="{DA2192D0-EDDA-024C-9BD6-BBE6EB7E89FD}" type="pres">
      <dgm:prSet presAssocID="{DE054FDA-00CD-284B-8DBB-C2BDA2671F3C}" presName="rootConnector" presStyleLbl="node2" presStyleIdx="6" presStyleCnt="7"/>
      <dgm:spPr/>
    </dgm:pt>
    <dgm:pt modelId="{41602DFB-5260-934F-AE5B-AA911B643113}" type="pres">
      <dgm:prSet presAssocID="{DE054FDA-00CD-284B-8DBB-C2BDA2671F3C}" presName="hierChild4" presStyleCnt="0"/>
      <dgm:spPr/>
    </dgm:pt>
    <dgm:pt modelId="{2D753908-799F-8448-9ADC-3BE7F22A3AC3}" type="pres">
      <dgm:prSet presAssocID="{70D54C6B-7804-D74C-89CB-3C688E9A1B5B}" presName="Name37" presStyleLbl="parChTrans1D3" presStyleIdx="10" presStyleCnt="12"/>
      <dgm:spPr/>
    </dgm:pt>
    <dgm:pt modelId="{9C3A0A36-6759-0D48-AC25-0E495267CF46}" type="pres">
      <dgm:prSet presAssocID="{B11D6F66-45F7-8145-9699-130F064D24EF}" presName="hierRoot2" presStyleCnt="0">
        <dgm:presLayoutVars>
          <dgm:hierBranch val="init"/>
        </dgm:presLayoutVars>
      </dgm:prSet>
      <dgm:spPr/>
    </dgm:pt>
    <dgm:pt modelId="{0143B33F-24AC-EE49-8563-B373776A892E}" type="pres">
      <dgm:prSet presAssocID="{B11D6F66-45F7-8145-9699-130F064D24EF}" presName="rootComposite" presStyleCnt="0"/>
      <dgm:spPr/>
    </dgm:pt>
    <dgm:pt modelId="{AA1B9B34-D2BC-FC4B-BDE1-BDD092BE320C}" type="pres">
      <dgm:prSet presAssocID="{B11D6F66-45F7-8145-9699-130F064D24EF}" presName="rootText" presStyleLbl="node3" presStyleIdx="10" presStyleCnt="12">
        <dgm:presLayoutVars>
          <dgm:chPref val="3"/>
        </dgm:presLayoutVars>
      </dgm:prSet>
      <dgm:spPr/>
    </dgm:pt>
    <dgm:pt modelId="{553A6B66-91E9-E24A-B25A-A1D4880E5F6C}" type="pres">
      <dgm:prSet presAssocID="{B11D6F66-45F7-8145-9699-130F064D24EF}" presName="rootConnector" presStyleLbl="node3" presStyleIdx="10" presStyleCnt="12"/>
      <dgm:spPr/>
    </dgm:pt>
    <dgm:pt modelId="{B88CB199-E3C3-1246-8905-6A730B53E124}" type="pres">
      <dgm:prSet presAssocID="{B11D6F66-45F7-8145-9699-130F064D24EF}" presName="hierChild4" presStyleCnt="0"/>
      <dgm:spPr/>
    </dgm:pt>
    <dgm:pt modelId="{D759F6C5-0A52-9747-A3CF-D1D35B94626B}" type="pres">
      <dgm:prSet presAssocID="{B11D6F66-45F7-8145-9699-130F064D24EF}" presName="hierChild5" presStyleCnt="0"/>
      <dgm:spPr/>
    </dgm:pt>
    <dgm:pt modelId="{A0E722D7-9218-0F45-811A-813795382529}" type="pres">
      <dgm:prSet presAssocID="{096CB7CB-7023-C14F-B74A-21DE2B628C21}" presName="Name37" presStyleLbl="parChTrans1D3" presStyleIdx="11" presStyleCnt="12"/>
      <dgm:spPr/>
    </dgm:pt>
    <dgm:pt modelId="{5BEA6B57-F1A7-0748-8923-55C687796D87}" type="pres">
      <dgm:prSet presAssocID="{AB22FD00-1097-1241-9191-101E6DB23B50}" presName="hierRoot2" presStyleCnt="0">
        <dgm:presLayoutVars>
          <dgm:hierBranch val="init"/>
        </dgm:presLayoutVars>
      </dgm:prSet>
      <dgm:spPr/>
    </dgm:pt>
    <dgm:pt modelId="{82D291FC-5F05-A445-AE6A-E1BB12B83CE7}" type="pres">
      <dgm:prSet presAssocID="{AB22FD00-1097-1241-9191-101E6DB23B50}" presName="rootComposite" presStyleCnt="0"/>
      <dgm:spPr/>
    </dgm:pt>
    <dgm:pt modelId="{617960EA-1C59-D541-AF2B-6588E81E2B2C}" type="pres">
      <dgm:prSet presAssocID="{AB22FD00-1097-1241-9191-101E6DB23B50}" presName="rootText" presStyleLbl="node3" presStyleIdx="11" presStyleCnt="12">
        <dgm:presLayoutVars>
          <dgm:chPref val="3"/>
        </dgm:presLayoutVars>
      </dgm:prSet>
      <dgm:spPr/>
    </dgm:pt>
    <dgm:pt modelId="{13D9CDE0-3EC7-DE46-AB60-048EA440D7CC}" type="pres">
      <dgm:prSet presAssocID="{AB22FD00-1097-1241-9191-101E6DB23B50}" presName="rootConnector" presStyleLbl="node3" presStyleIdx="11" presStyleCnt="12"/>
      <dgm:spPr/>
    </dgm:pt>
    <dgm:pt modelId="{1BDE2E63-8A0E-FF49-BF0B-37F2179495B3}" type="pres">
      <dgm:prSet presAssocID="{AB22FD00-1097-1241-9191-101E6DB23B50}" presName="hierChild4" presStyleCnt="0"/>
      <dgm:spPr/>
    </dgm:pt>
    <dgm:pt modelId="{1A1703E1-7BD1-2F47-8767-FB15EC3253D2}" type="pres">
      <dgm:prSet presAssocID="{AB22FD00-1097-1241-9191-101E6DB23B50}" presName="hierChild5" presStyleCnt="0"/>
      <dgm:spPr/>
    </dgm:pt>
    <dgm:pt modelId="{FFF51368-9F2F-0C47-B191-698228921B52}" type="pres">
      <dgm:prSet presAssocID="{DE054FDA-00CD-284B-8DBB-C2BDA2671F3C}" presName="hierChild5" presStyleCnt="0"/>
      <dgm:spPr/>
    </dgm:pt>
    <dgm:pt modelId="{0D9B834F-A0B9-884C-8AF8-841512D3B954}" type="pres">
      <dgm:prSet presAssocID="{8F9EFC70-DE93-F843-AA9D-38A3413C265D}" presName="hierChild3" presStyleCnt="0"/>
      <dgm:spPr/>
    </dgm:pt>
  </dgm:ptLst>
  <dgm:cxnLst>
    <dgm:cxn modelId="{6A05B704-B058-0A4E-AFF8-54CBF07587E5}" srcId="{44D11005-C76C-E542-909F-69E53E69CCE5}" destId="{09A2D091-6F45-2446-80A0-DAB32D6A0A7F}" srcOrd="1" destOrd="0" parTransId="{5BB3BA4E-EB83-4545-8FC9-6387722FBF89}" sibTransId="{B4C7E655-44FF-C64A-93BC-9CFFE4C6057C}"/>
    <dgm:cxn modelId="{3526E404-C04A-6C47-9850-9FC7DE78516D}" srcId="{8F9EFC70-DE93-F843-AA9D-38A3413C265D}" destId="{5BAC2A41-615A-0441-B426-70ABE0817BE0}" srcOrd="0" destOrd="0" parTransId="{06A00835-0AD6-5B40-8872-62AF4AA0F6C5}" sibTransId="{AE85A46E-5D1D-FD46-A9C7-04E27486C004}"/>
    <dgm:cxn modelId="{03F76207-0759-F742-87F1-91EE4147B029}" type="presOf" srcId="{C5269012-2950-3948-AA70-E5700E4FCB69}" destId="{BA486FF9-77E2-AE4D-AA97-1AF057278EBA}" srcOrd="1" destOrd="0" presId="urn:microsoft.com/office/officeart/2005/8/layout/orgChart1"/>
    <dgm:cxn modelId="{8168ED0D-575A-FB48-A700-D6248C9D3C07}" type="presOf" srcId="{88BFF95D-F3E0-D545-A1F6-BAC0DA5B95EE}" destId="{9E0A6AD7-7A50-F54F-B243-5254B94CE218}" srcOrd="0" destOrd="0" presId="urn:microsoft.com/office/officeart/2005/8/layout/orgChart1"/>
    <dgm:cxn modelId="{9474D914-9792-624D-A198-FBD8065C1D71}" type="presOf" srcId="{E8B6BBD9-5990-6642-A8D6-0628AF6D8F49}" destId="{D97009B9-2FA9-C443-B5A9-F33202E6421D}" srcOrd="0" destOrd="0" presId="urn:microsoft.com/office/officeart/2005/8/layout/orgChart1"/>
    <dgm:cxn modelId="{EDAAFA1B-18AE-BC47-A0A8-139AC50DF82D}" type="presOf" srcId="{B11D6F66-45F7-8145-9699-130F064D24EF}" destId="{AA1B9B34-D2BC-FC4B-BDE1-BDD092BE320C}" srcOrd="0" destOrd="0" presId="urn:microsoft.com/office/officeart/2005/8/layout/orgChart1"/>
    <dgm:cxn modelId="{2E575921-13BF-4546-B3BF-4239048EEBDE}" type="presOf" srcId="{CA4F471F-8742-B04B-A889-3D6E53514A26}" destId="{7752CD6B-4EE6-5347-9777-87E54CC8EC86}" srcOrd="0" destOrd="0" presId="urn:microsoft.com/office/officeart/2005/8/layout/orgChart1"/>
    <dgm:cxn modelId="{82060F23-251F-FC45-9FCA-2D7057C2BB2F}" type="presOf" srcId="{8F9EFC70-DE93-F843-AA9D-38A3413C265D}" destId="{333A0822-31BD-9B43-B205-09C4179F996E}" srcOrd="0" destOrd="0" presId="urn:microsoft.com/office/officeart/2005/8/layout/orgChart1"/>
    <dgm:cxn modelId="{2DA05A28-1D1C-9144-A697-0B0CB003336A}" type="presOf" srcId="{06A00835-0AD6-5B40-8872-62AF4AA0F6C5}" destId="{FC362AF5-F7C7-1543-80B0-DA2AD401FA61}" srcOrd="0" destOrd="0" presId="urn:microsoft.com/office/officeart/2005/8/layout/orgChart1"/>
    <dgm:cxn modelId="{B32D752A-2E06-744C-9ABF-1AD8F59077D3}" type="presOf" srcId="{A47097A2-2617-3A43-A941-FDA48A821CCF}" destId="{47E95082-4187-9A41-A961-7834AE05ECAE}" srcOrd="0" destOrd="0" presId="urn:microsoft.com/office/officeart/2005/8/layout/orgChart1"/>
    <dgm:cxn modelId="{D83EF42B-E414-024C-B06C-B0E9280B46DF}" type="presOf" srcId="{BBFF9597-0ABC-1B4A-9119-D11F777918DA}" destId="{38651DC0-EECE-AE4B-867B-FFD444AE96BC}" srcOrd="1" destOrd="0" presId="urn:microsoft.com/office/officeart/2005/8/layout/orgChart1"/>
    <dgm:cxn modelId="{6D261831-EDFA-8442-AB43-534E648AEDF6}" type="presOf" srcId="{0DB1FF0F-4C1E-9644-A9B8-F66E188AEA61}" destId="{2BE82D2C-4557-194A-8A64-EB86EFDED715}" srcOrd="0" destOrd="0" presId="urn:microsoft.com/office/officeart/2005/8/layout/orgChart1"/>
    <dgm:cxn modelId="{8F957031-F0B1-AF44-AEF3-F0865F07C1C4}" type="presOf" srcId="{1CF02472-E684-144C-BA38-3648AC533212}" destId="{02043C6F-293A-5143-978D-57DCA50360C4}" srcOrd="1" destOrd="0" presId="urn:microsoft.com/office/officeart/2005/8/layout/orgChart1"/>
    <dgm:cxn modelId="{A179EE31-941F-6C4B-8D8B-68F48F316381}" type="presOf" srcId="{C5269012-2950-3948-AA70-E5700E4FCB69}" destId="{EB460C32-243C-F147-AF49-B579B23E4E67}" srcOrd="0" destOrd="0" presId="urn:microsoft.com/office/officeart/2005/8/layout/orgChart1"/>
    <dgm:cxn modelId="{65FBE138-CEDE-7446-9C29-18DE7AD0A485}" type="presOf" srcId="{7B674E0C-B755-4B4B-966D-2FFC72CD65FD}" destId="{D25725CC-0C26-F042-9D67-1DF9ADBB115D}" srcOrd="0" destOrd="0" presId="urn:microsoft.com/office/officeart/2005/8/layout/orgChart1"/>
    <dgm:cxn modelId="{16E2CF3F-B08F-1643-834F-D3FEA1A0E4AF}" type="presOf" srcId="{8F9EFC70-DE93-F843-AA9D-38A3413C265D}" destId="{DE2F1DC1-26BC-8546-B00C-3065EA60926F}" srcOrd="1" destOrd="0" presId="urn:microsoft.com/office/officeart/2005/8/layout/orgChart1"/>
    <dgm:cxn modelId="{2DCF9741-25DE-F243-A01F-1E36A2909DC0}" type="presOf" srcId="{A47097A2-2617-3A43-A941-FDA48A821CCF}" destId="{E70B073B-F326-9E46-8982-A7FE0F88E4DA}" srcOrd="1" destOrd="0" presId="urn:microsoft.com/office/officeart/2005/8/layout/orgChart1"/>
    <dgm:cxn modelId="{AC11FF47-E222-F248-921E-09D262E66F19}" type="presOf" srcId="{7793E6ED-6586-B546-A0B2-B7BC9921881F}" destId="{75406348-215A-0A49-9CD7-524A177F4B89}" srcOrd="0" destOrd="0" presId="urn:microsoft.com/office/officeart/2005/8/layout/orgChart1"/>
    <dgm:cxn modelId="{7EABB74B-BD23-BE4C-8A4D-FFDF99B4F8E8}" type="presOf" srcId="{44D11005-C76C-E542-909F-69E53E69CCE5}" destId="{34203A74-5B45-2B4C-A063-732F812ED566}" srcOrd="1" destOrd="0" presId="urn:microsoft.com/office/officeart/2005/8/layout/orgChart1"/>
    <dgm:cxn modelId="{23E7614C-75E4-C44B-8494-6E5CAAA7F3F2}" type="presOf" srcId="{5E092EDF-9F3C-294B-973F-C3FD9CE70D9B}" destId="{9CA36279-F9E1-264E-90FD-39F158EA2D58}" srcOrd="0" destOrd="0" presId="urn:microsoft.com/office/officeart/2005/8/layout/orgChart1"/>
    <dgm:cxn modelId="{F9232350-2DA0-5E4F-8289-BABCD008874F}" type="presOf" srcId="{0DB1FF0F-4C1E-9644-A9B8-F66E188AEA61}" destId="{CEC5626D-2D1D-3E4B-B0BA-F085D4424810}" srcOrd="1" destOrd="0" presId="urn:microsoft.com/office/officeart/2005/8/layout/orgChart1"/>
    <dgm:cxn modelId="{ECFC0852-581E-4F4C-B4BA-E161F8CB01AF}" srcId="{8F9EFC70-DE93-F843-AA9D-38A3413C265D}" destId="{C5269012-2950-3948-AA70-E5700E4FCB69}" srcOrd="3" destOrd="0" parTransId="{AE1EC0EE-BF2C-1948-BFA7-E94EF3269278}" sibTransId="{6A044712-9055-B64D-86DF-DB94E82D9418}"/>
    <dgm:cxn modelId="{B1A97852-090E-7F44-BE0B-C8226CBA1852}" srcId="{5BAC2A41-615A-0441-B426-70ABE0817BE0}" destId="{F3A3848D-3EF6-654C-8DAA-2FD38C784F1B}" srcOrd="0" destOrd="0" parTransId="{416BE7D8-2884-0546-8C35-AA6CCFBAA088}" sibTransId="{AEB3144D-4101-F349-9B94-6B98DFE8752C}"/>
    <dgm:cxn modelId="{7CD7E152-FB77-BB41-B9A3-94B4028C7FCC}" type="presOf" srcId="{096CB7CB-7023-C14F-B74A-21DE2B628C21}" destId="{A0E722D7-9218-0F45-811A-813795382529}" srcOrd="0" destOrd="0" presId="urn:microsoft.com/office/officeart/2005/8/layout/orgChart1"/>
    <dgm:cxn modelId="{39AF755C-C89D-8546-985D-F64BFC7067EB}" srcId="{8F9EFC70-DE93-F843-AA9D-38A3413C265D}" destId="{C0900BCA-8E06-A246-911E-C36D9B549373}" srcOrd="4" destOrd="0" parTransId="{88BFF95D-F3E0-D545-A1F6-BAC0DA5B95EE}" sibTransId="{C2F746A9-EBE2-1447-A4F0-206C846C545C}"/>
    <dgm:cxn modelId="{C165955E-DD7A-5D4B-A191-DD9CF288BE56}" type="presOf" srcId="{D117B397-1C59-424B-8AD0-22D8B27531C8}" destId="{8497841E-2DBD-4140-A9F2-E0C2DD980E5C}" srcOrd="0" destOrd="0" presId="urn:microsoft.com/office/officeart/2005/8/layout/orgChart1"/>
    <dgm:cxn modelId="{21F57464-2DCB-4345-8EBA-D07CF446023E}" srcId="{C0900BCA-8E06-A246-911E-C36D9B549373}" destId="{0DB1FF0F-4C1E-9644-A9B8-F66E188AEA61}" srcOrd="0" destOrd="0" parTransId="{AB799B82-9A29-7249-9125-A95B7BDAEF02}" sibTransId="{479B3C06-A5F7-FD46-8943-7D70D8F6AE30}"/>
    <dgm:cxn modelId="{DB54B264-13C4-5745-A36E-EDE095EA5CB3}" srcId="{CA4F471F-8742-B04B-A889-3D6E53514A26}" destId="{8F9EFC70-DE93-F843-AA9D-38A3413C265D}" srcOrd="0" destOrd="0" parTransId="{2ACA75A6-ADB9-1E4A-8010-8B96B7A7E787}" sibTransId="{D49FEBF1-06DC-E742-A08F-A257A565D11B}"/>
    <dgm:cxn modelId="{F1D44C65-B9F3-2E49-B952-563D82163CF3}" type="presOf" srcId="{5629B1F6-2084-CF44-BA57-AF95A6537DD2}" destId="{0AEE5035-3A5D-124B-AA3E-401AC4D2FCFC}" srcOrd="0" destOrd="0" presId="urn:microsoft.com/office/officeart/2005/8/layout/orgChart1"/>
    <dgm:cxn modelId="{A8865865-6708-E74C-84A7-5552DC216B67}" type="presOf" srcId="{98A8EB6F-0AA8-D445-A067-E12448C12991}" destId="{F3621701-4BB1-F84E-B6CB-3FD79ED8B412}" srcOrd="1" destOrd="0" presId="urn:microsoft.com/office/officeart/2005/8/layout/orgChart1"/>
    <dgm:cxn modelId="{F957566A-BFE5-684D-9E9F-81F530F1067B}" type="presOf" srcId="{BBFF9597-0ABC-1B4A-9119-D11F777918DA}" destId="{E7240F94-ADCD-4E4E-9B70-A296D2840017}" srcOrd="0" destOrd="0" presId="urn:microsoft.com/office/officeart/2005/8/layout/orgChart1"/>
    <dgm:cxn modelId="{D80E686C-644A-9F45-A9CB-22529CD103CF}" type="presOf" srcId="{E8B6BBD9-5990-6642-A8D6-0628AF6D8F49}" destId="{12F64021-6826-F642-9167-3AE772818672}" srcOrd="1" destOrd="0" presId="urn:microsoft.com/office/officeart/2005/8/layout/orgChart1"/>
    <dgm:cxn modelId="{FAB9A46D-7C9C-1E4D-B99C-1ACA0A3528E4}" srcId="{DE054FDA-00CD-284B-8DBB-C2BDA2671F3C}" destId="{AB22FD00-1097-1241-9191-101E6DB23B50}" srcOrd="1" destOrd="0" parTransId="{096CB7CB-7023-C14F-B74A-21DE2B628C21}" sibTransId="{014BBD04-0E13-4E40-9FFD-1A99023C98A3}"/>
    <dgm:cxn modelId="{3DFDD16F-6468-8B49-81DA-E55C12450CAE}" type="presOf" srcId="{47B01709-9410-B94B-B4D8-29B5621D14CB}" destId="{48C10CA8-446A-0248-A97E-1EEA1EAF7F06}" srcOrd="0" destOrd="0" presId="urn:microsoft.com/office/officeart/2005/8/layout/orgChart1"/>
    <dgm:cxn modelId="{B34CE571-8713-3743-8E04-257B4771A79A}" type="presOf" srcId="{09A2D091-6F45-2446-80A0-DAB32D6A0A7F}" destId="{F9B47D11-003F-5440-9CA6-82775B51779F}" srcOrd="0" destOrd="0" presId="urn:microsoft.com/office/officeart/2005/8/layout/orgChart1"/>
    <dgm:cxn modelId="{2D475B79-92F7-D64E-A6B0-008900A22556}" type="presOf" srcId="{DCE703E6-134D-AE48-B9F6-8FABC417E9E1}" destId="{F877434E-9A1C-E44C-A77C-FE8F005AC83A}" srcOrd="0" destOrd="0" presId="urn:microsoft.com/office/officeart/2005/8/layout/orgChart1"/>
    <dgm:cxn modelId="{BEFD587C-EF9A-C047-8A67-F35190A0FB74}" srcId="{DE054FDA-00CD-284B-8DBB-C2BDA2671F3C}" destId="{B11D6F66-45F7-8145-9699-130F064D24EF}" srcOrd="0" destOrd="0" parTransId="{70D54C6B-7804-D74C-89CB-3C688E9A1B5B}" sibTransId="{F50FCF33-B54E-1C41-87A1-620A7BF03468}"/>
    <dgm:cxn modelId="{5702FB7C-B8AD-2E43-8E4E-4529EA0894CB}" type="presOf" srcId="{F3A3848D-3EF6-654C-8DAA-2FD38C784F1B}" destId="{D7F37FBE-18C3-5C48-A59F-91887B864EC8}" srcOrd="0" destOrd="0" presId="urn:microsoft.com/office/officeart/2005/8/layout/orgChart1"/>
    <dgm:cxn modelId="{A467FC7E-454B-3F42-8DCC-48E194D3D9E8}" type="presOf" srcId="{AB22FD00-1097-1241-9191-101E6DB23B50}" destId="{13D9CDE0-3EC7-DE46-AB60-048EA440D7CC}" srcOrd="1" destOrd="0" presId="urn:microsoft.com/office/officeart/2005/8/layout/orgChart1"/>
    <dgm:cxn modelId="{EBB85F84-7B17-2648-890F-F86D1B83F761}" type="presOf" srcId="{C0900BCA-8E06-A246-911E-C36D9B549373}" destId="{2E0E65E9-D7E8-1F4B-9D79-676AF3822140}" srcOrd="1" destOrd="0" presId="urn:microsoft.com/office/officeart/2005/8/layout/orgChart1"/>
    <dgm:cxn modelId="{A4679B85-0E6E-4F49-B0B5-A486661D0D58}" type="presOf" srcId="{AB799B82-9A29-7249-9125-A95B7BDAEF02}" destId="{70DCC563-6954-EB41-9342-77A22C209A18}" srcOrd="0" destOrd="0" presId="urn:microsoft.com/office/officeart/2005/8/layout/orgChart1"/>
    <dgm:cxn modelId="{54A68A87-400B-AD44-83A5-1CBF06CA7C02}" type="presOf" srcId="{04864165-2412-4C45-9B0A-A0224FCB599D}" destId="{F4757BBF-87F6-944F-9AD2-150B03207758}" srcOrd="0" destOrd="0" presId="urn:microsoft.com/office/officeart/2005/8/layout/orgChart1"/>
    <dgm:cxn modelId="{B8EF6F93-52A9-3D44-BA33-25AAB722BC13}" type="presOf" srcId="{3A5DF08C-6907-9247-A9CA-6E24EA8908BF}" destId="{E1D482A9-2593-FE47-AC57-71A78A76CF13}" srcOrd="1" destOrd="0" presId="urn:microsoft.com/office/officeart/2005/8/layout/orgChart1"/>
    <dgm:cxn modelId="{330D8B93-9F12-A247-B3DC-51A9F2A598D1}" type="presOf" srcId="{416BE7D8-2884-0546-8C35-AA6CCFBAA088}" destId="{A985770B-3C8F-9848-8096-42A9A3F36194}" srcOrd="0" destOrd="0" presId="urn:microsoft.com/office/officeart/2005/8/layout/orgChart1"/>
    <dgm:cxn modelId="{43CC2595-CFE4-2B40-AC6C-056C8A9229F8}" type="presOf" srcId="{98A8EB6F-0AA8-D445-A067-E12448C12991}" destId="{4BBFFFAD-2E12-B043-83EF-30C0E635EAAB}" srcOrd="0" destOrd="0" presId="urn:microsoft.com/office/officeart/2005/8/layout/orgChart1"/>
    <dgm:cxn modelId="{81A8A897-6EDB-904C-B7AC-028F9F1B07B3}" srcId="{C5269012-2950-3948-AA70-E5700E4FCB69}" destId="{3A5DF08C-6907-9247-A9CA-6E24EA8908BF}" srcOrd="2" destOrd="0" parTransId="{026AFFFB-56DF-DD4E-B88C-1AAEC04E1A15}" sibTransId="{F15E2ADE-03D8-F040-B998-4C610F64B744}"/>
    <dgm:cxn modelId="{35AFB898-BF8E-D14C-8D48-7EEF7BA6F3D8}" srcId="{44D11005-C76C-E542-909F-69E53E69CCE5}" destId="{5E092EDF-9F3C-294B-973F-C3FD9CE70D9B}" srcOrd="0" destOrd="0" parTransId="{DCE703E6-134D-AE48-B9F6-8FABC417E9E1}" sibTransId="{0562C66F-9E2E-074D-B3A9-DCA97EE09416}"/>
    <dgm:cxn modelId="{41961F9D-998F-8349-8F08-AA23C18688AE}" type="presOf" srcId="{70D54C6B-7804-D74C-89CB-3C688E9A1B5B}" destId="{2D753908-799F-8448-9ADC-3BE7F22A3AC3}" srcOrd="0" destOrd="0" presId="urn:microsoft.com/office/officeart/2005/8/layout/orgChart1"/>
    <dgm:cxn modelId="{970AEBA0-AA65-D24B-82FF-FB7007C9C188}" type="presOf" srcId="{1CF02472-E684-144C-BA38-3648AC533212}" destId="{7B31CA06-E7F6-6A4E-BC20-114D1B6DF62A}" srcOrd="0" destOrd="0" presId="urn:microsoft.com/office/officeart/2005/8/layout/orgChart1"/>
    <dgm:cxn modelId="{85F114A2-81CE-3341-B290-7930A1C72B27}" type="presOf" srcId="{D111F37E-14AE-3149-8231-F9365B0F6BF1}" destId="{66CDA57C-39BB-4846-8B4F-F7494C984396}" srcOrd="0" destOrd="0" presId="urn:microsoft.com/office/officeart/2005/8/layout/orgChart1"/>
    <dgm:cxn modelId="{B8331FA6-D15F-E04A-A18E-82EAA764660C}" type="presOf" srcId="{5E092EDF-9F3C-294B-973F-C3FD9CE70D9B}" destId="{7B8E7F93-B2D9-FB4B-87AC-AF99F2475F32}" srcOrd="1" destOrd="0" presId="urn:microsoft.com/office/officeart/2005/8/layout/orgChart1"/>
    <dgm:cxn modelId="{5FAE6BA7-751E-E143-A0AB-08FD7E3D3125}" type="presOf" srcId="{CA2759B0-1AC1-4B4A-A822-983A8B44CDFD}" destId="{8E2273C3-19B1-404B-B5C5-7E0C9B7D3BE5}" srcOrd="0" destOrd="0" presId="urn:microsoft.com/office/officeart/2005/8/layout/orgChart1"/>
    <dgm:cxn modelId="{67E807A9-F915-9443-8723-F5E38F4F5D03}" type="presOf" srcId="{5BB3BA4E-EB83-4545-8FC9-6387722FBF89}" destId="{14684E96-576D-8846-A7A6-E05D2B0A62D1}" srcOrd="0" destOrd="0" presId="urn:microsoft.com/office/officeart/2005/8/layout/orgChart1"/>
    <dgm:cxn modelId="{5E7A8FAB-1A3B-374A-BF68-6F6BBADF0624}" srcId="{8F9EFC70-DE93-F843-AA9D-38A3413C265D}" destId="{44D11005-C76C-E542-909F-69E53E69CCE5}" srcOrd="2" destOrd="0" parTransId="{CA2759B0-1AC1-4B4A-A822-983A8B44CDFD}" sibTransId="{10ABAE94-1966-C24C-874B-3D65C5D4798E}"/>
    <dgm:cxn modelId="{1A354FAD-02D7-FE42-8B7E-7071E176DD95}" srcId="{8F9EFC70-DE93-F843-AA9D-38A3413C265D}" destId="{A47097A2-2617-3A43-A941-FDA48A821CCF}" srcOrd="5" destOrd="0" parTransId="{5629B1F6-2084-CF44-BA57-AF95A6537DD2}" sibTransId="{AB6E2E3A-1A37-EF4A-9AC1-816E1050CFC8}"/>
    <dgm:cxn modelId="{FB58EBAE-B341-D44A-8BC3-B4E076FF008D}" type="presOf" srcId="{2FA4A0FA-625E-E043-80B9-1A84C4B95C6E}" destId="{6A4DE087-52A0-E543-B6FA-025728077673}" srcOrd="0" destOrd="0" presId="urn:microsoft.com/office/officeart/2005/8/layout/orgChart1"/>
    <dgm:cxn modelId="{66FDB5B2-65E8-154B-ABA1-4CACD3114C64}" type="presOf" srcId="{F3A3848D-3EF6-654C-8DAA-2FD38C784F1B}" destId="{9006FF9C-7E40-DA47-B443-E5F2C0B49103}" srcOrd="1" destOrd="0" presId="urn:microsoft.com/office/officeart/2005/8/layout/orgChart1"/>
    <dgm:cxn modelId="{F4EED3B2-E9BE-024A-B1D8-EA6FBAEFBEBF}" type="presOf" srcId="{47B01709-9410-B94B-B4D8-29B5621D14CB}" destId="{C1D14248-5A22-6D40-8582-532D033281CC}" srcOrd="1" destOrd="0" presId="urn:microsoft.com/office/officeart/2005/8/layout/orgChart1"/>
    <dgm:cxn modelId="{6C34B9B4-6F39-2F46-98C8-188B0F03DBA8}" type="presOf" srcId="{09A2D091-6F45-2446-80A0-DAB32D6A0A7F}" destId="{1CB402FE-5AE0-044D-9511-A6EC07265DBE}" srcOrd="1" destOrd="0" presId="urn:microsoft.com/office/officeart/2005/8/layout/orgChart1"/>
    <dgm:cxn modelId="{6EA328BC-0186-484E-9033-29FD9ADC4CD9}" type="presOf" srcId="{4E1A40DF-BBC8-4841-8CEB-629172049924}" destId="{DCA01813-D496-2C42-8E3B-5AD501ECAB9A}" srcOrd="0" destOrd="0" presId="urn:microsoft.com/office/officeart/2005/8/layout/orgChart1"/>
    <dgm:cxn modelId="{4138D5C0-6EB9-E549-AA5A-8BBD2417854D}" srcId="{C5269012-2950-3948-AA70-E5700E4FCB69}" destId="{E8B6BBD9-5990-6642-A8D6-0628AF6D8F49}" srcOrd="0" destOrd="0" parTransId="{B9B9DB5A-262F-9F4D-B74C-7911452D8F9B}" sibTransId="{97CA8D1B-5EB1-114D-A936-BC8D8E86701B}"/>
    <dgm:cxn modelId="{291A93C1-F47D-A74C-9B5D-8EF716529FF1}" type="presOf" srcId="{DE054FDA-00CD-284B-8DBB-C2BDA2671F3C}" destId="{BC5BDE1B-2007-4541-96BE-19415471B9AB}" srcOrd="0" destOrd="0" presId="urn:microsoft.com/office/officeart/2005/8/layout/orgChart1"/>
    <dgm:cxn modelId="{F14FF0C1-089B-CF45-BC0B-5400E93CBA69}" srcId="{8F9EFC70-DE93-F843-AA9D-38A3413C265D}" destId="{DE054FDA-00CD-284B-8DBB-C2BDA2671F3C}" srcOrd="6" destOrd="0" parTransId="{7793E6ED-6586-B546-A0B2-B7BC9921881F}" sibTransId="{AA1852E3-4DFB-D94F-9F66-34307150E75C}"/>
    <dgm:cxn modelId="{6BF460C2-4875-8445-BCA0-2F2C413DFA26}" type="presOf" srcId="{B11D6F66-45F7-8145-9699-130F064D24EF}" destId="{553A6B66-91E9-E24A-B25A-A1D4880E5F6C}" srcOrd="1" destOrd="0" presId="urn:microsoft.com/office/officeart/2005/8/layout/orgChart1"/>
    <dgm:cxn modelId="{CF8D9EC8-EA35-6947-949B-1D71726234CC}" type="presOf" srcId="{3A5DF08C-6907-9247-A9CA-6E24EA8908BF}" destId="{1BE445F4-9D7F-D147-A8E8-772DB23288D2}" srcOrd="0" destOrd="0" presId="urn:microsoft.com/office/officeart/2005/8/layout/orgChart1"/>
    <dgm:cxn modelId="{F6B9CECB-B9F0-9743-89E5-CFA60F1AFD0B}" type="presOf" srcId="{AE1EC0EE-BF2C-1948-BFA7-E94EF3269278}" destId="{E0C73FF0-D7E2-EB48-84B1-F6494D429840}" srcOrd="0" destOrd="0" presId="urn:microsoft.com/office/officeart/2005/8/layout/orgChart1"/>
    <dgm:cxn modelId="{333249CF-5EC6-A04B-93F3-C9D95240CB30}" type="presOf" srcId="{DE054FDA-00CD-284B-8DBB-C2BDA2671F3C}" destId="{DA2192D0-EDDA-024C-9BD6-BBE6EB7E89FD}" srcOrd="1" destOrd="0" presId="urn:microsoft.com/office/officeart/2005/8/layout/orgChart1"/>
    <dgm:cxn modelId="{34C9BED7-BAE9-B64F-81BF-C882303E5AEA}" srcId="{BBFF9597-0ABC-1B4A-9119-D11F777918DA}" destId="{47B01709-9410-B94B-B4D8-29B5621D14CB}" srcOrd="0" destOrd="0" parTransId="{04864165-2412-4C45-9B0A-A0224FCB599D}" sibTransId="{3C58EE35-F4CC-194F-9B6C-F3E49B7A29F9}"/>
    <dgm:cxn modelId="{888F68DB-3265-5444-ACD5-6C2C32C59BC3}" type="presOf" srcId="{026AFFFB-56DF-DD4E-B88C-1AAEC04E1A15}" destId="{07E542C6-1498-E54B-A619-9150813E0149}" srcOrd="0" destOrd="0" presId="urn:microsoft.com/office/officeart/2005/8/layout/orgChart1"/>
    <dgm:cxn modelId="{9009FCDC-21A7-0E44-BA85-D987545CED48}" type="presOf" srcId="{2FA4A0FA-625E-E043-80B9-1A84C4B95C6E}" destId="{C88406E6-34E8-914E-B5C8-EC73E38254E4}" srcOrd="1" destOrd="0" presId="urn:microsoft.com/office/officeart/2005/8/layout/orgChart1"/>
    <dgm:cxn modelId="{0E447EDE-FF16-E249-B8A0-97CAA964456D}" type="presOf" srcId="{C0900BCA-8E06-A246-911E-C36D9B549373}" destId="{E8D8EA1F-2CBE-7441-8C3A-7F0710A52894}" srcOrd="0" destOrd="0" presId="urn:microsoft.com/office/officeart/2005/8/layout/orgChart1"/>
    <dgm:cxn modelId="{D9EBF9E0-D6D9-CB42-A0F4-EA481FFA0679}" srcId="{5BAC2A41-615A-0441-B426-70ABE0817BE0}" destId="{1CF02472-E684-144C-BA38-3648AC533212}" srcOrd="1" destOrd="0" parTransId="{7B674E0C-B755-4B4B-966D-2FFC72CD65FD}" sibTransId="{601D0A0E-F213-AF46-82DE-48D446615AA0}"/>
    <dgm:cxn modelId="{BF1731ED-A106-4046-AE7B-487851E9FF64}" srcId="{A47097A2-2617-3A43-A941-FDA48A821CCF}" destId="{2FA4A0FA-625E-E043-80B9-1A84C4B95C6E}" srcOrd="0" destOrd="0" parTransId="{D117B397-1C59-424B-8AD0-22D8B27531C8}" sibTransId="{3AE63E76-099E-0E41-8C2E-FDA06FA7A6D1}"/>
    <dgm:cxn modelId="{FC2C7BEE-5794-BF41-8E79-DE4FDA85EA6E}" type="presOf" srcId="{B9B9DB5A-262F-9F4D-B74C-7911452D8F9B}" destId="{9D23A206-3A2B-6748-A48C-37C74A33276A}" srcOrd="0" destOrd="0" presId="urn:microsoft.com/office/officeart/2005/8/layout/orgChart1"/>
    <dgm:cxn modelId="{500D9EF3-2ABD-C44B-AE40-A2CE24EB8914}" type="presOf" srcId="{AB22FD00-1097-1241-9191-101E6DB23B50}" destId="{617960EA-1C59-D541-AF2B-6588E81E2B2C}" srcOrd="0" destOrd="0" presId="urn:microsoft.com/office/officeart/2005/8/layout/orgChart1"/>
    <dgm:cxn modelId="{97374CF8-33BA-8145-A4A3-3B162048D652}" type="presOf" srcId="{5BAC2A41-615A-0441-B426-70ABE0817BE0}" destId="{17E69ADC-7427-C742-98B3-758AFB28E31B}" srcOrd="1" destOrd="0" presId="urn:microsoft.com/office/officeart/2005/8/layout/orgChart1"/>
    <dgm:cxn modelId="{29DC9CF8-D2B6-804B-8F1C-787FA43F3F65}" srcId="{8F9EFC70-DE93-F843-AA9D-38A3413C265D}" destId="{BBFF9597-0ABC-1B4A-9119-D11F777918DA}" srcOrd="1" destOrd="0" parTransId="{D111F37E-14AE-3149-8231-F9365B0F6BF1}" sibTransId="{1AE74094-C954-2F43-AE86-26BC7DCA190F}"/>
    <dgm:cxn modelId="{4A966FFC-ACD7-EF4C-AD2B-9D326876728E}" type="presOf" srcId="{44D11005-C76C-E542-909F-69E53E69CCE5}" destId="{D1869170-C27B-7648-B57F-3926009F746A}" srcOrd="0" destOrd="0" presId="urn:microsoft.com/office/officeart/2005/8/layout/orgChart1"/>
    <dgm:cxn modelId="{57EDE8FE-408B-6249-B6C5-F42070140212}" type="presOf" srcId="{5BAC2A41-615A-0441-B426-70ABE0817BE0}" destId="{BE082A96-936E-2848-8A5F-FAC6D7B947B7}" srcOrd="0" destOrd="0" presId="urn:microsoft.com/office/officeart/2005/8/layout/orgChart1"/>
    <dgm:cxn modelId="{B78D90FF-AA67-2F4C-9284-679B3289F780}" srcId="{C5269012-2950-3948-AA70-E5700E4FCB69}" destId="{98A8EB6F-0AA8-D445-A067-E12448C12991}" srcOrd="1" destOrd="0" parTransId="{4E1A40DF-BBC8-4841-8CEB-629172049924}" sibTransId="{B5CBA299-DFE4-4B4F-8C6C-4084F078861A}"/>
    <dgm:cxn modelId="{A7BE5196-079D-EA4E-A3F3-461E2B8B7D8F}" type="presParOf" srcId="{7752CD6B-4EE6-5347-9777-87E54CC8EC86}" destId="{68B7701C-CFEC-D14A-985B-E25A1ED90494}" srcOrd="0" destOrd="0" presId="urn:microsoft.com/office/officeart/2005/8/layout/orgChart1"/>
    <dgm:cxn modelId="{BA521F05-F6FE-FA41-A763-896C4967B522}" type="presParOf" srcId="{68B7701C-CFEC-D14A-985B-E25A1ED90494}" destId="{FAD76B26-24E1-E24B-913C-93A0F7D8E2C5}" srcOrd="0" destOrd="0" presId="urn:microsoft.com/office/officeart/2005/8/layout/orgChart1"/>
    <dgm:cxn modelId="{06CDC5CB-57BD-A64B-B970-D93144A3C72B}" type="presParOf" srcId="{FAD76B26-24E1-E24B-913C-93A0F7D8E2C5}" destId="{333A0822-31BD-9B43-B205-09C4179F996E}" srcOrd="0" destOrd="0" presId="urn:microsoft.com/office/officeart/2005/8/layout/orgChart1"/>
    <dgm:cxn modelId="{B730BA97-A583-B14E-8A65-784B1B9027CF}" type="presParOf" srcId="{FAD76B26-24E1-E24B-913C-93A0F7D8E2C5}" destId="{DE2F1DC1-26BC-8546-B00C-3065EA60926F}" srcOrd="1" destOrd="0" presId="urn:microsoft.com/office/officeart/2005/8/layout/orgChart1"/>
    <dgm:cxn modelId="{AFF205C8-96F1-A44C-8BFD-010216D724F1}" type="presParOf" srcId="{68B7701C-CFEC-D14A-985B-E25A1ED90494}" destId="{E06880D8-A67E-8E41-82B0-D9FA10EB4A13}" srcOrd="1" destOrd="0" presId="urn:microsoft.com/office/officeart/2005/8/layout/orgChart1"/>
    <dgm:cxn modelId="{E1DB7AA9-F9F8-8248-910A-CA55F4E3884D}" type="presParOf" srcId="{E06880D8-A67E-8E41-82B0-D9FA10EB4A13}" destId="{FC362AF5-F7C7-1543-80B0-DA2AD401FA61}" srcOrd="0" destOrd="0" presId="urn:microsoft.com/office/officeart/2005/8/layout/orgChart1"/>
    <dgm:cxn modelId="{6842B2D2-D114-894B-AECC-CCAAC4828C93}" type="presParOf" srcId="{E06880D8-A67E-8E41-82B0-D9FA10EB4A13}" destId="{BB38A9A0-ABDF-5341-88F5-D29D5B8971B2}" srcOrd="1" destOrd="0" presId="urn:microsoft.com/office/officeart/2005/8/layout/orgChart1"/>
    <dgm:cxn modelId="{757A3533-5F34-FE45-863C-44156E64BD2F}" type="presParOf" srcId="{BB38A9A0-ABDF-5341-88F5-D29D5B8971B2}" destId="{040567AD-FBE3-D24C-A343-70DE67D08007}" srcOrd="0" destOrd="0" presId="urn:microsoft.com/office/officeart/2005/8/layout/orgChart1"/>
    <dgm:cxn modelId="{708C543C-2F67-EC43-B54A-1CB5D7837F4F}" type="presParOf" srcId="{040567AD-FBE3-D24C-A343-70DE67D08007}" destId="{BE082A96-936E-2848-8A5F-FAC6D7B947B7}" srcOrd="0" destOrd="0" presId="urn:microsoft.com/office/officeart/2005/8/layout/orgChart1"/>
    <dgm:cxn modelId="{B3A82F15-CA05-A548-821F-0AC78A868040}" type="presParOf" srcId="{040567AD-FBE3-D24C-A343-70DE67D08007}" destId="{17E69ADC-7427-C742-98B3-758AFB28E31B}" srcOrd="1" destOrd="0" presId="urn:microsoft.com/office/officeart/2005/8/layout/orgChart1"/>
    <dgm:cxn modelId="{56A0B452-39DA-5648-B01E-07F250AF0F43}" type="presParOf" srcId="{BB38A9A0-ABDF-5341-88F5-D29D5B8971B2}" destId="{DACF7B48-87A7-D844-9FBD-E28765E2BA65}" srcOrd="1" destOrd="0" presId="urn:microsoft.com/office/officeart/2005/8/layout/orgChart1"/>
    <dgm:cxn modelId="{5A75AC37-41ED-C34C-B244-DE3E73C4C588}" type="presParOf" srcId="{DACF7B48-87A7-D844-9FBD-E28765E2BA65}" destId="{A985770B-3C8F-9848-8096-42A9A3F36194}" srcOrd="0" destOrd="0" presId="urn:microsoft.com/office/officeart/2005/8/layout/orgChart1"/>
    <dgm:cxn modelId="{4F652BCE-F359-1B42-8607-F119D1F7CF4A}" type="presParOf" srcId="{DACF7B48-87A7-D844-9FBD-E28765E2BA65}" destId="{9C454F44-5598-0F44-991C-8DA426AC51A4}" srcOrd="1" destOrd="0" presId="urn:microsoft.com/office/officeart/2005/8/layout/orgChart1"/>
    <dgm:cxn modelId="{E4DACD77-9986-614A-98B5-C5F601E75772}" type="presParOf" srcId="{9C454F44-5598-0F44-991C-8DA426AC51A4}" destId="{A9FA0A5C-88D4-5642-97AB-067DAFD3D50A}" srcOrd="0" destOrd="0" presId="urn:microsoft.com/office/officeart/2005/8/layout/orgChart1"/>
    <dgm:cxn modelId="{D2BAB575-728B-0D49-A5D6-BAE1F270F8E7}" type="presParOf" srcId="{A9FA0A5C-88D4-5642-97AB-067DAFD3D50A}" destId="{D7F37FBE-18C3-5C48-A59F-91887B864EC8}" srcOrd="0" destOrd="0" presId="urn:microsoft.com/office/officeart/2005/8/layout/orgChart1"/>
    <dgm:cxn modelId="{63F31493-14CE-644C-B4B3-64973638CC60}" type="presParOf" srcId="{A9FA0A5C-88D4-5642-97AB-067DAFD3D50A}" destId="{9006FF9C-7E40-DA47-B443-E5F2C0B49103}" srcOrd="1" destOrd="0" presId="urn:microsoft.com/office/officeart/2005/8/layout/orgChart1"/>
    <dgm:cxn modelId="{87982119-454B-2D44-8D17-612C28041676}" type="presParOf" srcId="{9C454F44-5598-0F44-991C-8DA426AC51A4}" destId="{A9A7E274-4A2E-CB4E-9393-8530DB9BCDBA}" srcOrd="1" destOrd="0" presId="urn:microsoft.com/office/officeart/2005/8/layout/orgChart1"/>
    <dgm:cxn modelId="{A5577BC5-D4ED-B243-908D-9CAD4E194349}" type="presParOf" srcId="{9C454F44-5598-0F44-991C-8DA426AC51A4}" destId="{2C69A008-D6B3-BD4E-878D-DF7070C0C1C9}" srcOrd="2" destOrd="0" presId="urn:microsoft.com/office/officeart/2005/8/layout/orgChart1"/>
    <dgm:cxn modelId="{FAC3349F-FAB0-0B40-A476-31B9D8D51980}" type="presParOf" srcId="{DACF7B48-87A7-D844-9FBD-E28765E2BA65}" destId="{D25725CC-0C26-F042-9D67-1DF9ADBB115D}" srcOrd="2" destOrd="0" presId="urn:microsoft.com/office/officeart/2005/8/layout/orgChart1"/>
    <dgm:cxn modelId="{E60C65EA-9AD7-1549-9D53-9677A835889C}" type="presParOf" srcId="{DACF7B48-87A7-D844-9FBD-E28765E2BA65}" destId="{388BB469-2394-CC4C-88CB-CAE25EC7D366}" srcOrd="3" destOrd="0" presId="urn:microsoft.com/office/officeart/2005/8/layout/orgChart1"/>
    <dgm:cxn modelId="{76466532-2263-D84C-A7DF-3EB2D3BE3CCD}" type="presParOf" srcId="{388BB469-2394-CC4C-88CB-CAE25EC7D366}" destId="{BD192F46-EB2F-AC41-9D28-57CDF3362C26}" srcOrd="0" destOrd="0" presId="urn:microsoft.com/office/officeart/2005/8/layout/orgChart1"/>
    <dgm:cxn modelId="{16B5FFC1-8765-0841-8697-B3C704882B3C}" type="presParOf" srcId="{BD192F46-EB2F-AC41-9D28-57CDF3362C26}" destId="{7B31CA06-E7F6-6A4E-BC20-114D1B6DF62A}" srcOrd="0" destOrd="0" presId="urn:microsoft.com/office/officeart/2005/8/layout/orgChart1"/>
    <dgm:cxn modelId="{1EFDED49-7885-F546-BC76-3FC7EBCE0986}" type="presParOf" srcId="{BD192F46-EB2F-AC41-9D28-57CDF3362C26}" destId="{02043C6F-293A-5143-978D-57DCA50360C4}" srcOrd="1" destOrd="0" presId="urn:microsoft.com/office/officeart/2005/8/layout/orgChart1"/>
    <dgm:cxn modelId="{BDC6570B-3702-844E-80D0-75C8C19A699F}" type="presParOf" srcId="{388BB469-2394-CC4C-88CB-CAE25EC7D366}" destId="{91C22A62-9E4E-9F43-A2A8-739DB9AA1901}" srcOrd="1" destOrd="0" presId="urn:microsoft.com/office/officeart/2005/8/layout/orgChart1"/>
    <dgm:cxn modelId="{562E45DB-D6F6-1248-BCA6-148A84AEF739}" type="presParOf" srcId="{388BB469-2394-CC4C-88CB-CAE25EC7D366}" destId="{0CC3895B-1302-D64F-AEB5-25D06D05B925}" srcOrd="2" destOrd="0" presId="urn:microsoft.com/office/officeart/2005/8/layout/orgChart1"/>
    <dgm:cxn modelId="{E3AE66F6-3B87-BA4B-BF26-E2AAAAC6974E}" type="presParOf" srcId="{BB38A9A0-ABDF-5341-88F5-D29D5B8971B2}" destId="{002EEF29-90AB-8D42-80DC-6ED8A93CDF27}" srcOrd="2" destOrd="0" presId="urn:microsoft.com/office/officeart/2005/8/layout/orgChart1"/>
    <dgm:cxn modelId="{266F1B74-4DF5-4E4A-9CE0-85982BC7DD9B}" type="presParOf" srcId="{E06880D8-A67E-8E41-82B0-D9FA10EB4A13}" destId="{66CDA57C-39BB-4846-8B4F-F7494C984396}" srcOrd="2" destOrd="0" presId="urn:microsoft.com/office/officeart/2005/8/layout/orgChart1"/>
    <dgm:cxn modelId="{371E277C-1391-2940-AE1F-63653ECE3CB5}" type="presParOf" srcId="{E06880D8-A67E-8E41-82B0-D9FA10EB4A13}" destId="{E2E1FD33-AAE3-5F45-8E0C-64471943084F}" srcOrd="3" destOrd="0" presId="urn:microsoft.com/office/officeart/2005/8/layout/orgChart1"/>
    <dgm:cxn modelId="{FE58BAE1-8639-494F-ACCE-F9ECE587A142}" type="presParOf" srcId="{E2E1FD33-AAE3-5F45-8E0C-64471943084F}" destId="{F936A80B-F098-DB4B-BAAC-835764892470}" srcOrd="0" destOrd="0" presId="urn:microsoft.com/office/officeart/2005/8/layout/orgChart1"/>
    <dgm:cxn modelId="{41A31D5A-2719-7443-A8A1-8756338A55B7}" type="presParOf" srcId="{F936A80B-F098-DB4B-BAAC-835764892470}" destId="{E7240F94-ADCD-4E4E-9B70-A296D2840017}" srcOrd="0" destOrd="0" presId="urn:microsoft.com/office/officeart/2005/8/layout/orgChart1"/>
    <dgm:cxn modelId="{BFDCA9F7-508F-FB48-B79F-8B124771D45C}" type="presParOf" srcId="{F936A80B-F098-DB4B-BAAC-835764892470}" destId="{38651DC0-EECE-AE4B-867B-FFD444AE96BC}" srcOrd="1" destOrd="0" presId="urn:microsoft.com/office/officeart/2005/8/layout/orgChart1"/>
    <dgm:cxn modelId="{6F60B2A3-E8C6-7549-9271-B7D7D2C98352}" type="presParOf" srcId="{E2E1FD33-AAE3-5F45-8E0C-64471943084F}" destId="{FE0F6799-A3E1-EE43-AA96-B028A2D23FC4}" srcOrd="1" destOrd="0" presId="urn:microsoft.com/office/officeart/2005/8/layout/orgChart1"/>
    <dgm:cxn modelId="{5F1B8206-D7C2-8F41-BDE5-745BC82D616B}" type="presParOf" srcId="{FE0F6799-A3E1-EE43-AA96-B028A2D23FC4}" destId="{F4757BBF-87F6-944F-9AD2-150B03207758}" srcOrd="0" destOrd="0" presId="urn:microsoft.com/office/officeart/2005/8/layout/orgChart1"/>
    <dgm:cxn modelId="{92852E0B-D70F-2249-BF31-D708BC0B0452}" type="presParOf" srcId="{FE0F6799-A3E1-EE43-AA96-B028A2D23FC4}" destId="{8A661901-C305-5445-AA29-DB8E3F121EBF}" srcOrd="1" destOrd="0" presId="urn:microsoft.com/office/officeart/2005/8/layout/orgChart1"/>
    <dgm:cxn modelId="{53ECBAFE-43E6-0B46-B48B-0450ABA33BD9}" type="presParOf" srcId="{8A661901-C305-5445-AA29-DB8E3F121EBF}" destId="{01212156-428F-9D4D-9D12-F183F81A06FA}" srcOrd="0" destOrd="0" presId="urn:microsoft.com/office/officeart/2005/8/layout/orgChart1"/>
    <dgm:cxn modelId="{CBE74D15-0A88-E546-BE26-F76C9F2CC687}" type="presParOf" srcId="{01212156-428F-9D4D-9D12-F183F81A06FA}" destId="{48C10CA8-446A-0248-A97E-1EEA1EAF7F06}" srcOrd="0" destOrd="0" presId="urn:microsoft.com/office/officeart/2005/8/layout/orgChart1"/>
    <dgm:cxn modelId="{2A0AC5AF-90E9-DB4F-BEEC-969D020D468F}" type="presParOf" srcId="{01212156-428F-9D4D-9D12-F183F81A06FA}" destId="{C1D14248-5A22-6D40-8582-532D033281CC}" srcOrd="1" destOrd="0" presId="urn:microsoft.com/office/officeart/2005/8/layout/orgChart1"/>
    <dgm:cxn modelId="{3036CA05-B5FC-9240-9BF5-8CDDFC89D0AF}" type="presParOf" srcId="{8A661901-C305-5445-AA29-DB8E3F121EBF}" destId="{2D04FA7E-1E63-094E-ADA3-B2DE6336DE2D}" srcOrd="1" destOrd="0" presId="urn:microsoft.com/office/officeart/2005/8/layout/orgChart1"/>
    <dgm:cxn modelId="{D9F66789-357D-024F-A078-D04E17E991E5}" type="presParOf" srcId="{8A661901-C305-5445-AA29-DB8E3F121EBF}" destId="{895F6756-5941-5044-B835-F0712A354A74}" srcOrd="2" destOrd="0" presId="urn:microsoft.com/office/officeart/2005/8/layout/orgChart1"/>
    <dgm:cxn modelId="{C629A53C-EEFF-CC44-BA53-C246E6DA0AF0}" type="presParOf" srcId="{E2E1FD33-AAE3-5F45-8E0C-64471943084F}" destId="{5784CD60-B07D-5A4D-B181-CAA9C2015405}" srcOrd="2" destOrd="0" presId="urn:microsoft.com/office/officeart/2005/8/layout/orgChart1"/>
    <dgm:cxn modelId="{F894F4FF-F938-2B48-A3D6-DBE85F54C119}" type="presParOf" srcId="{E06880D8-A67E-8E41-82B0-D9FA10EB4A13}" destId="{8E2273C3-19B1-404B-B5C5-7E0C9B7D3BE5}" srcOrd="4" destOrd="0" presId="urn:microsoft.com/office/officeart/2005/8/layout/orgChart1"/>
    <dgm:cxn modelId="{C7195BBE-05BB-424D-A94C-1CB73BF3E1AB}" type="presParOf" srcId="{E06880D8-A67E-8E41-82B0-D9FA10EB4A13}" destId="{3278A636-BC9C-5F40-A8B4-0C13D421B87A}" srcOrd="5" destOrd="0" presId="urn:microsoft.com/office/officeart/2005/8/layout/orgChart1"/>
    <dgm:cxn modelId="{49A7932C-FB46-194E-97BC-801EDDFECA62}" type="presParOf" srcId="{3278A636-BC9C-5F40-A8B4-0C13D421B87A}" destId="{971D3315-042D-184C-9025-0AC7A5CAC420}" srcOrd="0" destOrd="0" presId="urn:microsoft.com/office/officeart/2005/8/layout/orgChart1"/>
    <dgm:cxn modelId="{D6C3477B-FB34-3F46-8EC5-C066FF708601}" type="presParOf" srcId="{971D3315-042D-184C-9025-0AC7A5CAC420}" destId="{D1869170-C27B-7648-B57F-3926009F746A}" srcOrd="0" destOrd="0" presId="urn:microsoft.com/office/officeart/2005/8/layout/orgChart1"/>
    <dgm:cxn modelId="{D81F8F67-4BA1-1B43-B7AA-AC4BF7A26422}" type="presParOf" srcId="{971D3315-042D-184C-9025-0AC7A5CAC420}" destId="{34203A74-5B45-2B4C-A063-732F812ED566}" srcOrd="1" destOrd="0" presId="urn:microsoft.com/office/officeart/2005/8/layout/orgChart1"/>
    <dgm:cxn modelId="{B791197F-1C6A-F843-945B-713A821C4130}" type="presParOf" srcId="{3278A636-BC9C-5F40-A8B4-0C13D421B87A}" destId="{6B95FD99-86F0-BD43-91AB-1C892415210B}" srcOrd="1" destOrd="0" presId="urn:microsoft.com/office/officeart/2005/8/layout/orgChart1"/>
    <dgm:cxn modelId="{C59ED481-0C93-F946-9AEE-5C7567884511}" type="presParOf" srcId="{6B95FD99-86F0-BD43-91AB-1C892415210B}" destId="{F877434E-9A1C-E44C-A77C-FE8F005AC83A}" srcOrd="0" destOrd="0" presId="urn:microsoft.com/office/officeart/2005/8/layout/orgChart1"/>
    <dgm:cxn modelId="{2B11ED7B-79B9-194A-B401-AD9049E9300A}" type="presParOf" srcId="{6B95FD99-86F0-BD43-91AB-1C892415210B}" destId="{79D974D6-031B-0F44-8F8D-898930AE3E1A}" srcOrd="1" destOrd="0" presId="urn:microsoft.com/office/officeart/2005/8/layout/orgChart1"/>
    <dgm:cxn modelId="{298A4416-E9B1-4C48-A0C0-A1F4A65A2FFD}" type="presParOf" srcId="{79D974D6-031B-0F44-8F8D-898930AE3E1A}" destId="{CDA5B301-CF55-CF4D-95A7-43F3566F1B55}" srcOrd="0" destOrd="0" presId="urn:microsoft.com/office/officeart/2005/8/layout/orgChart1"/>
    <dgm:cxn modelId="{A4372004-2091-7B43-A88E-EA8266D34273}" type="presParOf" srcId="{CDA5B301-CF55-CF4D-95A7-43F3566F1B55}" destId="{9CA36279-F9E1-264E-90FD-39F158EA2D58}" srcOrd="0" destOrd="0" presId="urn:microsoft.com/office/officeart/2005/8/layout/orgChart1"/>
    <dgm:cxn modelId="{44BFDBF2-1C90-EB45-A4CB-BDD5FB2E06AE}" type="presParOf" srcId="{CDA5B301-CF55-CF4D-95A7-43F3566F1B55}" destId="{7B8E7F93-B2D9-FB4B-87AC-AF99F2475F32}" srcOrd="1" destOrd="0" presId="urn:microsoft.com/office/officeart/2005/8/layout/orgChart1"/>
    <dgm:cxn modelId="{4E6352B3-7C2C-4F4E-AD9C-7C458E2331D3}" type="presParOf" srcId="{79D974D6-031B-0F44-8F8D-898930AE3E1A}" destId="{3E2DD521-33FF-7448-A548-591966CB7AEA}" srcOrd="1" destOrd="0" presId="urn:microsoft.com/office/officeart/2005/8/layout/orgChart1"/>
    <dgm:cxn modelId="{1FFC2442-9369-D14E-AEFF-6542B7C3BBE3}" type="presParOf" srcId="{79D974D6-031B-0F44-8F8D-898930AE3E1A}" destId="{ADBCBA89-CE26-3942-8D68-7AF7F8C5E147}" srcOrd="2" destOrd="0" presId="urn:microsoft.com/office/officeart/2005/8/layout/orgChart1"/>
    <dgm:cxn modelId="{C3E626EB-842B-FC40-BE29-09AFBF9826ED}" type="presParOf" srcId="{6B95FD99-86F0-BD43-91AB-1C892415210B}" destId="{14684E96-576D-8846-A7A6-E05D2B0A62D1}" srcOrd="2" destOrd="0" presId="urn:microsoft.com/office/officeart/2005/8/layout/orgChart1"/>
    <dgm:cxn modelId="{F67432B7-DE4F-364F-8409-6DA731B3FA6F}" type="presParOf" srcId="{6B95FD99-86F0-BD43-91AB-1C892415210B}" destId="{42173265-1453-4541-A022-E2F16001F316}" srcOrd="3" destOrd="0" presId="urn:microsoft.com/office/officeart/2005/8/layout/orgChart1"/>
    <dgm:cxn modelId="{E6BD4EBC-1A7F-4A4E-94EC-8FCC19EAD157}" type="presParOf" srcId="{42173265-1453-4541-A022-E2F16001F316}" destId="{F720B219-3B3C-464B-BA07-0E615B24153E}" srcOrd="0" destOrd="0" presId="urn:microsoft.com/office/officeart/2005/8/layout/orgChart1"/>
    <dgm:cxn modelId="{9A14CF2C-6BFC-124D-B604-2323DBF3A261}" type="presParOf" srcId="{F720B219-3B3C-464B-BA07-0E615B24153E}" destId="{F9B47D11-003F-5440-9CA6-82775B51779F}" srcOrd="0" destOrd="0" presId="urn:microsoft.com/office/officeart/2005/8/layout/orgChart1"/>
    <dgm:cxn modelId="{0B29D524-F73A-4A4E-92F2-3668D1AE5B24}" type="presParOf" srcId="{F720B219-3B3C-464B-BA07-0E615B24153E}" destId="{1CB402FE-5AE0-044D-9511-A6EC07265DBE}" srcOrd="1" destOrd="0" presId="urn:microsoft.com/office/officeart/2005/8/layout/orgChart1"/>
    <dgm:cxn modelId="{A307E62A-B0A0-E348-830B-772EFECD9875}" type="presParOf" srcId="{42173265-1453-4541-A022-E2F16001F316}" destId="{7B3DD8F2-FEA9-A144-A237-F5C4CA2E0E3D}" srcOrd="1" destOrd="0" presId="urn:microsoft.com/office/officeart/2005/8/layout/orgChart1"/>
    <dgm:cxn modelId="{2DE83623-7D26-2246-97C4-FD2381A91318}" type="presParOf" srcId="{42173265-1453-4541-A022-E2F16001F316}" destId="{DBB14B04-4592-C94F-ACE1-9C4B59EEDD23}" srcOrd="2" destOrd="0" presId="urn:microsoft.com/office/officeart/2005/8/layout/orgChart1"/>
    <dgm:cxn modelId="{E6FDA33F-C3D3-1748-AE8E-6390464D2246}" type="presParOf" srcId="{3278A636-BC9C-5F40-A8B4-0C13D421B87A}" destId="{F28EB894-F465-CB4F-B59D-44358A88272D}" srcOrd="2" destOrd="0" presId="urn:microsoft.com/office/officeart/2005/8/layout/orgChart1"/>
    <dgm:cxn modelId="{CC60A857-4BB2-1344-AE39-332E93BC21EC}" type="presParOf" srcId="{E06880D8-A67E-8E41-82B0-D9FA10EB4A13}" destId="{E0C73FF0-D7E2-EB48-84B1-F6494D429840}" srcOrd="6" destOrd="0" presId="urn:microsoft.com/office/officeart/2005/8/layout/orgChart1"/>
    <dgm:cxn modelId="{0815CCDA-2EEF-A64C-83DE-8E73ABEA0A74}" type="presParOf" srcId="{E06880D8-A67E-8E41-82B0-D9FA10EB4A13}" destId="{BDE3289D-48AD-174F-A500-670027700CDF}" srcOrd="7" destOrd="0" presId="urn:microsoft.com/office/officeart/2005/8/layout/orgChart1"/>
    <dgm:cxn modelId="{6A9B18E8-3256-5B44-9EC4-C248CF5142B2}" type="presParOf" srcId="{BDE3289D-48AD-174F-A500-670027700CDF}" destId="{A7978154-C144-B04E-8FE5-D89BDD240F87}" srcOrd="0" destOrd="0" presId="urn:microsoft.com/office/officeart/2005/8/layout/orgChart1"/>
    <dgm:cxn modelId="{67D3C5B7-A17C-8946-AFC3-6C37229D62C8}" type="presParOf" srcId="{A7978154-C144-B04E-8FE5-D89BDD240F87}" destId="{EB460C32-243C-F147-AF49-B579B23E4E67}" srcOrd="0" destOrd="0" presId="urn:microsoft.com/office/officeart/2005/8/layout/orgChart1"/>
    <dgm:cxn modelId="{1B413D5B-0F7F-0246-9DB0-8A5E20721872}" type="presParOf" srcId="{A7978154-C144-B04E-8FE5-D89BDD240F87}" destId="{BA486FF9-77E2-AE4D-AA97-1AF057278EBA}" srcOrd="1" destOrd="0" presId="urn:microsoft.com/office/officeart/2005/8/layout/orgChart1"/>
    <dgm:cxn modelId="{6CB6D024-C9EB-EC40-BA3D-79BFB8226821}" type="presParOf" srcId="{BDE3289D-48AD-174F-A500-670027700CDF}" destId="{3C84C50E-7C49-B34F-9EB5-CCB04F417CF8}" srcOrd="1" destOrd="0" presId="urn:microsoft.com/office/officeart/2005/8/layout/orgChart1"/>
    <dgm:cxn modelId="{C5E72550-9D9F-AE45-81B9-8233ECD331E4}" type="presParOf" srcId="{3C84C50E-7C49-B34F-9EB5-CCB04F417CF8}" destId="{9D23A206-3A2B-6748-A48C-37C74A33276A}" srcOrd="0" destOrd="0" presId="urn:microsoft.com/office/officeart/2005/8/layout/orgChart1"/>
    <dgm:cxn modelId="{445EE584-B915-9543-9CAD-2995157A614C}" type="presParOf" srcId="{3C84C50E-7C49-B34F-9EB5-CCB04F417CF8}" destId="{03CC34EF-B265-7D42-983B-BF0FFF7FBF16}" srcOrd="1" destOrd="0" presId="urn:microsoft.com/office/officeart/2005/8/layout/orgChart1"/>
    <dgm:cxn modelId="{999ADDF6-1F1B-A142-8B85-39615CF4BFF2}" type="presParOf" srcId="{03CC34EF-B265-7D42-983B-BF0FFF7FBF16}" destId="{8FC96A29-61E3-4148-A972-CC77D367C4BD}" srcOrd="0" destOrd="0" presId="urn:microsoft.com/office/officeart/2005/8/layout/orgChart1"/>
    <dgm:cxn modelId="{D85ED4DD-7D27-FD46-A1E4-7B925356FE73}" type="presParOf" srcId="{8FC96A29-61E3-4148-A972-CC77D367C4BD}" destId="{D97009B9-2FA9-C443-B5A9-F33202E6421D}" srcOrd="0" destOrd="0" presId="urn:microsoft.com/office/officeart/2005/8/layout/orgChart1"/>
    <dgm:cxn modelId="{A89F9FF4-9235-C348-A54F-5E1E36D94D22}" type="presParOf" srcId="{8FC96A29-61E3-4148-A972-CC77D367C4BD}" destId="{12F64021-6826-F642-9167-3AE772818672}" srcOrd="1" destOrd="0" presId="urn:microsoft.com/office/officeart/2005/8/layout/orgChart1"/>
    <dgm:cxn modelId="{AE02EEE5-48CB-2640-8161-E5A1578756DE}" type="presParOf" srcId="{03CC34EF-B265-7D42-983B-BF0FFF7FBF16}" destId="{29D2BF1B-81A6-1E49-9952-1B60CAD42766}" srcOrd="1" destOrd="0" presId="urn:microsoft.com/office/officeart/2005/8/layout/orgChart1"/>
    <dgm:cxn modelId="{E69592B7-982F-324F-BFF4-552FBC546854}" type="presParOf" srcId="{03CC34EF-B265-7D42-983B-BF0FFF7FBF16}" destId="{A9C0C30F-AEC4-1141-9078-263EB73D4F6D}" srcOrd="2" destOrd="0" presId="urn:microsoft.com/office/officeart/2005/8/layout/orgChart1"/>
    <dgm:cxn modelId="{935DEA99-6608-CF4D-AD9B-5D9D72AE7DEA}" type="presParOf" srcId="{3C84C50E-7C49-B34F-9EB5-CCB04F417CF8}" destId="{DCA01813-D496-2C42-8E3B-5AD501ECAB9A}" srcOrd="2" destOrd="0" presId="urn:microsoft.com/office/officeart/2005/8/layout/orgChart1"/>
    <dgm:cxn modelId="{71F9D8F3-1A18-6C47-BC58-937DA6879E0D}" type="presParOf" srcId="{3C84C50E-7C49-B34F-9EB5-CCB04F417CF8}" destId="{0BB25BA3-CE08-5348-8284-D41F7E9B23BF}" srcOrd="3" destOrd="0" presId="urn:microsoft.com/office/officeart/2005/8/layout/orgChart1"/>
    <dgm:cxn modelId="{D35233E4-6352-A344-85DB-422B6DC8A514}" type="presParOf" srcId="{0BB25BA3-CE08-5348-8284-D41F7E9B23BF}" destId="{072AFB01-FC73-1E44-AAE4-5333DD14BEF1}" srcOrd="0" destOrd="0" presId="urn:microsoft.com/office/officeart/2005/8/layout/orgChart1"/>
    <dgm:cxn modelId="{B20DC62D-C48D-E841-BFDE-98A7C0780506}" type="presParOf" srcId="{072AFB01-FC73-1E44-AAE4-5333DD14BEF1}" destId="{4BBFFFAD-2E12-B043-83EF-30C0E635EAAB}" srcOrd="0" destOrd="0" presId="urn:microsoft.com/office/officeart/2005/8/layout/orgChart1"/>
    <dgm:cxn modelId="{4B2C5E7B-78A4-194C-90C6-E8756E8ECF67}" type="presParOf" srcId="{072AFB01-FC73-1E44-AAE4-5333DD14BEF1}" destId="{F3621701-4BB1-F84E-B6CB-3FD79ED8B412}" srcOrd="1" destOrd="0" presId="urn:microsoft.com/office/officeart/2005/8/layout/orgChart1"/>
    <dgm:cxn modelId="{1744B125-C223-7F42-8D94-CB11EC815AC8}" type="presParOf" srcId="{0BB25BA3-CE08-5348-8284-D41F7E9B23BF}" destId="{A86F2C86-476C-3B44-8851-B724DA102E02}" srcOrd="1" destOrd="0" presId="urn:microsoft.com/office/officeart/2005/8/layout/orgChart1"/>
    <dgm:cxn modelId="{CDEF8304-E58A-CC47-B0DF-1E482293784F}" type="presParOf" srcId="{0BB25BA3-CE08-5348-8284-D41F7E9B23BF}" destId="{8687EA04-DE11-5043-9E5F-C777B3196EBA}" srcOrd="2" destOrd="0" presId="urn:microsoft.com/office/officeart/2005/8/layout/orgChart1"/>
    <dgm:cxn modelId="{0076D474-1C41-2D49-B6F5-64C6CDA47F0F}" type="presParOf" srcId="{3C84C50E-7C49-B34F-9EB5-CCB04F417CF8}" destId="{07E542C6-1498-E54B-A619-9150813E0149}" srcOrd="4" destOrd="0" presId="urn:microsoft.com/office/officeart/2005/8/layout/orgChart1"/>
    <dgm:cxn modelId="{ED8B2E9D-81AA-2C44-913E-9510546E285A}" type="presParOf" srcId="{3C84C50E-7C49-B34F-9EB5-CCB04F417CF8}" destId="{25DF9D8C-5744-9948-889D-1ECE88F84308}" srcOrd="5" destOrd="0" presId="urn:microsoft.com/office/officeart/2005/8/layout/orgChart1"/>
    <dgm:cxn modelId="{A0AB44CE-C7AC-3648-9A52-1125C71C8238}" type="presParOf" srcId="{25DF9D8C-5744-9948-889D-1ECE88F84308}" destId="{84E07FEA-CC25-C346-8CEB-F8D582FAA18F}" srcOrd="0" destOrd="0" presId="urn:microsoft.com/office/officeart/2005/8/layout/orgChart1"/>
    <dgm:cxn modelId="{70524780-5F31-E84C-9127-99897CCB824E}" type="presParOf" srcId="{84E07FEA-CC25-C346-8CEB-F8D582FAA18F}" destId="{1BE445F4-9D7F-D147-A8E8-772DB23288D2}" srcOrd="0" destOrd="0" presId="urn:microsoft.com/office/officeart/2005/8/layout/orgChart1"/>
    <dgm:cxn modelId="{BFA18A2B-03F1-DC42-AE6B-47D8C5FCDA2C}" type="presParOf" srcId="{84E07FEA-CC25-C346-8CEB-F8D582FAA18F}" destId="{E1D482A9-2593-FE47-AC57-71A78A76CF13}" srcOrd="1" destOrd="0" presId="urn:microsoft.com/office/officeart/2005/8/layout/orgChart1"/>
    <dgm:cxn modelId="{A3A42F4E-980A-674F-B4FB-1B46C17C188C}" type="presParOf" srcId="{25DF9D8C-5744-9948-889D-1ECE88F84308}" destId="{151C543C-D7DC-5342-ACEE-54D151418CD8}" srcOrd="1" destOrd="0" presId="urn:microsoft.com/office/officeart/2005/8/layout/orgChart1"/>
    <dgm:cxn modelId="{8ED6E3C5-BECD-4F49-828D-7C3219280D46}" type="presParOf" srcId="{25DF9D8C-5744-9948-889D-1ECE88F84308}" destId="{7538874A-C80B-6948-A7E5-71C38ED76558}" srcOrd="2" destOrd="0" presId="urn:microsoft.com/office/officeart/2005/8/layout/orgChart1"/>
    <dgm:cxn modelId="{FD3A0254-198A-4443-A171-2F6FC539F6B7}" type="presParOf" srcId="{BDE3289D-48AD-174F-A500-670027700CDF}" destId="{EC5A396F-6AAB-3E46-B96A-25893598B058}" srcOrd="2" destOrd="0" presId="urn:microsoft.com/office/officeart/2005/8/layout/orgChart1"/>
    <dgm:cxn modelId="{D09E87B8-5A36-1740-8FB0-B32492C9093B}" type="presParOf" srcId="{E06880D8-A67E-8E41-82B0-D9FA10EB4A13}" destId="{9E0A6AD7-7A50-F54F-B243-5254B94CE218}" srcOrd="8" destOrd="0" presId="urn:microsoft.com/office/officeart/2005/8/layout/orgChart1"/>
    <dgm:cxn modelId="{9E91485C-940E-1D45-ADC3-E944DA3F432D}" type="presParOf" srcId="{E06880D8-A67E-8E41-82B0-D9FA10EB4A13}" destId="{B582986A-C30E-EE4A-9A5B-7A02C3006BFD}" srcOrd="9" destOrd="0" presId="urn:microsoft.com/office/officeart/2005/8/layout/orgChart1"/>
    <dgm:cxn modelId="{B8CA1617-6A23-AF49-A2BB-27A8BD34E902}" type="presParOf" srcId="{B582986A-C30E-EE4A-9A5B-7A02C3006BFD}" destId="{FED19B16-AC1A-DF48-B36F-4D613D919FFE}" srcOrd="0" destOrd="0" presId="urn:microsoft.com/office/officeart/2005/8/layout/orgChart1"/>
    <dgm:cxn modelId="{6EEA9D1D-5BA6-504F-99F2-EC8D7314CCBB}" type="presParOf" srcId="{FED19B16-AC1A-DF48-B36F-4D613D919FFE}" destId="{E8D8EA1F-2CBE-7441-8C3A-7F0710A52894}" srcOrd="0" destOrd="0" presId="urn:microsoft.com/office/officeart/2005/8/layout/orgChart1"/>
    <dgm:cxn modelId="{E63D4F97-F41C-854A-8445-92F86B13ACA3}" type="presParOf" srcId="{FED19B16-AC1A-DF48-B36F-4D613D919FFE}" destId="{2E0E65E9-D7E8-1F4B-9D79-676AF3822140}" srcOrd="1" destOrd="0" presId="urn:microsoft.com/office/officeart/2005/8/layout/orgChart1"/>
    <dgm:cxn modelId="{AF4D06DD-9770-1544-885E-77A475BD12D4}" type="presParOf" srcId="{B582986A-C30E-EE4A-9A5B-7A02C3006BFD}" destId="{039A9951-3E05-F241-9499-EF983BD72B45}" srcOrd="1" destOrd="0" presId="urn:microsoft.com/office/officeart/2005/8/layout/orgChart1"/>
    <dgm:cxn modelId="{AFBCB15C-9B91-C34A-A348-DFE386A1781E}" type="presParOf" srcId="{039A9951-3E05-F241-9499-EF983BD72B45}" destId="{70DCC563-6954-EB41-9342-77A22C209A18}" srcOrd="0" destOrd="0" presId="urn:microsoft.com/office/officeart/2005/8/layout/orgChart1"/>
    <dgm:cxn modelId="{C46593E7-36FA-BA4F-916D-E2DDCD6AD5EF}" type="presParOf" srcId="{039A9951-3E05-F241-9499-EF983BD72B45}" destId="{5670EB27-5455-1046-A0A4-48A2DD8CB7BB}" srcOrd="1" destOrd="0" presId="urn:microsoft.com/office/officeart/2005/8/layout/orgChart1"/>
    <dgm:cxn modelId="{4EADCD40-65E7-174A-A258-F6C666F0AC30}" type="presParOf" srcId="{5670EB27-5455-1046-A0A4-48A2DD8CB7BB}" destId="{5E4D2DE0-D67B-D748-B802-18E523F6058D}" srcOrd="0" destOrd="0" presId="urn:microsoft.com/office/officeart/2005/8/layout/orgChart1"/>
    <dgm:cxn modelId="{4C2937C1-2A25-4D47-8885-4B7166A4CED0}" type="presParOf" srcId="{5E4D2DE0-D67B-D748-B802-18E523F6058D}" destId="{2BE82D2C-4557-194A-8A64-EB86EFDED715}" srcOrd="0" destOrd="0" presId="urn:microsoft.com/office/officeart/2005/8/layout/orgChart1"/>
    <dgm:cxn modelId="{A72B9748-E2D7-9940-B4F7-F24EB7BD245A}" type="presParOf" srcId="{5E4D2DE0-D67B-D748-B802-18E523F6058D}" destId="{CEC5626D-2D1D-3E4B-B0BA-F085D4424810}" srcOrd="1" destOrd="0" presId="urn:microsoft.com/office/officeart/2005/8/layout/orgChart1"/>
    <dgm:cxn modelId="{79BC8CB9-D713-F244-BE33-5CF37ADE0F0F}" type="presParOf" srcId="{5670EB27-5455-1046-A0A4-48A2DD8CB7BB}" destId="{829AB08D-6E5F-F845-BADF-D5C6EA5AE015}" srcOrd="1" destOrd="0" presId="urn:microsoft.com/office/officeart/2005/8/layout/orgChart1"/>
    <dgm:cxn modelId="{2DD6DFD2-6FC4-BB43-8BCC-36C597C229E7}" type="presParOf" srcId="{5670EB27-5455-1046-A0A4-48A2DD8CB7BB}" destId="{8F886BC7-54DA-CB46-B2F5-8C88B3F762BF}" srcOrd="2" destOrd="0" presId="urn:microsoft.com/office/officeart/2005/8/layout/orgChart1"/>
    <dgm:cxn modelId="{7A399F2C-A0D1-E641-B031-13586776A90B}" type="presParOf" srcId="{B582986A-C30E-EE4A-9A5B-7A02C3006BFD}" destId="{475AA50E-9440-B14B-A45A-EF6BA09DACEF}" srcOrd="2" destOrd="0" presId="urn:microsoft.com/office/officeart/2005/8/layout/orgChart1"/>
    <dgm:cxn modelId="{80F1D8FD-0AE1-E84E-9A7E-B4C58741A566}" type="presParOf" srcId="{E06880D8-A67E-8E41-82B0-D9FA10EB4A13}" destId="{0AEE5035-3A5D-124B-AA3E-401AC4D2FCFC}" srcOrd="10" destOrd="0" presId="urn:microsoft.com/office/officeart/2005/8/layout/orgChart1"/>
    <dgm:cxn modelId="{E43FB765-3614-0F4B-B4C7-298D3818E5AB}" type="presParOf" srcId="{E06880D8-A67E-8E41-82B0-D9FA10EB4A13}" destId="{BAC51733-48E4-044E-ADDB-10D93E3799C9}" srcOrd="11" destOrd="0" presId="urn:microsoft.com/office/officeart/2005/8/layout/orgChart1"/>
    <dgm:cxn modelId="{3EB58A34-2031-B444-9C60-B55C63E8F67F}" type="presParOf" srcId="{BAC51733-48E4-044E-ADDB-10D93E3799C9}" destId="{1D0E9864-2D5C-C043-81DF-B0DA52C088BC}" srcOrd="0" destOrd="0" presId="urn:microsoft.com/office/officeart/2005/8/layout/orgChart1"/>
    <dgm:cxn modelId="{08C89C13-9195-B049-AE40-B1FB23535B72}" type="presParOf" srcId="{1D0E9864-2D5C-C043-81DF-B0DA52C088BC}" destId="{47E95082-4187-9A41-A961-7834AE05ECAE}" srcOrd="0" destOrd="0" presId="urn:microsoft.com/office/officeart/2005/8/layout/orgChart1"/>
    <dgm:cxn modelId="{B875F026-51A6-384F-B897-CC4D8E42AF67}" type="presParOf" srcId="{1D0E9864-2D5C-C043-81DF-B0DA52C088BC}" destId="{E70B073B-F326-9E46-8982-A7FE0F88E4DA}" srcOrd="1" destOrd="0" presId="urn:microsoft.com/office/officeart/2005/8/layout/orgChart1"/>
    <dgm:cxn modelId="{842D8D83-CB8E-D140-9E82-3147C962F752}" type="presParOf" srcId="{BAC51733-48E4-044E-ADDB-10D93E3799C9}" destId="{C762F177-7C5F-E741-AFAA-1768D268F2DD}" srcOrd="1" destOrd="0" presId="urn:microsoft.com/office/officeart/2005/8/layout/orgChart1"/>
    <dgm:cxn modelId="{1B718CF3-BE8E-7741-99F6-9766726626DA}" type="presParOf" srcId="{C762F177-7C5F-E741-AFAA-1768D268F2DD}" destId="{8497841E-2DBD-4140-A9F2-E0C2DD980E5C}" srcOrd="0" destOrd="0" presId="urn:microsoft.com/office/officeart/2005/8/layout/orgChart1"/>
    <dgm:cxn modelId="{E55A6F30-E5CB-BC4B-9026-D29178830D96}" type="presParOf" srcId="{C762F177-7C5F-E741-AFAA-1768D268F2DD}" destId="{781BD2D0-6F3C-CE4C-BA6E-6BC3FB32E425}" srcOrd="1" destOrd="0" presId="urn:microsoft.com/office/officeart/2005/8/layout/orgChart1"/>
    <dgm:cxn modelId="{8840E5FA-2976-244B-90A4-F21518FDAB96}" type="presParOf" srcId="{781BD2D0-6F3C-CE4C-BA6E-6BC3FB32E425}" destId="{4B1921D2-3B38-1F41-85F3-6AA971CDAD32}" srcOrd="0" destOrd="0" presId="urn:microsoft.com/office/officeart/2005/8/layout/orgChart1"/>
    <dgm:cxn modelId="{BA9A9F63-21C4-4448-B4D9-0227A1BE1DC7}" type="presParOf" srcId="{4B1921D2-3B38-1F41-85F3-6AA971CDAD32}" destId="{6A4DE087-52A0-E543-B6FA-025728077673}" srcOrd="0" destOrd="0" presId="urn:microsoft.com/office/officeart/2005/8/layout/orgChart1"/>
    <dgm:cxn modelId="{255403DA-5A65-6949-A034-2F3808210AC2}" type="presParOf" srcId="{4B1921D2-3B38-1F41-85F3-6AA971CDAD32}" destId="{C88406E6-34E8-914E-B5C8-EC73E38254E4}" srcOrd="1" destOrd="0" presId="urn:microsoft.com/office/officeart/2005/8/layout/orgChart1"/>
    <dgm:cxn modelId="{5759B98C-9D94-5849-BC04-E1C5FB0A7C46}" type="presParOf" srcId="{781BD2D0-6F3C-CE4C-BA6E-6BC3FB32E425}" destId="{56CBF89D-3AE3-6248-9487-90F6EE3E36ED}" srcOrd="1" destOrd="0" presId="urn:microsoft.com/office/officeart/2005/8/layout/orgChart1"/>
    <dgm:cxn modelId="{1FEDDCCB-B6A6-1B4F-A79A-334BD544C721}" type="presParOf" srcId="{781BD2D0-6F3C-CE4C-BA6E-6BC3FB32E425}" destId="{A794EA06-EA8F-6B4B-9C8E-215C1548BD8A}" srcOrd="2" destOrd="0" presId="urn:microsoft.com/office/officeart/2005/8/layout/orgChart1"/>
    <dgm:cxn modelId="{47484159-306E-6142-B2FA-2CB2371FE2C0}" type="presParOf" srcId="{BAC51733-48E4-044E-ADDB-10D93E3799C9}" destId="{A9B1B3EF-2CAA-3847-8D9D-A8BB9A49FC64}" srcOrd="2" destOrd="0" presId="urn:microsoft.com/office/officeart/2005/8/layout/orgChart1"/>
    <dgm:cxn modelId="{E682A6C5-5563-F641-BA8E-D7C6C73EED94}" type="presParOf" srcId="{E06880D8-A67E-8E41-82B0-D9FA10EB4A13}" destId="{75406348-215A-0A49-9CD7-524A177F4B89}" srcOrd="12" destOrd="0" presId="urn:microsoft.com/office/officeart/2005/8/layout/orgChart1"/>
    <dgm:cxn modelId="{EDBCA7E1-56C2-3142-987C-C2EC9C217D49}" type="presParOf" srcId="{E06880D8-A67E-8E41-82B0-D9FA10EB4A13}" destId="{02EE0C07-1B53-624B-80C8-CBBF102D37CE}" srcOrd="13" destOrd="0" presId="urn:microsoft.com/office/officeart/2005/8/layout/orgChart1"/>
    <dgm:cxn modelId="{B79B986C-3018-7F4D-9D26-2B09DEF7C951}" type="presParOf" srcId="{02EE0C07-1B53-624B-80C8-CBBF102D37CE}" destId="{3C792405-0AA4-DF4C-9C9D-833C8E706AB1}" srcOrd="0" destOrd="0" presId="urn:microsoft.com/office/officeart/2005/8/layout/orgChart1"/>
    <dgm:cxn modelId="{5E8F22E0-EBC9-B442-AB17-385CA626461F}" type="presParOf" srcId="{3C792405-0AA4-DF4C-9C9D-833C8E706AB1}" destId="{BC5BDE1B-2007-4541-96BE-19415471B9AB}" srcOrd="0" destOrd="0" presId="urn:microsoft.com/office/officeart/2005/8/layout/orgChart1"/>
    <dgm:cxn modelId="{E08236C6-5BD4-6343-BF5E-FF36EB17F3FD}" type="presParOf" srcId="{3C792405-0AA4-DF4C-9C9D-833C8E706AB1}" destId="{DA2192D0-EDDA-024C-9BD6-BBE6EB7E89FD}" srcOrd="1" destOrd="0" presId="urn:microsoft.com/office/officeart/2005/8/layout/orgChart1"/>
    <dgm:cxn modelId="{689F6249-B73E-2945-9CF2-5D565DF6D73A}" type="presParOf" srcId="{02EE0C07-1B53-624B-80C8-CBBF102D37CE}" destId="{41602DFB-5260-934F-AE5B-AA911B643113}" srcOrd="1" destOrd="0" presId="urn:microsoft.com/office/officeart/2005/8/layout/orgChart1"/>
    <dgm:cxn modelId="{2B05A1CD-FE63-5C44-B043-BA5007384C08}" type="presParOf" srcId="{41602DFB-5260-934F-AE5B-AA911B643113}" destId="{2D753908-799F-8448-9ADC-3BE7F22A3AC3}" srcOrd="0" destOrd="0" presId="urn:microsoft.com/office/officeart/2005/8/layout/orgChart1"/>
    <dgm:cxn modelId="{05D0E87E-5279-FF45-A878-5E3E19781500}" type="presParOf" srcId="{41602DFB-5260-934F-AE5B-AA911B643113}" destId="{9C3A0A36-6759-0D48-AC25-0E495267CF46}" srcOrd="1" destOrd="0" presId="urn:microsoft.com/office/officeart/2005/8/layout/orgChart1"/>
    <dgm:cxn modelId="{22ECACD6-5741-814C-98FC-C69485F7E071}" type="presParOf" srcId="{9C3A0A36-6759-0D48-AC25-0E495267CF46}" destId="{0143B33F-24AC-EE49-8563-B373776A892E}" srcOrd="0" destOrd="0" presId="urn:microsoft.com/office/officeart/2005/8/layout/orgChart1"/>
    <dgm:cxn modelId="{BE56397B-4C44-E441-8CB4-4E0C8FB962B1}" type="presParOf" srcId="{0143B33F-24AC-EE49-8563-B373776A892E}" destId="{AA1B9B34-D2BC-FC4B-BDE1-BDD092BE320C}" srcOrd="0" destOrd="0" presId="urn:microsoft.com/office/officeart/2005/8/layout/orgChart1"/>
    <dgm:cxn modelId="{6BE5156E-750F-9749-ADFF-1263BB39369D}" type="presParOf" srcId="{0143B33F-24AC-EE49-8563-B373776A892E}" destId="{553A6B66-91E9-E24A-B25A-A1D4880E5F6C}" srcOrd="1" destOrd="0" presId="urn:microsoft.com/office/officeart/2005/8/layout/orgChart1"/>
    <dgm:cxn modelId="{336A34D5-5448-AE42-8071-7DB8D72B105C}" type="presParOf" srcId="{9C3A0A36-6759-0D48-AC25-0E495267CF46}" destId="{B88CB199-E3C3-1246-8905-6A730B53E124}" srcOrd="1" destOrd="0" presId="urn:microsoft.com/office/officeart/2005/8/layout/orgChart1"/>
    <dgm:cxn modelId="{90E03E55-10FB-4547-A59E-8E46E98A8A52}" type="presParOf" srcId="{9C3A0A36-6759-0D48-AC25-0E495267CF46}" destId="{D759F6C5-0A52-9747-A3CF-D1D35B94626B}" srcOrd="2" destOrd="0" presId="urn:microsoft.com/office/officeart/2005/8/layout/orgChart1"/>
    <dgm:cxn modelId="{2781A738-FDC2-2D45-97C5-254E41FA0F96}" type="presParOf" srcId="{41602DFB-5260-934F-AE5B-AA911B643113}" destId="{A0E722D7-9218-0F45-811A-813795382529}" srcOrd="2" destOrd="0" presId="urn:microsoft.com/office/officeart/2005/8/layout/orgChart1"/>
    <dgm:cxn modelId="{F35E9277-20F4-4343-AE28-15A32A57456C}" type="presParOf" srcId="{41602DFB-5260-934F-AE5B-AA911B643113}" destId="{5BEA6B57-F1A7-0748-8923-55C687796D87}" srcOrd="3" destOrd="0" presId="urn:microsoft.com/office/officeart/2005/8/layout/orgChart1"/>
    <dgm:cxn modelId="{B5203E2F-B4CD-ED4B-9312-B49DC377443B}" type="presParOf" srcId="{5BEA6B57-F1A7-0748-8923-55C687796D87}" destId="{82D291FC-5F05-A445-AE6A-E1BB12B83CE7}" srcOrd="0" destOrd="0" presId="urn:microsoft.com/office/officeart/2005/8/layout/orgChart1"/>
    <dgm:cxn modelId="{CCA696A0-BC07-8643-A1B7-BA5D79E1EAA0}" type="presParOf" srcId="{82D291FC-5F05-A445-AE6A-E1BB12B83CE7}" destId="{617960EA-1C59-D541-AF2B-6588E81E2B2C}" srcOrd="0" destOrd="0" presId="urn:microsoft.com/office/officeart/2005/8/layout/orgChart1"/>
    <dgm:cxn modelId="{E52C68A2-3FAE-634E-8795-A28890E7FF33}" type="presParOf" srcId="{82D291FC-5F05-A445-AE6A-E1BB12B83CE7}" destId="{13D9CDE0-3EC7-DE46-AB60-048EA440D7CC}" srcOrd="1" destOrd="0" presId="urn:microsoft.com/office/officeart/2005/8/layout/orgChart1"/>
    <dgm:cxn modelId="{3DE3B206-0D69-B542-ACFA-7F47BF36DB65}" type="presParOf" srcId="{5BEA6B57-F1A7-0748-8923-55C687796D87}" destId="{1BDE2E63-8A0E-FF49-BF0B-37F2179495B3}" srcOrd="1" destOrd="0" presId="urn:microsoft.com/office/officeart/2005/8/layout/orgChart1"/>
    <dgm:cxn modelId="{6E3F0206-C065-DB45-8AC7-14A1B003E323}" type="presParOf" srcId="{5BEA6B57-F1A7-0748-8923-55C687796D87}" destId="{1A1703E1-7BD1-2F47-8767-FB15EC3253D2}" srcOrd="2" destOrd="0" presId="urn:microsoft.com/office/officeart/2005/8/layout/orgChart1"/>
    <dgm:cxn modelId="{5CC97B14-033A-A046-A6FC-0CD3602A90B8}" type="presParOf" srcId="{02EE0C07-1B53-624B-80C8-CBBF102D37CE}" destId="{FFF51368-9F2F-0C47-B191-698228921B52}" srcOrd="2" destOrd="0" presId="urn:microsoft.com/office/officeart/2005/8/layout/orgChart1"/>
    <dgm:cxn modelId="{BB8A52AA-E342-F74E-ABD8-EB5CA4F8C17F}" type="presParOf" srcId="{68B7701C-CFEC-D14A-985B-E25A1ED90494}" destId="{0D9B834F-A0B9-884C-8AF8-841512D3B954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722D7-9218-0F45-811A-813795382529}">
      <dsp:nvSpPr>
        <dsp:cNvPr id="0" name=""/>
        <dsp:cNvSpPr/>
      </dsp:nvSpPr>
      <dsp:spPr>
        <a:xfrm>
          <a:off x="6897226" y="1833682"/>
          <a:ext cx="136782" cy="1066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899"/>
              </a:lnTo>
              <a:lnTo>
                <a:pt x="136782" y="1066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53908-799F-8448-9ADC-3BE7F22A3AC3}">
      <dsp:nvSpPr>
        <dsp:cNvPr id="0" name=""/>
        <dsp:cNvSpPr/>
      </dsp:nvSpPr>
      <dsp:spPr>
        <a:xfrm>
          <a:off x="6897226" y="1833682"/>
          <a:ext cx="136782" cy="419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464"/>
              </a:lnTo>
              <a:lnTo>
                <a:pt x="136782" y="419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06348-215A-0A49-9CD7-524A177F4B89}">
      <dsp:nvSpPr>
        <dsp:cNvPr id="0" name=""/>
        <dsp:cNvSpPr/>
      </dsp:nvSpPr>
      <dsp:spPr>
        <a:xfrm>
          <a:off x="3859484" y="1186247"/>
          <a:ext cx="3402494" cy="191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47"/>
              </a:lnTo>
              <a:lnTo>
                <a:pt x="3402494" y="95747"/>
              </a:lnTo>
              <a:lnTo>
                <a:pt x="3402494" y="1914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7841E-2DBD-4140-A9F2-E0C2DD980E5C}">
      <dsp:nvSpPr>
        <dsp:cNvPr id="0" name=""/>
        <dsp:cNvSpPr/>
      </dsp:nvSpPr>
      <dsp:spPr>
        <a:xfrm>
          <a:off x="5627587" y="1833682"/>
          <a:ext cx="164492" cy="419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464"/>
              </a:lnTo>
              <a:lnTo>
                <a:pt x="164492" y="419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E5035-3A5D-124B-AA3E-401AC4D2FCFC}">
      <dsp:nvSpPr>
        <dsp:cNvPr id="0" name=""/>
        <dsp:cNvSpPr/>
      </dsp:nvSpPr>
      <dsp:spPr>
        <a:xfrm>
          <a:off x="3859484" y="1186247"/>
          <a:ext cx="2206750" cy="191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47"/>
              </a:lnTo>
              <a:lnTo>
                <a:pt x="2206750" y="95747"/>
              </a:lnTo>
              <a:lnTo>
                <a:pt x="2206750" y="1914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CC563-6954-EB41-9342-77A22C209A18}">
      <dsp:nvSpPr>
        <dsp:cNvPr id="0" name=""/>
        <dsp:cNvSpPr/>
      </dsp:nvSpPr>
      <dsp:spPr>
        <a:xfrm>
          <a:off x="4505738" y="1833682"/>
          <a:ext cx="136782" cy="419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464"/>
              </a:lnTo>
              <a:lnTo>
                <a:pt x="136782" y="419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A6AD7-7A50-F54F-B243-5254B94CE218}">
      <dsp:nvSpPr>
        <dsp:cNvPr id="0" name=""/>
        <dsp:cNvSpPr/>
      </dsp:nvSpPr>
      <dsp:spPr>
        <a:xfrm>
          <a:off x="3859484" y="1186247"/>
          <a:ext cx="1011006" cy="191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47"/>
              </a:lnTo>
              <a:lnTo>
                <a:pt x="1011006" y="95747"/>
              </a:lnTo>
              <a:lnTo>
                <a:pt x="1011006" y="1914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542C6-1498-E54B-A619-9150813E0149}">
      <dsp:nvSpPr>
        <dsp:cNvPr id="0" name=""/>
        <dsp:cNvSpPr/>
      </dsp:nvSpPr>
      <dsp:spPr>
        <a:xfrm>
          <a:off x="3402363" y="1833682"/>
          <a:ext cx="136782" cy="1714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334"/>
              </a:lnTo>
              <a:lnTo>
                <a:pt x="136782" y="1714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01813-D496-2C42-8E3B-5AD501ECAB9A}">
      <dsp:nvSpPr>
        <dsp:cNvPr id="0" name=""/>
        <dsp:cNvSpPr/>
      </dsp:nvSpPr>
      <dsp:spPr>
        <a:xfrm>
          <a:off x="3402363" y="1833682"/>
          <a:ext cx="136782" cy="1066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899"/>
              </a:lnTo>
              <a:lnTo>
                <a:pt x="136782" y="1066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3A206-3A2B-6748-A48C-37C74A33276A}">
      <dsp:nvSpPr>
        <dsp:cNvPr id="0" name=""/>
        <dsp:cNvSpPr/>
      </dsp:nvSpPr>
      <dsp:spPr>
        <a:xfrm>
          <a:off x="3402363" y="1833682"/>
          <a:ext cx="136782" cy="419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464"/>
              </a:lnTo>
              <a:lnTo>
                <a:pt x="136782" y="419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73FF0-D7E2-EB48-84B1-F6494D429840}">
      <dsp:nvSpPr>
        <dsp:cNvPr id="0" name=""/>
        <dsp:cNvSpPr/>
      </dsp:nvSpPr>
      <dsp:spPr>
        <a:xfrm>
          <a:off x="3767115" y="1186247"/>
          <a:ext cx="92368" cy="191494"/>
        </a:xfrm>
        <a:custGeom>
          <a:avLst/>
          <a:gdLst/>
          <a:ahLst/>
          <a:cxnLst/>
          <a:rect l="0" t="0" r="0" b="0"/>
          <a:pathLst>
            <a:path>
              <a:moveTo>
                <a:pt x="92368" y="0"/>
              </a:moveTo>
              <a:lnTo>
                <a:pt x="92368" y="95747"/>
              </a:lnTo>
              <a:lnTo>
                <a:pt x="0" y="95747"/>
              </a:lnTo>
              <a:lnTo>
                <a:pt x="0" y="1914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84E96-576D-8846-A7A6-E05D2B0A62D1}">
      <dsp:nvSpPr>
        <dsp:cNvPr id="0" name=""/>
        <dsp:cNvSpPr/>
      </dsp:nvSpPr>
      <dsp:spPr>
        <a:xfrm>
          <a:off x="2298988" y="1833682"/>
          <a:ext cx="136782" cy="1066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899"/>
              </a:lnTo>
              <a:lnTo>
                <a:pt x="136782" y="1066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7434E-9A1C-E44C-A77C-FE8F005AC83A}">
      <dsp:nvSpPr>
        <dsp:cNvPr id="0" name=""/>
        <dsp:cNvSpPr/>
      </dsp:nvSpPr>
      <dsp:spPr>
        <a:xfrm>
          <a:off x="2298988" y="1833682"/>
          <a:ext cx="136782" cy="419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464"/>
              </a:lnTo>
              <a:lnTo>
                <a:pt x="136782" y="419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273C3-19B1-404B-B5C5-7E0C9B7D3BE5}">
      <dsp:nvSpPr>
        <dsp:cNvPr id="0" name=""/>
        <dsp:cNvSpPr/>
      </dsp:nvSpPr>
      <dsp:spPr>
        <a:xfrm>
          <a:off x="2663740" y="1186247"/>
          <a:ext cx="1195743" cy="191494"/>
        </a:xfrm>
        <a:custGeom>
          <a:avLst/>
          <a:gdLst/>
          <a:ahLst/>
          <a:cxnLst/>
          <a:rect l="0" t="0" r="0" b="0"/>
          <a:pathLst>
            <a:path>
              <a:moveTo>
                <a:pt x="1195743" y="0"/>
              </a:moveTo>
              <a:lnTo>
                <a:pt x="1195743" y="95747"/>
              </a:lnTo>
              <a:lnTo>
                <a:pt x="0" y="95747"/>
              </a:lnTo>
              <a:lnTo>
                <a:pt x="0" y="1914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57BBF-87F6-944F-9AD2-150B03207758}">
      <dsp:nvSpPr>
        <dsp:cNvPr id="0" name=""/>
        <dsp:cNvSpPr/>
      </dsp:nvSpPr>
      <dsp:spPr>
        <a:xfrm>
          <a:off x="1195613" y="1833682"/>
          <a:ext cx="136782" cy="419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464"/>
              </a:lnTo>
              <a:lnTo>
                <a:pt x="136782" y="419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DA57C-39BB-4846-8B4F-F7494C984396}">
      <dsp:nvSpPr>
        <dsp:cNvPr id="0" name=""/>
        <dsp:cNvSpPr/>
      </dsp:nvSpPr>
      <dsp:spPr>
        <a:xfrm>
          <a:off x="1560365" y="1186247"/>
          <a:ext cx="2299119" cy="191494"/>
        </a:xfrm>
        <a:custGeom>
          <a:avLst/>
          <a:gdLst/>
          <a:ahLst/>
          <a:cxnLst/>
          <a:rect l="0" t="0" r="0" b="0"/>
          <a:pathLst>
            <a:path>
              <a:moveTo>
                <a:pt x="2299119" y="0"/>
              </a:moveTo>
              <a:lnTo>
                <a:pt x="2299119" y="95747"/>
              </a:lnTo>
              <a:lnTo>
                <a:pt x="0" y="95747"/>
              </a:lnTo>
              <a:lnTo>
                <a:pt x="0" y="1914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725CC-0C26-F042-9D67-1DF9ADBB115D}">
      <dsp:nvSpPr>
        <dsp:cNvPr id="0" name=""/>
        <dsp:cNvSpPr/>
      </dsp:nvSpPr>
      <dsp:spPr>
        <a:xfrm>
          <a:off x="92238" y="1833682"/>
          <a:ext cx="136782" cy="1066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899"/>
              </a:lnTo>
              <a:lnTo>
                <a:pt x="136782" y="1066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5770B-3C8F-9848-8096-42A9A3F36194}">
      <dsp:nvSpPr>
        <dsp:cNvPr id="0" name=""/>
        <dsp:cNvSpPr/>
      </dsp:nvSpPr>
      <dsp:spPr>
        <a:xfrm>
          <a:off x="92238" y="1833682"/>
          <a:ext cx="136782" cy="419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464"/>
              </a:lnTo>
              <a:lnTo>
                <a:pt x="136782" y="419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62AF5-F7C7-1543-80B0-DA2AD401FA61}">
      <dsp:nvSpPr>
        <dsp:cNvPr id="0" name=""/>
        <dsp:cNvSpPr/>
      </dsp:nvSpPr>
      <dsp:spPr>
        <a:xfrm>
          <a:off x="456990" y="1186247"/>
          <a:ext cx="3402494" cy="191494"/>
        </a:xfrm>
        <a:custGeom>
          <a:avLst/>
          <a:gdLst/>
          <a:ahLst/>
          <a:cxnLst/>
          <a:rect l="0" t="0" r="0" b="0"/>
          <a:pathLst>
            <a:path>
              <a:moveTo>
                <a:pt x="3402494" y="0"/>
              </a:moveTo>
              <a:lnTo>
                <a:pt x="3402494" y="95747"/>
              </a:lnTo>
              <a:lnTo>
                <a:pt x="0" y="95747"/>
              </a:lnTo>
              <a:lnTo>
                <a:pt x="0" y="1914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A0822-31BD-9B43-B205-09C4179F996E}">
      <dsp:nvSpPr>
        <dsp:cNvPr id="0" name=""/>
        <dsp:cNvSpPr/>
      </dsp:nvSpPr>
      <dsp:spPr>
        <a:xfrm>
          <a:off x="3326130" y="602972"/>
          <a:ext cx="1066708" cy="58327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项目组成员</a:t>
          </a:r>
        </a:p>
      </dsp:txBody>
      <dsp:txXfrm>
        <a:off x="3326130" y="602972"/>
        <a:ext cx="1066708" cy="583275"/>
      </dsp:txXfrm>
    </dsp:sp>
    <dsp:sp modelId="{BE082A96-936E-2848-8A5F-FAC6D7B947B7}">
      <dsp:nvSpPr>
        <dsp:cNvPr id="0" name=""/>
        <dsp:cNvSpPr/>
      </dsp:nvSpPr>
      <dsp:spPr>
        <a:xfrm>
          <a:off x="1050" y="1377742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业务</a:t>
          </a:r>
        </a:p>
      </dsp:txBody>
      <dsp:txXfrm>
        <a:off x="1050" y="1377742"/>
        <a:ext cx="911880" cy="455940"/>
      </dsp:txXfrm>
    </dsp:sp>
    <dsp:sp modelId="{D7F37FBE-18C3-5C48-A59F-91887B864EC8}">
      <dsp:nvSpPr>
        <dsp:cNvPr id="0" name=""/>
        <dsp:cNvSpPr/>
      </dsp:nvSpPr>
      <dsp:spPr>
        <a:xfrm>
          <a:off x="229020" y="2025177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PM</a:t>
          </a:r>
          <a:r>
            <a:rPr lang="zh-CN" altLang="en-US" sz="1400" kern="1200" dirty="0"/>
            <a:t>：张浩</a:t>
          </a:r>
        </a:p>
      </dsp:txBody>
      <dsp:txXfrm>
        <a:off x="229020" y="2025177"/>
        <a:ext cx="911880" cy="455940"/>
      </dsp:txXfrm>
    </dsp:sp>
    <dsp:sp modelId="{7B31CA06-E7F6-6A4E-BC20-114D1B6DF62A}">
      <dsp:nvSpPr>
        <dsp:cNvPr id="0" name=""/>
        <dsp:cNvSpPr/>
      </dsp:nvSpPr>
      <dsp:spPr>
        <a:xfrm>
          <a:off x="229020" y="2672612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代义</a:t>
          </a:r>
        </a:p>
      </dsp:txBody>
      <dsp:txXfrm>
        <a:off x="229020" y="2672612"/>
        <a:ext cx="911880" cy="455940"/>
      </dsp:txXfrm>
    </dsp:sp>
    <dsp:sp modelId="{E7240F94-ADCD-4E4E-9B70-A296D2840017}">
      <dsp:nvSpPr>
        <dsp:cNvPr id="0" name=""/>
        <dsp:cNvSpPr/>
      </dsp:nvSpPr>
      <dsp:spPr>
        <a:xfrm>
          <a:off x="1104425" y="1377742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系统规划</a:t>
          </a:r>
        </a:p>
      </dsp:txBody>
      <dsp:txXfrm>
        <a:off x="1104425" y="1377742"/>
        <a:ext cx="911880" cy="455940"/>
      </dsp:txXfrm>
    </dsp:sp>
    <dsp:sp modelId="{48C10CA8-446A-0248-A97E-1EEA1EAF7F06}">
      <dsp:nvSpPr>
        <dsp:cNvPr id="0" name=""/>
        <dsp:cNvSpPr/>
      </dsp:nvSpPr>
      <dsp:spPr>
        <a:xfrm>
          <a:off x="1332395" y="2025177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PM:</a:t>
          </a:r>
          <a:r>
            <a:rPr lang="zh-CN" altLang="en-US" sz="1400" kern="1200" dirty="0"/>
            <a:t>祁美海</a:t>
          </a:r>
        </a:p>
      </dsp:txBody>
      <dsp:txXfrm>
        <a:off x="1332395" y="2025177"/>
        <a:ext cx="911880" cy="455940"/>
      </dsp:txXfrm>
    </dsp:sp>
    <dsp:sp modelId="{D1869170-C27B-7648-B57F-3926009F746A}">
      <dsp:nvSpPr>
        <dsp:cNvPr id="0" name=""/>
        <dsp:cNvSpPr/>
      </dsp:nvSpPr>
      <dsp:spPr>
        <a:xfrm>
          <a:off x="2207800" y="1377742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产品</a:t>
          </a:r>
        </a:p>
      </dsp:txBody>
      <dsp:txXfrm>
        <a:off x="2207800" y="1377742"/>
        <a:ext cx="911880" cy="455940"/>
      </dsp:txXfrm>
    </dsp:sp>
    <dsp:sp modelId="{9CA36279-F9E1-264E-90FD-39F158EA2D58}">
      <dsp:nvSpPr>
        <dsp:cNvPr id="0" name=""/>
        <dsp:cNvSpPr/>
      </dsp:nvSpPr>
      <dsp:spPr>
        <a:xfrm>
          <a:off x="2435770" y="2025177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PM</a:t>
          </a:r>
          <a:r>
            <a:rPr lang="zh-CN" altLang="en-US" sz="1400" kern="1200" dirty="0"/>
            <a:t>：露华</a:t>
          </a:r>
        </a:p>
      </dsp:txBody>
      <dsp:txXfrm>
        <a:off x="2435770" y="2025177"/>
        <a:ext cx="911880" cy="455940"/>
      </dsp:txXfrm>
    </dsp:sp>
    <dsp:sp modelId="{F9B47D11-003F-5440-9CA6-82775B51779F}">
      <dsp:nvSpPr>
        <dsp:cNvPr id="0" name=""/>
        <dsp:cNvSpPr/>
      </dsp:nvSpPr>
      <dsp:spPr>
        <a:xfrm>
          <a:off x="2435770" y="2672612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珠缨</a:t>
          </a:r>
        </a:p>
      </dsp:txBody>
      <dsp:txXfrm>
        <a:off x="2435770" y="2672612"/>
        <a:ext cx="911880" cy="455940"/>
      </dsp:txXfrm>
    </dsp:sp>
    <dsp:sp modelId="{EB460C32-243C-F147-AF49-B579B23E4E67}">
      <dsp:nvSpPr>
        <dsp:cNvPr id="0" name=""/>
        <dsp:cNvSpPr/>
      </dsp:nvSpPr>
      <dsp:spPr>
        <a:xfrm>
          <a:off x="3311175" y="1377742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技术</a:t>
          </a:r>
        </a:p>
      </dsp:txBody>
      <dsp:txXfrm>
        <a:off x="3311175" y="1377742"/>
        <a:ext cx="911880" cy="455940"/>
      </dsp:txXfrm>
    </dsp:sp>
    <dsp:sp modelId="{D97009B9-2FA9-C443-B5A9-F33202E6421D}">
      <dsp:nvSpPr>
        <dsp:cNvPr id="0" name=""/>
        <dsp:cNvSpPr/>
      </dsp:nvSpPr>
      <dsp:spPr>
        <a:xfrm>
          <a:off x="3539145" y="2025177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PM</a:t>
          </a:r>
          <a:r>
            <a:rPr lang="zh-CN" altLang="en-US" sz="1400" kern="1200" dirty="0"/>
            <a:t>：苍岳</a:t>
          </a:r>
        </a:p>
      </dsp:txBody>
      <dsp:txXfrm>
        <a:off x="3539145" y="2025177"/>
        <a:ext cx="911880" cy="455940"/>
      </dsp:txXfrm>
    </dsp:sp>
    <dsp:sp modelId="{4BBFFFAD-2E12-B043-83EF-30C0E635EAAB}">
      <dsp:nvSpPr>
        <dsp:cNvPr id="0" name=""/>
        <dsp:cNvSpPr/>
      </dsp:nvSpPr>
      <dsp:spPr>
        <a:xfrm>
          <a:off x="3539145" y="2672612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蹊琦</a:t>
          </a:r>
        </a:p>
      </dsp:txBody>
      <dsp:txXfrm>
        <a:off x="3539145" y="2672612"/>
        <a:ext cx="911880" cy="455940"/>
      </dsp:txXfrm>
    </dsp:sp>
    <dsp:sp modelId="{1BE445F4-9D7F-D147-A8E8-772DB23288D2}">
      <dsp:nvSpPr>
        <dsp:cNvPr id="0" name=""/>
        <dsp:cNvSpPr/>
      </dsp:nvSpPr>
      <dsp:spPr>
        <a:xfrm>
          <a:off x="3539145" y="3320047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攀逹</a:t>
          </a:r>
        </a:p>
      </dsp:txBody>
      <dsp:txXfrm>
        <a:off x="3539145" y="3320047"/>
        <a:ext cx="911880" cy="455940"/>
      </dsp:txXfrm>
    </dsp:sp>
    <dsp:sp modelId="{E8D8EA1F-2CBE-7441-8C3A-7F0710A52894}">
      <dsp:nvSpPr>
        <dsp:cNvPr id="0" name=""/>
        <dsp:cNvSpPr/>
      </dsp:nvSpPr>
      <dsp:spPr>
        <a:xfrm>
          <a:off x="4414550" y="1377742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测试</a:t>
          </a:r>
        </a:p>
      </dsp:txBody>
      <dsp:txXfrm>
        <a:off x="4414550" y="1377742"/>
        <a:ext cx="911880" cy="455940"/>
      </dsp:txXfrm>
    </dsp:sp>
    <dsp:sp modelId="{2BE82D2C-4557-194A-8A64-EB86EFDED715}">
      <dsp:nvSpPr>
        <dsp:cNvPr id="0" name=""/>
        <dsp:cNvSpPr/>
      </dsp:nvSpPr>
      <dsp:spPr>
        <a:xfrm>
          <a:off x="4642520" y="2025177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PM</a:t>
          </a:r>
          <a:r>
            <a:rPr lang="zh-CN" altLang="en-US" sz="1400" kern="1200" dirty="0"/>
            <a:t>：神雕</a:t>
          </a:r>
        </a:p>
      </dsp:txBody>
      <dsp:txXfrm>
        <a:off x="4642520" y="2025177"/>
        <a:ext cx="911880" cy="455940"/>
      </dsp:txXfrm>
    </dsp:sp>
    <dsp:sp modelId="{47E95082-4187-9A41-A961-7834AE05ECAE}">
      <dsp:nvSpPr>
        <dsp:cNvPr id="0" name=""/>
        <dsp:cNvSpPr/>
      </dsp:nvSpPr>
      <dsp:spPr>
        <a:xfrm>
          <a:off x="5517925" y="1377742"/>
          <a:ext cx="1096618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物流数据中心</a:t>
          </a:r>
        </a:p>
      </dsp:txBody>
      <dsp:txXfrm>
        <a:off x="5517925" y="1377742"/>
        <a:ext cx="1096618" cy="455940"/>
      </dsp:txXfrm>
    </dsp:sp>
    <dsp:sp modelId="{6A4DE087-52A0-E543-B6FA-025728077673}">
      <dsp:nvSpPr>
        <dsp:cNvPr id="0" name=""/>
        <dsp:cNvSpPr/>
      </dsp:nvSpPr>
      <dsp:spPr>
        <a:xfrm>
          <a:off x="5792080" y="2025177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PM</a:t>
          </a:r>
          <a:r>
            <a:rPr lang="zh-CN" altLang="en-US" sz="1400" kern="1200" dirty="0"/>
            <a:t>：卿缦</a:t>
          </a:r>
        </a:p>
      </dsp:txBody>
      <dsp:txXfrm>
        <a:off x="5792080" y="2025177"/>
        <a:ext cx="911880" cy="455940"/>
      </dsp:txXfrm>
    </dsp:sp>
    <dsp:sp modelId="{BC5BDE1B-2007-4541-96BE-19415471B9AB}">
      <dsp:nvSpPr>
        <dsp:cNvPr id="0" name=""/>
        <dsp:cNvSpPr/>
      </dsp:nvSpPr>
      <dsp:spPr>
        <a:xfrm>
          <a:off x="6806038" y="1377742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B</a:t>
          </a:r>
          <a:r>
            <a:rPr lang="zh-CN" altLang="en-US" sz="1400" kern="1200" dirty="0"/>
            <a:t>端数据</a:t>
          </a:r>
        </a:p>
      </dsp:txBody>
      <dsp:txXfrm>
        <a:off x="6806038" y="1377742"/>
        <a:ext cx="911880" cy="455940"/>
      </dsp:txXfrm>
    </dsp:sp>
    <dsp:sp modelId="{AA1B9B34-D2BC-FC4B-BDE1-BDD092BE320C}">
      <dsp:nvSpPr>
        <dsp:cNvPr id="0" name=""/>
        <dsp:cNvSpPr/>
      </dsp:nvSpPr>
      <dsp:spPr>
        <a:xfrm>
          <a:off x="7034008" y="2025177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PM</a:t>
          </a:r>
          <a:r>
            <a:rPr lang="zh-CN" altLang="en-US" sz="1400" kern="1200" dirty="0"/>
            <a:t>：安久</a:t>
          </a:r>
        </a:p>
      </dsp:txBody>
      <dsp:txXfrm>
        <a:off x="7034008" y="2025177"/>
        <a:ext cx="911880" cy="455940"/>
      </dsp:txXfrm>
    </dsp:sp>
    <dsp:sp modelId="{617960EA-1C59-D541-AF2B-6588E81E2B2C}">
      <dsp:nvSpPr>
        <dsp:cNvPr id="0" name=""/>
        <dsp:cNvSpPr/>
      </dsp:nvSpPr>
      <dsp:spPr>
        <a:xfrm>
          <a:off x="7034008" y="2672612"/>
          <a:ext cx="911880" cy="45594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骆辰</a:t>
          </a:r>
        </a:p>
      </dsp:txBody>
      <dsp:txXfrm>
        <a:off x="7034008" y="2672612"/>
        <a:ext cx="911880" cy="455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1FCE2-EAE8-964C-94F5-76A846854C0E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2E972-1138-9B44-B574-3EDFCBF78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1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12879C-EEF3-774E-8909-2E1073D677E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1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219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713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23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64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FD523C4-AB12-4715-863A-E319B4E70BD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2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25D7D-72BB-3245-AE14-1DEBB44F5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DE3C5E-A0EC-3A4C-BBA9-D01204038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19BB17-1CA9-2846-AF3C-458B9523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2A5-0ECE-354D-97F7-A50868352D12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C5F59-B57D-D14E-A209-7F11BD1E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66147-C491-BC40-924F-08C6DD8E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97C4-FE45-6E45-B672-9E7D37776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53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10C6A-C266-444C-8CDF-41AE3652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217665-C6B0-054F-B32F-4131D0CF1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1E7A0-2BAF-F341-9B4C-7D52A468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2A5-0ECE-354D-97F7-A50868352D12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C1671-0659-AC42-AEC7-442DEFCB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F5503-0E24-CA4E-833F-1091CC2E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97C4-FE45-6E45-B672-9E7D37776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77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C9D7E0-3A03-9F4E-B274-6F2353008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1CFBA4-4A85-C245-B0A9-E957C56C7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93501-C09A-BC4D-94B7-F170725E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2A5-0ECE-354D-97F7-A50868352D12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A57BD-87DF-CC43-8FD1-6B62B48A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1BED8-6E07-9A49-93BA-ED280316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97C4-FE45-6E45-B672-9E7D37776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74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32191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7799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96523-3831-E946-AA56-2DD7619C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929D7-F3FC-B444-9D85-EE60EABC5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D54F0-B0D1-D54A-8722-5A0E1E49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2A5-0ECE-354D-97F7-A50868352D12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71477-D5E4-0044-B17B-0BD3A18C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A0095-D44A-0D45-9272-B7FB1920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97C4-FE45-6E45-B672-9E7D37776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12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58CDC-00C8-2044-887B-5EC55545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007CC4-0367-534C-ACD7-957D9EF40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8EE90-99C4-084F-940C-7DCE8A55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2A5-0ECE-354D-97F7-A50868352D12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BB8FD-4A9E-0644-A70A-237AEBF0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FCFAE-0E0E-9F47-A30F-A698A50F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97C4-FE45-6E45-B672-9E7D37776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91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93EFD-CBE3-F346-ABAE-B88DF187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6A600-F9FD-074C-B357-1E17EE56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5939D8-7005-6B40-B991-FF6B2951B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FEFD1B-7652-5D4F-83C5-A936F58C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2A5-0ECE-354D-97F7-A50868352D12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775B03-9BAB-2D40-829D-37F386E6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0FFFC1-5B68-0A40-91DD-4B6167D7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97C4-FE45-6E45-B672-9E7D37776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0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99539-6F8B-864E-8856-DED8956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D3DF5-1522-A948-A295-3CD25F6E8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945558-D65B-6944-AB5A-9FC2E261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F5FD34-34A6-C645-BE4C-86FE44114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324004-D308-3645-A6F1-4B19D6D81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175F2E-8F47-CF46-A542-46A17FCD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2A5-0ECE-354D-97F7-A50868352D12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FEDC67-2FDB-0A4E-9930-3923D386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66DBF2-C073-1C4C-90CB-043EF2EF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97C4-FE45-6E45-B672-9E7D37776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46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B3179-2AFD-5943-9690-E1E36C80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F5C6C5-F08F-B04E-98DE-F3C179B1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2A5-0ECE-354D-97F7-A50868352D12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17D651-733E-A940-A17F-DB6739D4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01C3A4-D3F6-154A-A5A6-76C5B316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97C4-FE45-6E45-B672-9E7D37776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85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69E1A8-1112-4745-9D1B-FAAE35B2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2A5-0ECE-354D-97F7-A50868352D12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2AE08-5F5C-3044-BA86-09A740E8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C92416-AF03-5046-A938-A888C88D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97C4-FE45-6E45-B672-9E7D37776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51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34672-8231-E74A-A27C-32558E4C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F8539-AFFE-0840-8BB1-00801CA9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8E0B2C-12CB-2044-BD99-8ECB23FE6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5CB08D-9CF9-FB4C-9B0E-B71CC1DA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2A5-0ECE-354D-97F7-A50868352D12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22F50B-A7B7-1A44-8431-3EB48745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D31B8A-8A92-9D4F-ACA8-C725B879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97C4-FE45-6E45-B672-9E7D37776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174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7F56C-9D9E-6E49-A8F8-6663D6E3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E48C4F-3AD1-4047-AE5C-CD31563F6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2FAF73-5D62-C244-BFBB-621FAC833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F9337-6006-3240-BEEB-3A0A3D3D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2A5-0ECE-354D-97F7-A50868352D12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FAB83-1D11-A94C-84C0-6C47E4EF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9EDBE-2674-FF48-87C5-A1620EB4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97C4-FE45-6E45-B672-9E7D37776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2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E50E81-BAF5-3A4F-A531-5DAE1A60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AEA1A-2193-1F45-A5EB-6A6A4671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9C98B-3280-464E-958F-D294C9D8D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EF2A5-0ECE-354D-97F7-A50868352D12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9ED13-448A-F843-AC95-39D150E92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3322B-017B-F140-8EE3-3BC7752A2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97C4-FE45-6E45-B672-9E7D37776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193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盒马logo横版反白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46" y="5356302"/>
            <a:ext cx="1230623" cy="5477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4780" y="2073039"/>
            <a:ext cx="8889839" cy="1256868"/>
          </a:xfrm>
          <a:prstGeom prst="rect">
            <a:avLst/>
          </a:prstGeom>
          <a:noFill/>
        </p:spPr>
        <p:txBody>
          <a:bodyPr wrap="none" lIns="121905" tIns="60953" rIns="121905" bIns="60953" rtlCol="0">
            <a:spAutoFit/>
          </a:bodyPr>
          <a:lstStyle/>
          <a:p>
            <a:pPr defTabSz="609511">
              <a:lnSpc>
                <a:spcPct val="110000"/>
              </a:lnSpc>
              <a:defRPr/>
            </a:pPr>
            <a:r>
              <a:rPr kumimoji="1" lang="en-US" altLang="zh-CN" sz="7200" b="1" spc="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B2C</a:t>
            </a:r>
            <a:r>
              <a:rPr kumimoji="1" lang="zh-CN" altLang="en-US" sz="7200" b="1" spc="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运营可视化</a:t>
            </a:r>
            <a:r>
              <a:rPr kumimoji="1" lang="en-US" altLang="zh-CN" sz="7200" b="1" spc="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KO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292702-CDD2-EF4B-95F6-CA0D57130C4E}"/>
              </a:ext>
            </a:extLst>
          </p:cNvPr>
          <p:cNvSpPr txBox="1"/>
          <p:nvPr/>
        </p:nvSpPr>
        <p:spPr>
          <a:xfrm>
            <a:off x="2970690" y="5402989"/>
            <a:ext cx="964336" cy="501020"/>
          </a:xfrm>
          <a:prstGeom prst="rect">
            <a:avLst/>
          </a:prstGeom>
          <a:noFill/>
        </p:spPr>
        <p:txBody>
          <a:bodyPr wrap="none" lIns="121905" tIns="60953" rIns="121905" bIns="60953" rtlCol="0">
            <a:spAutoFit/>
          </a:bodyPr>
          <a:lstStyle/>
          <a:p>
            <a:pPr defTabSz="609511">
              <a:lnSpc>
                <a:spcPct val="110000"/>
              </a:lnSpc>
              <a:defRPr/>
            </a:pPr>
            <a:r>
              <a:rPr kumimoji="1" lang="zh-CN" altLang="en-US" sz="2400" spc="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露华</a:t>
            </a:r>
            <a:endParaRPr kumimoji="1" lang="en-US" altLang="zh-CN" sz="2400" spc="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2D8746-5965-1E4C-89D5-87CFB74C2D19}"/>
              </a:ext>
            </a:extLst>
          </p:cNvPr>
          <p:cNvSpPr txBox="1"/>
          <p:nvPr/>
        </p:nvSpPr>
        <p:spPr>
          <a:xfrm>
            <a:off x="13027377" y="-7902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6607E5-0F88-2A4B-B892-1E553C51E60D}"/>
              </a:ext>
            </a:extLst>
          </p:cNvPr>
          <p:cNvSpPr txBox="1"/>
          <p:nvPr/>
        </p:nvSpPr>
        <p:spPr>
          <a:xfrm>
            <a:off x="4551119" y="5402989"/>
            <a:ext cx="2355743" cy="501020"/>
          </a:xfrm>
          <a:prstGeom prst="rect">
            <a:avLst/>
          </a:prstGeom>
          <a:noFill/>
        </p:spPr>
        <p:txBody>
          <a:bodyPr wrap="none" lIns="121905" tIns="60953" rIns="121905" bIns="60953" rtlCol="0">
            <a:spAutoFit/>
          </a:bodyPr>
          <a:lstStyle/>
          <a:p>
            <a:pPr defTabSz="609511">
              <a:lnSpc>
                <a:spcPct val="110000"/>
              </a:lnSpc>
              <a:defRPr/>
            </a:pPr>
            <a:r>
              <a:rPr kumimoji="1" lang="en-US" altLang="zh-CN" sz="2400" spc="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2020.06.22</a:t>
            </a:r>
          </a:p>
        </p:txBody>
      </p:sp>
    </p:spTree>
    <p:extLst>
      <p:ext uri="{BB962C8B-B14F-4D97-AF65-F5344CB8AC3E}">
        <p14:creationId xmlns:p14="http://schemas.microsoft.com/office/powerpoint/2010/main" val="206718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目录"/>
          <p:cNvSpPr txBox="1"/>
          <p:nvPr/>
        </p:nvSpPr>
        <p:spPr>
          <a:xfrm>
            <a:off x="5567263" y="1558415"/>
            <a:ext cx="522097" cy="333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3574" tIns="23574" rIns="23574" bIns="23574" anchor="ctr">
            <a:spAutoFit/>
          </a:bodyPr>
          <a:lstStyle>
            <a:lvl1pPr>
              <a:defRPr sz="4000">
                <a:solidFill>
                  <a:srgbClr val="00437C"/>
                </a:solidFill>
              </a:defRPr>
            </a:lvl1pPr>
          </a:lstStyle>
          <a:p>
            <a:r>
              <a:rPr sz="1856" dirty="0" err="1">
                <a:latin typeface="Microsoft YaHei"/>
                <a:ea typeface="Microsoft YaHei"/>
                <a:sym typeface="Microsoft YaHei"/>
              </a:rPr>
              <a:t>目录</a:t>
            </a:r>
            <a:endParaRPr sz="1856" dirty="0"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9" name="CATALOG"/>
          <p:cNvSpPr txBox="1"/>
          <p:nvPr/>
        </p:nvSpPr>
        <p:spPr>
          <a:xfrm>
            <a:off x="4599262" y="939876"/>
            <a:ext cx="2537585" cy="618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3574" tIns="23574" rIns="23574" bIns="23574" anchor="ctr">
            <a:spAutoFit/>
          </a:bodyPr>
          <a:lstStyle>
            <a:lvl1pPr>
              <a:defRPr sz="8000">
                <a:solidFill>
                  <a:srgbClr val="00427B"/>
                </a:solidFill>
                <a:latin typeface="+mj-lt"/>
                <a:ea typeface="+mj-ea"/>
                <a:cs typeface="+mj-cs"/>
                <a:sym typeface="Arial Black"/>
              </a:defRPr>
            </a:lvl1pPr>
          </a:lstStyle>
          <a:p>
            <a:r>
              <a:rPr sz="3712">
                <a:latin typeface="Arial Black"/>
                <a:cs typeface="Arial Black"/>
              </a:rPr>
              <a:t>CATALOG</a:t>
            </a:r>
          </a:p>
        </p:txBody>
      </p:sp>
      <p:sp>
        <p:nvSpPr>
          <p:cNvPr id="50" name="01"/>
          <p:cNvSpPr txBox="1"/>
          <p:nvPr/>
        </p:nvSpPr>
        <p:spPr>
          <a:xfrm>
            <a:off x="4616533" y="2219925"/>
            <a:ext cx="365003" cy="333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3574" tIns="23574" rIns="23574" bIns="23574" anchor="ctr">
            <a:spAutoFit/>
          </a:bodyPr>
          <a:lstStyle>
            <a:lvl1pPr>
              <a:defRPr sz="4000">
                <a:solidFill>
                  <a:srgbClr val="00437C"/>
                </a:solidFill>
                <a:latin typeface="+mj-lt"/>
                <a:ea typeface="+mj-ea"/>
                <a:cs typeface="+mj-cs"/>
                <a:sym typeface="Arial Black"/>
              </a:defRPr>
            </a:lvl1pPr>
          </a:lstStyle>
          <a:p>
            <a:r>
              <a:rPr sz="1856" dirty="0">
                <a:latin typeface="Arial Black"/>
                <a:cs typeface="Arial Black"/>
              </a:rPr>
              <a:t>01</a:t>
            </a:r>
          </a:p>
        </p:txBody>
      </p:sp>
      <p:sp>
        <p:nvSpPr>
          <p:cNvPr id="61" name="单元目录主标题一"/>
          <p:cNvSpPr txBox="1"/>
          <p:nvPr/>
        </p:nvSpPr>
        <p:spPr>
          <a:xfrm>
            <a:off x="5327613" y="2245077"/>
            <a:ext cx="810638" cy="27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3574" tIns="23574" rIns="23574" bIns="23574">
            <a:spAutoFit/>
          </a:bodyPr>
          <a:lstStyle>
            <a:lvl1pPr>
              <a:defRPr sz="3000">
                <a:solidFill>
                  <a:srgbClr val="727272"/>
                </a:solidFill>
              </a:defRPr>
            </a:lvl1pPr>
          </a:lstStyle>
          <a:p>
            <a:pPr>
              <a:spcBef>
                <a:spcPts val="2089"/>
              </a:spcBef>
            </a:pPr>
            <a:r>
              <a:rPr lang="zh-CN" altLang="en-US" sz="1485" dirty="0">
                <a:solidFill>
                  <a:srgbClr val="00437C"/>
                </a:solidFill>
                <a:latin typeface="Microsoft YaHei"/>
                <a:ea typeface="Microsoft YaHei"/>
                <a:sym typeface="Microsoft YaHei"/>
              </a:rPr>
              <a:t>项目背景</a:t>
            </a:r>
          </a:p>
        </p:txBody>
      </p:sp>
      <p:sp>
        <p:nvSpPr>
          <p:cNvPr id="65" name="02"/>
          <p:cNvSpPr txBox="1"/>
          <p:nvPr/>
        </p:nvSpPr>
        <p:spPr>
          <a:xfrm>
            <a:off x="4616533" y="2829934"/>
            <a:ext cx="365003" cy="333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3574" tIns="23574" rIns="23574" bIns="23574" anchor="ctr">
            <a:spAutoFit/>
          </a:bodyPr>
          <a:lstStyle>
            <a:lvl1pPr>
              <a:defRPr sz="4000">
                <a:solidFill>
                  <a:srgbClr val="00437C"/>
                </a:solidFill>
                <a:latin typeface="+mj-lt"/>
                <a:ea typeface="+mj-ea"/>
                <a:cs typeface="+mj-cs"/>
                <a:sym typeface="Arial Black"/>
              </a:defRPr>
            </a:lvl1pPr>
          </a:lstStyle>
          <a:p>
            <a:r>
              <a:rPr sz="1856">
                <a:latin typeface="Arial Black"/>
                <a:cs typeface="Arial Black"/>
              </a:rPr>
              <a:t>02</a:t>
            </a:r>
          </a:p>
        </p:txBody>
      </p:sp>
      <p:sp>
        <p:nvSpPr>
          <p:cNvPr id="67" name="03"/>
          <p:cNvSpPr txBox="1"/>
          <p:nvPr/>
        </p:nvSpPr>
        <p:spPr>
          <a:xfrm>
            <a:off x="4616533" y="3439942"/>
            <a:ext cx="365003" cy="333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3574" tIns="23574" rIns="23574" bIns="23574" anchor="ctr">
            <a:spAutoFit/>
          </a:bodyPr>
          <a:lstStyle>
            <a:lvl1pPr>
              <a:defRPr sz="4000">
                <a:solidFill>
                  <a:srgbClr val="00437C"/>
                </a:solidFill>
                <a:latin typeface="+mj-lt"/>
                <a:ea typeface="+mj-ea"/>
                <a:cs typeface="+mj-cs"/>
                <a:sym typeface="Arial Black"/>
              </a:defRPr>
            </a:lvl1pPr>
          </a:lstStyle>
          <a:p>
            <a:r>
              <a:rPr sz="1856">
                <a:latin typeface="Arial Black"/>
                <a:cs typeface="Arial Black"/>
              </a:rPr>
              <a:t>03</a:t>
            </a:r>
          </a:p>
        </p:txBody>
      </p:sp>
      <p:sp>
        <p:nvSpPr>
          <p:cNvPr id="69" name="单元目录主标题三"/>
          <p:cNvSpPr txBox="1"/>
          <p:nvPr/>
        </p:nvSpPr>
        <p:spPr>
          <a:xfrm>
            <a:off x="5327613" y="2853778"/>
            <a:ext cx="810638" cy="27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3574" tIns="23574" rIns="23574" bIns="23574">
            <a:spAutoFit/>
          </a:bodyPr>
          <a:lstStyle>
            <a:lvl1pPr>
              <a:defRPr sz="3000">
                <a:solidFill>
                  <a:srgbClr val="727272"/>
                </a:solidFill>
              </a:defRPr>
            </a:lvl1pPr>
          </a:lstStyle>
          <a:p>
            <a:pPr>
              <a:spcBef>
                <a:spcPts val="2089"/>
              </a:spcBef>
            </a:pPr>
            <a:r>
              <a:rPr lang="zh-CN" altLang="en-US" sz="1485" dirty="0">
                <a:solidFill>
                  <a:srgbClr val="00437C"/>
                </a:solidFill>
                <a:latin typeface="Microsoft YaHei"/>
                <a:ea typeface="Microsoft YaHei"/>
                <a:sym typeface="Microsoft YaHei"/>
              </a:rPr>
              <a:t>产品方案</a:t>
            </a:r>
          </a:p>
        </p:txBody>
      </p:sp>
      <p:sp>
        <p:nvSpPr>
          <p:cNvPr id="70" name="单元目录主标题四"/>
          <p:cNvSpPr txBox="1"/>
          <p:nvPr/>
        </p:nvSpPr>
        <p:spPr>
          <a:xfrm>
            <a:off x="5327613" y="3462479"/>
            <a:ext cx="1001396" cy="27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3574" tIns="23574" rIns="23574" bIns="23574">
            <a:spAutoFit/>
          </a:bodyPr>
          <a:lstStyle>
            <a:lvl1pPr>
              <a:defRPr sz="3000">
                <a:solidFill>
                  <a:srgbClr val="727272"/>
                </a:solidFill>
              </a:defRPr>
            </a:lvl1pPr>
          </a:lstStyle>
          <a:p>
            <a:pPr>
              <a:spcBef>
                <a:spcPts val="2089"/>
              </a:spcBef>
            </a:pPr>
            <a:r>
              <a:rPr lang="zh-CN" altLang="en-US" sz="1485" dirty="0">
                <a:solidFill>
                  <a:srgbClr val="00437C"/>
                </a:solidFill>
                <a:latin typeface="Microsoft YaHei"/>
                <a:ea typeface="Microsoft YaHei"/>
                <a:sym typeface="Microsoft YaHei"/>
              </a:rPr>
              <a:t>项目组成员</a:t>
            </a:r>
          </a:p>
        </p:txBody>
      </p:sp>
      <p:sp>
        <p:nvSpPr>
          <p:cNvPr id="72" name="03"/>
          <p:cNvSpPr txBox="1"/>
          <p:nvPr/>
        </p:nvSpPr>
        <p:spPr>
          <a:xfrm>
            <a:off x="4616533" y="4049951"/>
            <a:ext cx="365003" cy="333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3574" tIns="23574" rIns="23574" bIns="23574" anchor="ctr">
            <a:spAutoFit/>
          </a:bodyPr>
          <a:lstStyle>
            <a:lvl1pPr>
              <a:defRPr sz="4000">
                <a:solidFill>
                  <a:srgbClr val="00437C"/>
                </a:solidFill>
                <a:latin typeface="+mj-lt"/>
                <a:ea typeface="+mj-ea"/>
                <a:cs typeface="+mj-cs"/>
                <a:sym typeface="Arial Black"/>
              </a:defRPr>
            </a:lvl1pPr>
          </a:lstStyle>
          <a:p>
            <a:r>
              <a:rPr sz="1856" dirty="0">
                <a:latin typeface="Arial Black"/>
                <a:cs typeface="Arial Black"/>
              </a:rPr>
              <a:t>0</a:t>
            </a:r>
            <a:r>
              <a:rPr lang="en-US" sz="1856" dirty="0">
                <a:latin typeface="Arial Black"/>
                <a:cs typeface="Arial Black"/>
              </a:rPr>
              <a:t>4</a:t>
            </a:r>
            <a:endParaRPr sz="1856" dirty="0">
              <a:latin typeface="Arial Black"/>
              <a:cs typeface="Arial Black"/>
            </a:endParaRPr>
          </a:p>
        </p:txBody>
      </p:sp>
      <p:sp>
        <p:nvSpPr>
          <p:cNvPr id="73" name="单元目录主标题四"/>
          <p:cNvSpPr txBox="1"/>
          <p:nvPr/>
        </p:nvSpPr>
        <p:spPr>
          <a:xfrm>
            <a:off x="5327613" y="4071180"/>
            <a:ext cx="1001396" cy="27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3574" tIns="23574" rIns="23574" bIns="23574">
            <a:spAutoFit/>
          </a:bodyPr>
          <a:lstStyle>
            <a:lvl1pPr>
              <a:defRPr sz="3000">
                <a:solidFill>
                  <a:srgbClr val="727272"/>
                </a:solidFill>
              </a:defRPr>
            </a:lvl1pPr>
          </a:lstStyle>
          <a:p>
            <a:pPr>
              <a:spcBef>
                <a:spcPts val="2089"/>
              </a:spcBef>
            </a:pPr>
            <a:r>
              <a:rPr lang="zh-CN" altLang="en-US" sz="1485" dirty="0">
                <a:solidFill>
                  <a:srgbClr val="00437C"/>
                </a:solidFill>
                <a:latin typeface="Microsoft YaHei"/>
                <a:ea typeface="Microsoft YaHei"/>
                <a:sym typeface="Microsoft YaHei"/>
              </a:rPr>
              <a:t>项目里程碑</a:t>
            </a:r>
          </a:p>
        </p:txBody>
      </p:sp>
    </p:spTree>
    <p:extLst>
      <p:ext uri="{BB962C8B-B14F-4D97-AF65-F5344CB8AC3E}">
        <p14:creationId xmlns:p14="http://schemas.microsoft.com/office/powerpoint/2010/main" val="22120992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形状"/>
          <p:cNvSpPr/>
          <p:nvPr/>
        </p:nvSpPr>
        <p:spPr>
          <a:xfrm>
            <a:off x="0" y="6191"/>
            <a:ext cx="4800000" cy="4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600" extrusionOk="0">
                <a:moveTo>
                  <a:pt x="21542" y="75"/>
                </a:moveTo>
                <a:lnTo>
                  <a:pt x="21542" y="21600"/>
                </a:lnTo>
                <a:lnTo>
                  <a:pt x="0" y="21600"/>
                </a:lnTo>
                <a:lnTo>
                  <a:pt x="0" y="11258"/>
                </a:lnTo>
                <a:cubicBezTo>
                  <a:pt x="0" y="11258"/>
                  <a:pt x="-58" y="0"/>
                  <a:pt x="1556" y="0"/>
                </a:cubicBezTo>
                <a:cubicBezTo>
                  <a:pt x="3169" y="0"/>
                  <a:pt x="21542" y="75"/>
                  <a:pt x="21542" y="75"/>
                </a:cubicBezTo>
                <a:close/>
              </a:path>
            </a:pathLst>
          </a:custGeom>
          <a:solidFill>
            <a:srgbClr val="1DACF7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641335" hangingPunct="0"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4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  <a:sym typeface="Microsoft YaHei"/>
              </a:rPr>
              <a:t>仓运营可视化</a:t>
            </a:r>
            <a:endParaRPr sz="24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  <a:sym typeface="Microsoft YaHei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98494" y="558189"/>
            <a:ext cx="1509396" cy="27241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1100427" hangingPunct="0"/>
            <a:r>
              <a:rPr lang="zh-CN" altLang="en-US" sz="16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业务背景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4851801" y="56167"/>
            <a:ext cx="1510687" cy="27241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1100427" hangingPunct="0"/>
            <a:r>
              <a:rPr lang="zh-CN" altLang="en-US" sz="16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产品方案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98494" y="3294001"/>
            <a:ext cx="1509396" cy="27241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1100427" hangingPunct="0"/>
            <a:r>
              <a:rPr lang="zh-CN" altLang="en-US" sz="16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业务价值</a:t>
            </a:r>
          </a:p>
        </p:txBody>
      </p:sp>
      <p:sp>
        <p:nvSpPr>
          <p:cNvPr id="5" name="矩形 4"/>
          <p:cNvSpPr/>
          <p:nvPr/>
        </p:nvSpPr>
        <p:spPr>
          <a:xfrm>
            <a:off x="31881" y="3685912"/>
            <a:ext cx="22592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2740" fontAlgn="ctr" hangingPunct="0">
              <a:lnSpc>
                <a:spcPct val="150000"/>
              </a:lnSpc>
            </a:pPr>
            <a:r>
              <a:rPr lang="en-US" altLang="zh-CN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Light"/>
              </a:rPr>
              <a:t>B2C</a:t>
            </a:r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Light"/>
              </a:rPr>
              <a:t>多业态多渠道多配送模式，带来仓内的运营复杂度增加，保证运营质量</a:t>
            </a:r>
            <a:endParaRPr lang="en-US" altLang="zh-CN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Light"/>
            </a:endParaRPr>
          </a:p>
          <a:p>
            <a:pPr defTabSz="412740" fontAlgn="ctr" hangingPunct="0">
              <a:lnSpc>
                <a:spcPct val="150000"/>
              </a:lnSpc>
            </a:pPr>
            <a:endParaRPr lang="en-US" altLang="zh-CN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Light"/>
            </a:endParaRPr>
          </a:p>
          <a:p>
            <a:pPr defTabSz="412740" fontAlgn="ctr" hangingPunct="0">
              <a:lnSpc>
                <a:spcPct val="150000"/>
              </a:lnSpc>
            </a:pPr>
            <a:r>
              <a:rPr lang="zh-CN" altLang="en-US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Light"/>
              </a:rPr>
              <a:t>核心指标：</a:t>
            </a:r>
            <a:endParaRPr lang="en-US" altLang="zh-CN" sz="12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Light"/>
            </a:endParaRPr>
          </a:p>
          <a:p>
            <a:pPr defTabSz="412740" fontAlgn="ctr" hangingPunct="0">
              <a:lnSpc>
                <a:spcPct val="150000"/>
              </a:lnSpc>
            </a:pPr>
            <a:r>
              <a:rPr kumimoji="1"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Wingdings" panose="05000000000000000000" pitchFamily="2" charset="2"/>
              </a:rPr>
              <a:t>出库及时率</a:t>
            </a:r>
            <a:r>
              <a:rPr kumimoji="1" lang="en-US" altLang="zh-CN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Wingdings" panose="05000000000000000000" pitchFamily="2" charset="2"/>
              </a:rPr>
              <a:t>99.5%</a:t>
            </a:r>
            <a:r>
              <a:rPr kumimoji="1"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Wingdings" panose="05000000000000000000" pitchFamily="2" charset="2"/>
              </a:rPr>
              <a:t>；</a:t>
            </a:r>
            <a:endParaRPr kumimoji="1" lang="en-US" altLang="zh-CN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Wingdings" panose="05000000000000000000" pitchFamily="2" charset="2"/>
            </a:endParaRPr>
          </a:p>
          <a:p>
            <a:pPr defTabSz="412740" fontAlgn="ctr" hangingPunct="0">
              <a:lnSpc>
                <a:spcPct val="150000"/>
              </a:lnSpc>
            </a:pPr>
            <a:r>
              <a:rPr kumimoji="1"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Wingdings" panose="05000000000000000000" pitchFamily="2" charset="2"/>
              </a:rPr>
              <a:t>不良库存率</a:t>
            </a:r>
            <a:r>
              <a:rPr kumimoji="1" lang="en-US" altLang="zh-CN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Wingdings" panose="05000000000000000000" pitchFamily="2" charset="2"/>
              </a:rPr>
              <a:t>0.11%</a:t>
            </a:r>
            <a:r>
              <a:rPr kumimoji="1"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Wingdings" panose="05000000000000000000" pitchFamily="2" charset="2"/>
              </a:rPr>
              <a:t>；</a:t>
            </a:r>
            <a:endParaRPr kumimoji="1" lang="en-US" altLang="zh-CN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Wingdings" panose="05000000000000000000" pitchFamily="2" charset="2"/>
            </a:endParaRPr>
          </a:p>
          <a:p>
            <a:pPr defTabSz="412740" fontAlgn="ctr" hangingPunct="0">
              <a:lnSpc>
                <a:spcPct val="150000"/>
              </a:lnSpc>
            </a:pPr>
            <a:endParaRPr kumimoji="1" lang="en-US" altLang="zh-CN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Wingdings" panose="05000000000000000000" pitchFamily="2" charset="2"/>
            </a:endParaRPr>
          </a:p>
          <a:p>
            <a:pPr defTabSz="412740" fontAlgn="ctr" hangingPunct="0">
              <a:lnSpc>
                <a:spcPct val="150000"/>
              </a:lnSpc>
            </a:pPr>
            <a:r>
              <a:rPr kumimoji="1"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Wingdings" panose="05000000000000000000" pitchFamily="2" charset="2"/>
              </a:rPr>
              <a:t>节省运营人力成本</a:t>
            </a:r>
            <a:r>
              <a:rPr kumimoji="1" lang="en-US" altLang="zh-CN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Wingdings" panose="05000000000000000000" pitchFamily="2" charset="2"/>
              </a:rPr>
              <a:t>50W/</a:t>
            </a:r>
            <a:r>
              <a:rPr kumimoji="1"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Wingdings" panose="05000000000000000000" pitchFamily="2" charset="2"/>
              </a:rPr>
              <a:t>年</a:t>
            </a:r>
            <a:endParaRPr kumimoji="1" lang="en-US" altLang="zh-CN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Wingdings" panose="05000000000000000000" pitchFamily="2" charset="2"/>
            </a:endParaRPr>
          </a:p>
          <a:p>
            <a:pPr defTabSz="412740" fontAlgn="ctr" hangingPunct="0">
              <a:lnSpc>
                <a:spcPct val="150000"/>
              </a:lnSpc>
            </a:pPr>
            <a:endParaRPr lang="en-US" altLang="zh-CN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Light"/>
            </a:endParaRPr>
          </a:p>
        </p:txBody>
      </p:sp>
      <p:sp>
        <p:nvSpPr>
          <p:cNvPr id="48" name="文本框 47"/>
          <p:cNvSpPr txBox="1"/>
          <p:nvPr/>
        </p:nvSpPr>
        <p:spPr>
          <a:xfrm flipH="1">
            <a:off x="4863265" y="2315875"/>
            <a:ext cx="406437" cy="1725399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38667" tIns="338667" rIns="338667" bIns="338667" numCol="1" spcCol="38100" rtlCol="0" anchor="ctr">
            <a:noAutofit/>
          </a:bodyPr>
          <a:lstStyle>
            <a:defPPr marL="0" marR="0" indent="0" algn="l" defTabSz="91420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799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825500">
              <a:lnSpc>
                <a:spcPct val="120000"/>
              </a:lnSpc>
              <a:spcBef>
                <a:spcPts val="500"/>
              </a:spcBef>
              <a:defRPr sz="2800" b="1">
                <a:solidFill>
                  <a:srgbClr val="FFFFFF"/>
                </a:solidFill>
              </a:defRPr>
            </a:lvl1pPr>
          </a:lstStyle>
          <a:p>
            <a:pPr defTabSz="1100639" hangingPunct="0">
              <a:spcBef>
                <a:spcPts val="667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运营中心</a:t>
            </a:r>
          </a:p>
        </p:txBody>
      </p:sp>
      <p:sp>
        <p:nvSpPr>
          <p:cNvPr id="70" name="圆角矩形 51">
            <a:extLst>
              <a:ext uri="{FF2B5EF4-FFF2-40B4-BE49-F238E27FC236}">
                <a16:creationId xmlns:a16="http://schemas.microsoft.com/office/drawing/2014/main" id="{DB871F15-0C74-4BCF-A25A-D5D508AB0347}"/>
              </a:ext>
            </a:extLst>
          </p:cNvPr>
          <p:cNvSpPr/>
          <p:nvPr/>
        </p:nvSpPr>
        <p:spPr>
          <a:xfrm>
            <a:off x="2515484" y="3294001"/>
            <a:ext cx="1509396" cy="27241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1100639" hangingPunct="0"/>
            <a:r>
              <a:rPr lang="zh-CN" altLang="en-US" sz="16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产品沉淀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797B9BF-A611-4291-8D5B-34BC96674FDF}"/>
              </a:ext>
            </a:extLst>
          </p:cNvPr>
          <p:cNvSpPr/>
          <p:nvPr/>
        </p:nvSpPr>
        <p:spPr>
          <a:xfrm>
            <a:off x="2539480" y="3813104"/>
            <a:ext cx="1402236" cy="415498"/>
          </a:xfrm>
          <a:prstGeom prst="rect">
            <a:avLst/>
          </a:prstGeom>
          <a:solidFill>
            <a:srgbClr val="DCBD23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ED7D31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绩效管理台</a:t>
            </a:r>
            <a:endParaRPr lang="en-US" altLang="zh-CN" sz="1400" kern="0" dirty="0">
              <a:solidFill>
                <a:srgbClr val="ED7D31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C26A2BB-7BD4-4D8D-872D-2A7A581E7EC2}"/>
              </a:ext>
            </a:extLst>
          </p:cNvPr>
          <p:cNvSpPr/>
          <p:nvPr/>
        </p:nvSpPr>
        <p:spPr>
          <a:xfrm>
            <a:off x="2515484" y="4448471"/>
            <a:ext cx="1402236" cy="415498"/>
          </a:xfrm>
          <a:prstGeom prst="rect">
            <a:avLst/>
          </a:prstGeom>
          <a:solidFill>
            <a:srgbClr val="DCBD23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ED7D31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作业跟踪台</a:t>
            </a:r>
            <a:endParaRPr lang="en-US" altLang="zh-CN" sz="1400" kern="0" dirty="0">
              <a:solidFill>
                <a:srgbClr val="ED7D31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69F051A4-E561-4AE4-8A25-6731E0C7F8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" y="1019828"/>
            <a:ext cx="560881" cy="560881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A22ECB92-496E-457D-8205-C602D4E83233}"/>
              </a:ext>
            </a:extLst>
          </p:cNvPr>
          <p:cNvSpPr txBox="1"/>
          <p:nvPr/>
        </p:nvSpPr>
        <p:spPr>
          <a:xfrm>
            <a:off x="643672" y="1514069"/>
            <a:ext cx="3175548" cy="1244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anchor="ctr">
            <a:spAutoFit/>
          </a:bodyPr>
          <a:lstStyle/>
          <a:p>
            <a:pPr defTabSz="1100639" hangingPunct="0">
              <a:lnSpc>
                <a:spcPct val="150000"/>
              </a:lnSpc>
            </a:pPr>
            <a:r>
              <a:rPr lang="zh-CN" altLang="en-US" sz="1200" kern="0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出库延时，不知道出问题了，更不知道问题出在哪里？</a:t>
            </a:r>
            <a:endParaRPr lang="en-US" altLang="zh-CN" sz="1200" kern="0" dirty="0">
              <a:solidFill>
                <a:srgbClr val="C55A1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  <a:p>
            <a:pPr defTabSz="1100639" hangingPunct="0">
              <a:lnSpc>
                <a:spcPct val="150000"/>
              </a:lnSpc>
            </a:pPr>
            <a:r>
              <a:rPr lang="zh-CN" altLang="en-US" sz="1200" kern="0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人员绩效，计件数量，每个月都难以统计；</a:t>
            </a:r>
            <a:endParaRPr lang="en-US" altLang="zh-CN" sz="1200" kern="0" dirty="0">
              <a:solidFill>
                <a:srgbClr val="C55A1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  <a:p>
            <a:pPr defTabSz="1100639" hangingPunct="0">
              <a:lnSpc>
                <a:spcPct val="150000"/>
              </a:lnSpc>
            </a:pPr>
            <a:r>
              <a:rPr lang="zh-CN" altLang="en-US" sz="1200" kern="0" dirty="0">
                <a:solidFill>
                  <a:srgbClr val="C55A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人员作业效率难以统计，干好干坏不知道；</a:t>
            </a:r>
          </a:p>
        </p:txBody>
      </p:sp>
      <p:sp>
        <p:nvSpPr>
          <p:cNvPr id="80" name="矩形 79"/>
          <p:cNvSpPr/>
          <p:nvPr/>
        </p:nvSpPr>
        <p:spPr>
          <a:xfrm>
            <a:off x="652962" y="1125147"/>
            <a:ext cx="19159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12740" hangingPunct="0"/>
            <a:r>
              <a:rPr lang="zh-CN" altLang="en-US" sz="1500" b="1" kern="0" dirty="0">
                <a:solidFill>
                  <a:srgbClr val="1DAC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运营人员管理无抓手</a:t>
            </a:r>
          </a:p>
        </p:txBody>
      </p:sp>
      <p:sp>
        <p:nvSpPr>
          <p:cNvPr id="50" name="流程图: 延期 49"/>
          <p:cNvSpPr/>
          <p:nvPr/>
        </p:nvSpPr>
        <p:spPr>
          <a:xfrm flipH="1">
            <a:off x="6181774" y="2284922"/>
            <a:ext cx="673325" cy="557116"/>
          </a:xfrm>
          <a:prstGeom prst="flowChartDelay">
            <a:avLst/>
          </a:prstGeom>
          <a:solidFill>
            <a:srgbClr val="1AACF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38667" tIns="338667" rIns="338667" bIns="338667" numCol="1" spcCol="38100" rtlCol="0" anchor="ctr">
            <a:spAutoFit/>
          </a:bodyPr>
          <a:lstStyle/>
          <a:p>
            <a:pPr algn="ctr" defTabSz="1100455" hangingPunct="0">
              <a:lnSpc>
                <a:spcPct val="120000"/>
              </a:lnSpc>
              <a:spcBef>
                <a:spcPts val="665"/>
              </a:spcBef>
            </a:pPr>
            <a:endParaRPr lang="zh-CN" altLang="en-US" sz="1065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  <a:sym typeface="Microsoft YaHei"/>
            </a:endParaRPr>
          </a:p>
        </p:txBody>
      </p:sp>
      <p:sp>
        <p:nvSpPr>
          <p:cNvPr id="51" name="流程图: 延期 50"/>
          <p:cNvSpPr/>
          <p:nvPr/>
        </p:nvSpPr>
        <p:spPr>
          <a:xfrm rot="10800000" flipH="1">
            <a:off x="9477190" y="2239808"/>
            <a:ext cx="654372" cy="557117"/>
          </a:xfrm>
          <a:prstGeom prst="flowChartDelay">
            <a:avLst/>
          </a:prstGeom>
          <a:solidFill>
            <a:srgbClr val="1AACF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38667" tIns="338667" rIns="338667" bIns="338667" numCol="1" spcCol="38100" rtlCol="0" anchor="ctr">
            <a:spAutoFit/>
          </a:bodyPr>
          <a:lstStyle/>
          <a:p>
            <a:pPr algn="ctr" defTabSz="1100455" hangingPunct="0">
              <a:lnSpc>
                <a:spcPct val="120000"/>
              </a:lnSpc>
              <a:spcBef>
                <a:spcPts val="665"/>
              </a:spcBef>
            </a:pPr>
            <a:endParaRPr lang="zh-CN" altLang="en-US" sz="1065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  <a:sym typeface="Microsoft YaHei"/>
            </a:endParaRPr>
          </a:p>
        </p:txBody>
      </p:sp>
      <p:sp>
        <p:nvSpPr>
          <p:cNvPr id="54" name="矩形 53"/>
          <p:cNvSpPr/>
          <p:nvPr/>
        </p:nvSpPr>
        <p:spPr>
          <a:xfrm flipH="1">
            <a:off x="9432071" y="2353104"/>
            <a:ext cx="679061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12750" hangingPunct="0"/>
            <a:r>
              <a:rPr lang="zh-CN" altLang="en-US" sz="1065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FZHei-B01S" panose="02010601030101010101" pitchFamily="2" charset="-122"/>
              </a:rPr>
              <a:t>作业</a:t>
            </a:r>
            <a:endParaRPr lang="en-US" altLang="zh-CN" sz="1065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FZHei-B01S" panose="02010601030101010101" pitchFamily="2" charset="-122"/>
            </a:endParaRPr>
          </a:p>
          <a:p>
            <a:pPr algn="ctr" defTabSz="412750" hangingPunct="0"/>
            <a:r>
              <a:rPr lang="zh-CN" altLang="en-US" sz="1065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FZHei-B01S" panose="02010601030101010101" pitchFamily="2" charset="-122"/>
              </a:rPr>
              <a:t>跟踪台</a:t>
            </a:r>
          </a:p>
        </p:txBody>
      </p:sp>
      <p:sp>
        <p:nvSpPr>
          <p:cNvPr id="56" name="矩形 55"/>
          <p:cNvSpPr/>
          <p:nvPr/>
        </p:nvSpPr>
        <p:spPr>
          <a:xfrm flipH="1">
            <a:off x="6277491" y="2353102"/>
            <a:ext cx="679061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12750" hangingPunct="0"/>
            <a:r>
              <a:rPr lang="zh-CN" altLang="en-US" sz="1065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FZHei-B01S" panose="02010601030101010101" pitchFamily="2" charset="-122"/>
              </a:rPr>
              <a:t>绩效</a:t>
            </a:r>
            <a:endParaRPr lang="en-US" altLang="zh-CN" sz="1065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FZHei-B01S" panose="02010601030101010101" pitchFamily="2" charset="-122"/>
            </a:endParaRPr>
          </a:p>
          <a:p>
            <a:pPr algn="ctr" defTabSz="412750" hangingPunct="0"/>
            <a:r>
              <a:rPr lang="zh-CN" altLang="en-US" sz="1065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FZHei-B01S" panose="02010601030101010101" pitchFamily="2" charset="-122"/>
              </a:rPr>
              <a:t>管理台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007" y="3154209"/>
            <a:ext cx="4360712" cy="16154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7214" y="1988338"/>
            <a:ext cx="1291780" cy="1121337"/>
          </a:xfrm>
          <a:prstGeom prst="rect">
            <a:avLst/>
          </a:prstGeom>
        </p:spPr>
      </p:pic>
      <p:sp>
        <p:nvSpPr>
          <p:cNvPr id="136" name="矩形 135"/>
          <p:cNvSpPr/>
          <p:nvPr/>
        </p:nvSpPr>
        <p:spPr>
          <a:xfrm>
            <a:off x="7518667" y="2457073"/>
            <a:ext cx="1071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数字</a:t>
            </a:r>
            <a:endParaRPr lang="en-US" altLang="zh-CN" sz="1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化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2101" y="407402"/>
            <a:ext cx="5363505" cy="163760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8"/>
          <a:srcRect r="65832" b="44662"/>
          <a:stretch/>
        </p:blipFill>
        <p:spPr>
          <a:xfrm>
            <a:off x="4385511" y="5141181"/>
            <a:ext cx="1976977" cy="1590527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966468" y="4740858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人效排名</a:t>
            </a:r>
            <a:endParaRPr lang="zh-CN" altLang="en-US" sz="1000" b="1" dirty="0">
              <a:solidFill>
                <a:srgbClr val="00B0F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716601" y="473919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环节进度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5890" y="5334169"/>
            <a:ext cx="5329744" cy="1214065"/>
          </a:xfrm>
          <a:prstGeom prst="rect">
            <a:avLst/>
          </a:prstGeom>
        </p:spPr>
      </p:pic>
      <p:sp>
        <p:nvSpPr>
          <p:cNvPr id="81" name="五边形 80"/>
          <p:cNvSpPr/>
          <p:nvPr/>
        </p:nvSpPr>
        <p:spPr>
          <a:xfrm>
            <a:off x="7217665" y="5142461"/>
            <a:ext cx="691902" cy="131206"/>
          </a:xfrm>
          <a:prstGeom prst="homePlate">
            <a:avLst/>
          </a:prstGeom>
          <a:solidFill>
            <a:srgbClr val="FFFFFF"/>
          </a:solidFill>
          <a:ln w="3175" cap="flat">
            <a:solidFill>
              <a:srgbClr val="A5A5A5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algn="ctr" defTabSz="2144925" hangingPunct="0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顾客下单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  <p:sp>
        <p:nvSpPr>
          <p:cNvPr id="82" name="燕尾形 81"/>
          <p:cNvSpPr/>
          <p:nvPr/>
        </p:nvSpPr>
        <p:spPr>
          <a:xfrm>
            <a:off x="7832777" y="5142461"/>
            <a:ext cx="862576" cy="131205"/>
          </a:xfrm>
          <a:prstGeom prst="chevron">
            <a:avLst/>
          </a:prstGeom>
          <a:solidFill>
            <a:srgbClr val="FFFFFF"/>
          </a:solidFill>
          <a:ln w="3175" cap="flat">
            <a:solidFill>
              <a:srgbClr val="A5A5A5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144925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履约下发</a:t>
            </a:r>
          </a:p>
        </p:txBody>
      </p:sp>
      <p:sp>
        <p:nvSpPr>
          <p:cNvPr id="83" name="燕尾形 82"/>
          <p:cNvSpPr/>
          <p:nvPr/>
        </p:nvSpPr>
        <p:spPr>
          <a:xfrm>
            <a:off x="8618891" y="5142461"/>
            <a:ext cx="868941" cy="131205"/>
          </a:xfrm>
          <a:prstGeom prst="chevron">
            <a:avLst/>
          </a:prstGeom>
          <a:solidFill>
            <a:srgbClr val="FFFFFF"/>
          </a:solidFill>
          <a:ln w="3175" cap="flat">
            <a:solidFill>
              <a:srgbClr val="A5A5A5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144925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波次下发</a:t>
            </a:r>
          </a:p>
        </p:txBody>
      </p:sp>
      <p:sp>
        <p:nvSpPr>
          <p:cNvPr id="85" name="燕尾形 84"/>
          <p:cNvSpPr/>
          <p:nvPr/>
        </p:nvSpPr>
        <p:spPr>
          <a:xfrm>
            <a:off x="9411304" y="5142461"/>
            <a:ext cx="613165" cy="137267"/>
          </a:xfrm>
          <a:prstGeom prst="chevron">
            <a:avLst/>
          </a:prstGeom>
          <a:solidFill>
            <a:srgbClr val="FFFFFF"/>
          </a:solidFill>
          <a:ln w="3175" cap="flat">
            <a:solidFill>
              <a:srgbClr val="A5A5A5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144925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拣货</a:t>
            </a:r>
          </a:p>
        </p:txBody>
      </p:sp>
      <p:sp>
        <p:nvSpPr>
          <p:cNvPr id="91" name="燕尾形 90"/>
          <p:cNvSpPr/>
          <p:nvPr/>
        </p:nvSpPr>
        <p:spPr>
          <a:xfrm>
            <a:off x="10431431" y="5142459"/>
            <a:ext cx="572056" cy="137267"/>
          </a:xfrm>
          <a:prstGeom prst="chevron">
            <a:avLst/>
          </a:prstGeom>
          <a:solidFill>
            <a:srgbClr val="FFFFFF"/>
          </a:solidFill>
          <a:ln w="3175" cap="flat">
            <a:solidFill>
              <a:srgbClr val="A5A5A5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144925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发运</a:t>
            </a:r>
          </a:p>
        </p:txBody>
      </p:sp>
      <p:sp>
        <p:nvSpPr>
          <p:cNvPr id="96" name="燕尾形 95"/>
          <p:cNvSpPr/>
          <p:nvPr/>
        </p:nvSpPr>
        <p:spPr>
          <a:xfrm>
            <a:off x="9923742" y="5142460"/>
            <a:ext cx="608414" cy="137267"/>
          </a:xfrm>
          <a:prstGeom prst="chevron">
            <a:avLst/>
          </a:prstGeom>
          <a:solidFill>
            <a:srgbClr val="FFFFFF"/>
          </a:solidFill>
          <a:ln w="3175" cap="flat">
            <a:solidFill>
              <a:srgbClr val="A5A5A5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144925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96676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形状"/>
          <p:cNvSpPr/>
          <p:nvPr/>
        </p:nvSpPr>
        <p:spPr>
          <a:xfrm>
            <a:off x="0" y="6191"/>
            <a:ext cx="4800000" cy="4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600" extrusionOk="0">
                <a:moveTo>
                  <a:pt x="21542" y="75"/>
                </a:moveTo>
                <a:lnTo>
                  <a:pt x="21542" y="21600"/>
                </a:lnTo>
                <a:lnTo>
                  <a:pt x="0" y="21600"/>
                </a:lnTo>
                <a:lnTo>
                  <a:pt x="0" y="11258"/>
                </a:lnTo>
                <a:cubicBezTo>
                  <a:pt x="0" y="11258"/>
                  <a:pt x="-58" y="0"/>
                  <a:pt x="1556" y="0"/>
                </a:cubicBezTo>
                <a:cubicBezTo>
                  <a:pt x="3169" y="0"/>
                  <a:pt x="21542" y="75"/>
                  <a:pt x="21542" y="75"/>
                </a:cubicBezTo>
                <a:close/>
              </a:path>
            </a:pathLst>
          </a:custGeom>
          <a:solidFill>
            <a:srgbClr val="1DACF7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641335"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</a:rPr>
              <a:t>B2C</a:t>
            </a:r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</a:rPr>
              <a:t>仓实时作业大盘</a:t>
            </a:r>
            <a:endParaRPr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90604" y="579941"/>
            <a:ext cx="1509396" cy="27241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1100639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业务痛点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553E634-EF04-7143-9A09-6828310A9E7C}"/>
              </a:ext>
            </a:extLst>
          </p:cNvPr>
          <p:cNvSpPr/>
          <p:nvPr/>
        </p:nvSpPr>
        <p:spPr>
          <a:xfrm>
            <a:off x="4957624" y="558713"/>
            <a:ext cx="1509396" cy="27241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1100639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业务价值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720C1A0-17FC-7048-B1A4-3765B83B39BC}"/>
              </a:ext>
            </a:extLst>
          </p:cNvPr>
          <p:cNvSpPr/>
          <p:nvPr/>
        </p:nvSpPr>
        <p:spPr>
          <a:xfrm>
            <a:off x="703379" y="2916542"/>
            <a:ext cx="1271099" cy="321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上周单量对比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782F434-5A0F-3F44-BC86-FE4C9AFCCFF7}"/>
              </a:ext>
            </a:extLst>
          </p:cNvPr>
          <p:cNvSpPr/>
          <p:nvPr/>
        </p:nvSpPr>
        <p:spPr>
          <a:xfrm>
            <a:off x="703380" y="3373939"/>
            <a:ext cx="1271100" cy="321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当日单量对比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9929FAD-BEB0-CC40-8CAB-AB2E9D9280C6}"/>
              </a:ext>
            </a:extLst>
          </p:cNvPr>
          <p:cNvSpPr/>
          <p:nvPr/>
        </p:nvSpPr>
        <p:spPr>
          <a:xfrm>
            <a:off x="703380" y="3862901"/>
            <a:ext cx="1271102" cy="321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当日应履约单量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B61E89-6B77-A049-898C-AB73F916DE06}"/>
              </a:ext>
            </a:extLst>
          </p:cNvPr>
          <p:cNvSpPr/>
          <p:nvPr/>
        </p:nvSpPr>
        <p:spPr>
          <a:xfrm>
            <a:off x="703379" y="4320298"/>
            <a:ext cx="1271101" cy="317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次日应履约单量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68072D-D1A9-994F-A10D-8F9DE229F733}"/>
              </a:ext>
            </a:extLst>
          </p:cNvPr>
          <p:cNvSpPr/>
          <p:nvPr/>
        </p:nvSpPr>
        <p:spPr>
          <a:xfrm>
            <a:off x="635631" y="943961"/>
            <a:ext cx="2677694" cy="91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出库延迟无法感知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出库延迟无法定位作业环节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人工统计数据效率低成本高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4ACEC42-ED52-A64E-BBB2-29DB33DD1EDF}"/>
              </a:ext>
            </a:extLst>
          </p:cNvPr>
          <p:cNvSpPr/>
          <p:nvPr/>
        </p:nvSpPr>
        <p:spPr>
          <a:xfrm>
            <a:off x="4413012" y="895255"/>
            <a:ext cx="2677694" cy="91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多业态多渠道多配送模式，带来仓内的运营复杂度增加，保证运营质量，出库及时率保持在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99.5%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节省运营人力成本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E92C258B-642A-F14B-916C-ED5C3A5C70A3}"/>
              </a:ext>
            </a:extLst>
          </p:cNvPr>
          <p:cNvSpPr/>
          <p:nvPr/>
        </p:nvSpPr>
        <p:spPr>
          <a:xfrm>
            <a:off x="8680153" y="548250"/>
            <a:ext cx="1509396" cy="27241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1100639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服务用户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BD63E25-7B1C-E44A-9CBF-A34264ADD18C}"/>
              </a:ext>
            </a:extLst>
          </p:cNvPr>
          <p:cNvSpPr/>
          <p:nvPr/>
        </p:nvSpPr>
        <p:spPr>
          <a:xfrm>
            <a:off x="8503790" y="882989"/>
            <a:ext cx="2677694" cy="91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总部综合管理人员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区域管理人员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物流负责人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仓域运营规划人员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E53F9CAA-1C9D-3E4B-A5F7-5E79C13C73F3}"/>
              </a:ext>
            </a:extLst>
          </p:cNvPr>
          <p:cNvSpPr/>
          <p:nvPr/>
        </p:nvSpPr>
        <p:spPr>
          <a:xfrm>
            <a:off x="648189" y="1869976"/>
            <a:ext cx="2122641" cy="27241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R="0" indent="0" algn="ctr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看板涵盖指标</a:t>
            </a:r>
          </a:p>
        </p:txBody>
      </p:sp>
      <p:sp>
        <p:nvSpPr>
          <p:cNvPr id="34" name="任意多边形 8">
            <a:extLst>
              <a:ext uri="{FF2B5EF4-FFF2-40B4-BE49-F238E27FC236}">
                <a16:creationId xmlns:a16="http://schemas.microsoft.com/office/drawing/2014/main" id="{98991A07-25B9-4241-AD9E-6232D9FEF902}"/>
              </a:ext>
            </a:extLst>
          </p:cNvPr>
          <p:cNvSpPr/>
          <p:nvPr/>
        </p:nvSpPr>
        <p:spPr>
          <a:xfrm>
            <a:off x="657702" y="2494479"/>
            <a:ext cx="2550177" cy="2807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单量达成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C1D99E-6373-AB4B-AB5C-41C73531F099}"/>
              </a:ext>
            </a:extLst>
          </p:cNvPr>
          <p:cNvSpPr/>
          <p:nvPr/>
        </p:nvSpPr>
        <p:spPr>
          <a:xfrm>
            <a:off x="703379" y="4775936"/>
            <a:ext cx="1271101" cy="317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T+2</a:t>
            </a:r>
            <a:r>
              <a:rPr kumimoji="1" lang="zh-CN" altLang="en-US" sz="1200" dirty="0"/>
              <a:t>应履约单量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806137-4CD7-BD43-8051-9B5B40F7AE9B}"/>
              </a:ext>
            </a:extLst>
          </p:cNvPr>
          <p:cNvSpPr/>
          <p:nvPr/>
        </p:nvSpPr>
        <p:spPr>
          <a:xfrm>
            <a:off x="703379" y="5217008"/>
            <a:ext cx="1271101" cy="317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T+3</a:t>
            </a:r>
            <a:r>
              <a:rPr kumimoji="1" lang="zh-CN" altLang="en-US" sz="1200" dirty="0"/>
              <a:t>应履约单量</a:t>
            </a:r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D1D4F1E3-ABD4-EC4F-A1CB-E8AA494087E2}"/>
              </a:ext>
            </a:extLst>
          </p:cNvPr>
          <p:cNvSpPr/>
          <p:nvPr/>
        </p:nvSpPr>
        <p:spPr>
          <a:xfrm>
            <a:off x="2088061" y="2997138"/>
            <a:ext cx="313893" cy="2537687"/>
          </a:xfrm>
          <a:prstGeom prst="rightBrace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2331723-58EA-5D41-B62F-10BEF029D6FB}"/>
              </a:ext>
            </a:extLst>
          </p:cNvPr>
          <p:cNvSpPr txBox="1"/>
          <p:nvPr/>
        </p:nvSpPr>
        <p:spPr>
          <a:xfrm>
            <a:off x="2491485" y="3943040"/>
            <a:ext cx="801718" cy="58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1050" dirty="0">
                <a:latin typeface="Microsoft YaHei"/>
                <a:ea typeface="Microsoft YaHei"/>
                <a:cs typeface="Microsoft YaHei"/>
                <a:sym typeface="Microsoft YaHei"/>
              </a:rPr>
              <a:t>全国</a:t>
            </a:r>
            <a:r>
              <a:rPr lang="en-US" altLang="zh-CN" sz="1050" dirty="0">
                <a:latin typeface="Microsoft YaHei"/>
                <a:ea typeface="Microsoft YaHei"/>
                <a:cs typeface="Microsoft YaHei"/>
                <a:sym typeface="Microsoft YaHei"/>
              </a:rPr>
              <a:t>(</a:t>
            </a:r>
            <a:r>
              <a:rPr lang="zh-CN" altLang="en-US" sz="1050" dirty="0">
                <a:solidFill>
                  <a:srgbClr val="92D05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常温及冷冻</a:t>
            </a:r>
            <a:r>
              <a:rPr lang="en-US" altLang="zh-CN" sz="1050" dirty="0">
                <a:latin typeface="Microsoft YaHei"/>
                <a:ea typeface="Microsoft YaHei"/>
                <a:cs typeface="Microsoft YaHei"/>
                <a:sym typeface="Microsoft YaHei"/>
              </a:rPr>
              <a:t>)</a:t>
            </a:r>
          </a:p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r>
              <a:rPr kumimoji="0" lang="en-US" altLang="zh-CN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(</a:t>
            </a:r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城市</a:t>
            </a:r>
            <a:r>
              <a:rPr kumimoji="0" lang="en-US" altLang="zh-CN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)</a:t>
            </a:r>
            <a:endParaRPr lang="en-US" altLang="zh-CN" sz="105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" name="任意多边形 8">
            <a:extLst>
              <a:ext uri="{FF2B5EF4-FFF2-40B4-BE49-F238E27FC236}">
                <a16:creationId xmlns:a16="http://schemas.microsoft.com/office/drawing/2014/main" id="{EE1A024D-5E73-874E-8CDA-61CE90646388}"/>
              </a:ext>
            </a:extLst>
          </p:cNvPr>
          <p:cNvSpPr/>
          <p:nvPr/>
        </p:nvSpPr>
        <p:spPr>
          <a:xfrm>
            <a:off x="613916" y="5614465"/>
            <a:ext cx="2550177" cy="2807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落单趋势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8467B6-A9EE-FB4A-BBEA-03482C201024}"/>
              </a:ext>
            </a:extLst>
          </p:cNvPr>
          <p:cNvSpPr/>
          <p:nvPr/>
        </p:nvSpPr>
        <p:spPr>
          <a:xfrm>
            <a:off x="703379" y="6006963"/>
            <a:ext cx="1271099" cy="321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当日落单量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8B0FB8-2158-0F4D-8F91-E22F25487142}"/>
              </a:ext>
            </a:extLst>
          </p:cNvPr>
          <p:cNvSpPr/>
          <p:nvPr/>
        </p:nvSpPr>
        <p:spPr>
          <a:xfrm>
            <a:off x="703380" y="6464360"/>
            <a:ext cx="1271100" cy="321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上周同日落单量</a:t>
            </a:r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78DCAD87-6FF6-084F-B1B5-65FD2BBA390C}"/>
              </a:ext>
            </a:extLst>
          </p:cNvPr>
          <p:cNvSpPr/>
          <p:nvPr/>
        </p:nvSpPr>
        <p:spPr>
          <a:xfrm>
            <a:off x="1974479" y="6087560"/>
            <a:ext cx="313893" cy="594657"/>
          </a:xfrm>
          <a:prstGeom prst="rightBrace">
            <a:avLst>
              <a:gd name="adj1" fmla="val 8333"/>
              <a:gd name="adj2" fmla="val 51709"/>
            </a:avLst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E8CA309-09C9-B840-87E2-0EB77C06BAD6}"/>
              </a:ext>
            </a:extLst>
          </p:cNvPr>
          <p:cNvSpPr txBox="1"/>
          <p:nvPr/>
        </p:nvSpPr>
        <p:spPr>
          <a:xfrm>
            <a:off x="2288372" y="6118739"/>
            <a:ext cx="964916" cy="58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1050" dirty="0">
                <a:latin typeface="Microsoft YaHei"/>
                <a:ea typeface="Microsoft YaHei"/>
                <a:cs typeface="Microsoft YaHei"/>
                <a:sym typeface="Microsoft YaHei"/>
              </a:rPr>
              <a:t>全国</a:t>
            </a:r>
            <a:endParaRPr lang="en-US" altLang="zh-CN" sz="105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r>
              <a:rPr kumimoji="0" lang="en-US" altLang="zh-CN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(</a:t>
            </a:r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城市和承运商</a:t>
            </a:r>
            <a:r>
              <a:rPr kumimoji="0" lang="en-US" altLang="zh-CN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)</a:t>
            </a:r>
            <a:endParaRPr lang="en-US" altLang="zh-CN" sz="105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4" name="任意多边形 8">
            <a:extLst>
              <a:ext uri="{FF2B5EF4-FFF2-40B4-BE49-F238E27FC236}">
                <a16:creationId xmlns:a16="http://schemas.microsoft.com/office/drawing/2014/main" id="{0B8B71A7-EFF2-DF40-B7E5-B1B669822776}"/>
              </a:ext>
            </a:extLst>
          </p:cNvPr>
          <p:cNvSpPr/>
          <p:nvPr/>
        </p:nvSpPr>
        <p:spPr>
          <a:xfrm>
            <a:off x="3716687" y="2502992"/>
            <a:ext cx="2550177" cy="2807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仓内作业总揽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68DE7DA-CBE8-8B48-A323-CBD4179A8D50}"/>
              </a:ext>
            </a:extLst>
          </p:cNvPr>
          <p:cNvSpPr/>
          <p:nvPr/>
        </p:nvSpPr>
        <p:spPr>
          <a:xfrm>
            <a:off x="3720677" y="2833587"/>
            <a:ext cx="1384680" cy="5845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已取消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未批次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已批次未波次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波次订单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090FC38-10FF-7049-B5D6-9D65F3E2906D}"/>
              </a:ext>
            </a:extLst>
          </p:cNvPr>
          <p:cNvSpPr/>
          <p:nvPr/>
        </p:nvSpPr>
        <p:spPr>
          <a:xfrm>
            <a:off x="3720674" y="3506523"/>
            <a:ext cx="1384683" cy="317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总订单数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F85FEF6-BB04-5240-9FCA-D6EE08F79E46}"/>
              </a:ext>
            </a:extLst>
          </p:cNvPr>
          <p:cNvSpPr/>
          <p:nvPr/>
        </p:nvSpPr>
        <p:spPr>
          <a:xfrm>
            <a:off x="3720674" y="3889453"/>
            <a:ext cx="1384683" cy="317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EN/EQ/</a:t>
            </a:r>
            <a:r>
              <a:rPr kumimoji="1" lang="zh-CN" altLang="en-US" sz="1200" dirty="0"/>
              <a:t>集单率</a:t>
            </a:r>
          </a:p>
        </p:txBody>
      </p:sp>
      <p:sp>
        <p:nvSpPr>
          <p:cNvPr id="62" name="右大括号 61">
            <a:extLst>
              <a:ext uri="{FF2B5EF4-FFF2-40B4-BE49-F238E27FC236}">
                <a16:creationId xmlns:a16="http://schemas.microsoft.com/office/drawing/2014/main" id="{2BE237B8-AA52-CA43-BAF6-626F0C0DBECD}"/>
              </a:ext>
            </a:extLst>
          </p:cNvPr>
          <p:cNvSpPr/>
          <p:nvPr/>
        </p:nvSpPr>
        <p:spPr>
          <a:xfrm>
            <a:off x="5105353" y="3020751"/>
            <a:ext cx="313900" cy="3066810"/>
          </a:xfrm>
          <a:prstGeom prst="rightBrace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515964F-C9E0-A54C-ABB8-FD5B4C0E53AA}"/>
              </a:ext>
            </a:extLst>
          </p:cNvPr>
          <p:cNvSpPr txBox="1"/>
          <p:nvPr/>
        </p:nvSpPr>
        <p:spPr>
          <a:xfrm>
            <a:off x="5508783" y="3966652"/>
            <a:ext cx="1140896" cy="58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r>
              <a:rPr kumimoji="0" lang="en-US" altLang="zh-CN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(</a:t>
            </a:r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城市和承运商</a:t>
            </a:r>
            <a:r>
              <a:rPr kumimoji="0" lang="en-US" altLang="zh-CN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)</a:t>
            </a:r>
          </a:p>
          <a:p>
            <a:pPr defTabSz="825500" hangingPunct="0"/>
            <a:r>
              <a:rPr lang="zh-CN" altLang="en-US" sz="1050" dirty="0">
                <a:latin typeface="Microsoft YaHei"/>
                <a:ea typeface="Microsoft YaHei"/>
                <a:cs typeface="Microsoft YaHei"/>
                <a:sym typeface="Microsoft YaHei"/>
              </a:rPr>
              <a:t>履约日期</a:t>
            </a:r>
            <a:endParaRPr lang="en-US" altLang="zh-CN" sz="105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390C7FD-7B25-2D4E-95EB-EEEA12A756E4}"/>
              </a:ext>
            </a:extLst>
          </p:cNvPr>
          <p:cNvSpPr/>
          <p:nvPr/>
        </p:nvSpPr>
        <p:spPr>
          <a:xfrm>
            <a:off x="3720673" y="4988152"/>
            <a:ext cx="1384679" cy="317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已波次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完成比例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52D77BD-C6D1-6F49-AD45-A04ED63DF72F}"/>
              </a:ext>
            </a:extLst>
          </p:cNvPr>
          <p:cNvSpPr/>
          <p:nvPr/>
        </p:nvSpPr>
        <p:spPr>
          <a:xfrm>
            <a:off x="3720676" y="4267358"/>
            <a:ext cx="1384683" cy="6350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未拣货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拣货中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已拣货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已打包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已装笼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已发运单量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1F4BA14-FA00-5A4C-B35A-7793CED2AE83}"/>
              </a:ext>
            </a:extLst>
          </p:cNvPr>
          <p:cNvSpPr/>
          <p:nvPr/>
        </p:nvSpPr>
        <p:spPr>
          <a:xfrm>
            <a:off x="3720674" y="5372575"/>
            <a:ext cx="1384678" cy="3924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拣货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打包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装笼完成比例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D5CD94C-BA85-0640-A8E0-E97D1ADAE053}"/>
              </a:ext>
            </a:extLst>
          </p:cNvPr>
          <p:cNvSpPr/>
          <p:nvPr/>
        </p:nvSpPr>
        <p:spPr>
          <a:xfrm>
            <a:off x="3720674" y="5844930"/>
            <a:ext cx="1384678" cy="3924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拣货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打包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装笼超时订单数</a:t>
            </a:r>
          </a:p>
        </p:txBody>
      </p:sp>
      <p:sp>
        <p:nvSpPr>
          <p:cNvPr id="68" name="任意多边形 8">
            <a:extLst>
              <a:ext uri="{FF2B5EF4-FFF2-40B4-BE49-F238E27FC236}">
                <a16:creationId xmlns:a16="http://schemas.microsoft.com/office/drawing/2014/main" id="{DE1BC128-53A9-5441-92B9-8E03D51F8866}"/>
              </a:ext>
            </a:extLst>
          </p:cNvPr>
          <p:cNvSpPr/>
          <p:nvPr/>
        </p:nvSpPr>
        <p:spPr>
          <a:xfrm>
            <a:off x="6439468" y="2502992"/>
            <a:ext cx="2550177" cy="2807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拣货完成商品件数小时级统计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9BB04B6-9B6E-A344-BBD4-A4C9C491BFDD}"/>
              </a:ext>
            </a:extLst>
          </p:cNvPr>
          <p:cNvSpPr/>
          <p:nvPr/>
        </p:nvSpPr>
        <p:spPr>
          <a:xfrm>
            <a:off x="6657581" y="2782253"/>
            <a:ext cx="1384683" cy="317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商品件数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小时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0BCAB80-FD62-594D-A5F9-84EDF47B4D85}"/>
              </a:ext>
            </a:extLst>
          </p:cNvPr>
          <p:cNvSpPr txBox="1"/>
          <p:nvPr/>
        </p:nvSpPr>
        <p:spPr>
          <a:xfrm>
            <a:off x="8169279" y="2806041"/>
            <a:ext cx="587716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endParaRPr lang="en-US" altLang="zh-CN" sz="105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1" name="任意多边形 8">
            <a:extLst>
              <a:ext uri="{FF2B5EF4-FFF2-40B4-BE49-F238E27FC236}">
                <a16:creationId xmlns:a16="http://schemas.microsoft.com/office/drawing/2014/main" id="{6C22AA14-91CA-3F4E-AE0C-65EB28422948}"/>
              </a:ext>
            </a:extLst>
          </p:cNvPr>
          <p:cNvSpPr/>
          <p:nvPr/>
        </p:nvSpPr>
        <p:spPr>
          <a:xfrm>
            <a:off x="6626610" y="3364933"/>
            <a:ext cx="2550177" cy="2807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仓内作业总揽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A53DB8C-4823-024E-AF1B-575B9963BD62}"/>
              </a:ext>
            </a:extLst>
          </p:cNvPr>
          <p:cNvSpPr/>
          <p:nvPr/>
        </p:nvSpPr>
        <p:spPr>
          <a:xfrm>
            <a:off x="6629127" y="3900460"/>
            <a:ext cx="1511698" cy="321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首波创建时间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A429424-52DC-B245-9F68-995554D50808}"/>
              </a:ext>
            </a:extLst>
          </p:cNvPr>
          <p:cNvSpPr/>
          <p:nvPr/>
        </p:nvSpPr>
        <p:spPr>
          <a:xfrm>
            <a:off x="6629128" y="4357857"/>
            <a:ext cx="1511698" cy="321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开始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结束拣货时间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0047F62-8B2F-9040-8950-979833C31E9B}"/>
              </a:ext>
            </a:extLst>
          </p:cNvPr>
          <p:cNvSpPr/>
          <p:nvPr/>
        </p:nvSpPr>
        <p:spPr>
          <a:xfrm>
            <a:off x="6629128" y="4846819"/>
            <a:ext cx="1511698" cy="321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开始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结束打包时间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2AFA421-CE9C-A94B-B2F4-49AA45564353}"/>
              </a:ext>
            </a:extLst>
          </p:cNvPr>
          <p:cNvSpPr/>
          <p:nvPr/>
        </p:nvSpPr>
        <p:spPr>
          <a:xfrm>
            <a:off x="6629127" y="5304216"/>
            <a:ext cx="1511698" cy="317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开始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结束装笼时间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7E9EB0B-9E6A-794A-8F3F-ED18095C3708}"/>
              </a:ext>
            </a:extLst>
          </p:cNvPr>
          <p:cNvSpPr/>
          <p:nvPr/>
        </p:nvSpPr>
        <p:spPr>
          <a:xfrm>
            <a:off x="6629127" y="5759854"/>
            <a:ext cx="1511698" cy="317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开始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结束发运时间</a:t>
            </a:r>
          </a:p>
        </p:txBody>
      </p:sp>
      <p:sp>
        <p:nvSpPr>
          <p:cNvPr id="78" name="右大括号 77">
            <a:extLst>
              <a:ext uri="{FF2B5EF4-FFF2-40B4-BE49-F238E27FC236}">
                <a16:creationId xmlns:a16="http://schemas.microsoft.com/office/drawing/2014/main" id="{2434F6A8-789E-5D4E-AAE1-7D1AC5CE87CD}"/>
              </a:ext>
            </a:extLst>
          </p:cNvPr>
          <p:cNvSpPr/>
          <p:nvPr/>
        </p:nvSpPr>
        <p:spPr>
          <a:xfrm>
            <a:off x="8178568" y="3966748"/>
            <a:ext cx="379130" cy="2055592"/>
          </a:xfrm>
          <a:prstGeom prst="rightBrace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FF62298-0E14-1542-9FA6-9DE3311262A8}"/>
              </a:ext>
            </a:extLst>
          </p:cNvPr>
          <p:cNvSpPr txBox="1"/>
          <p:nvPr/>
        </p:nvSpPr>
        <p:spPr>
          <a:xfrm>
            <a:off x="8595440" y="4719953"/>
            <a:ext cx="627833" cy="58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r>
              <a:rPr kumimoji="0" lang="en-US" altLang="zh-CN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(</a:t>
            </a:r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城市、承运商</a:t>
            </a:r>
            <a:r>
              <a:rPr kumimoji="0" lang="en-US" altLang="zh-CN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)</a:t>
            </a:r>
            <a:endParaRPr lang="en-US" altLang="zh-CN" sz="105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0" name="任意多边形 8">
            <a:extLst>
              <a:ext uri="{FF2B5EF4-FFF2-40B4-BE49-F238E27FC236}">
                <a16:creationId xmlns:a16="http://schemas.microsoft.com/office/drawing/2014/main" id="{3181C2EB-2505-E345-8D6C-0861B6683371}"/>
              </a:ext>
            </a:extLst>
          </p:cNvPr>
          <p:cNvSpPr/>
          <p:nvPr/>
        </p:nvSpPr>
        <p:spPr>
          <a:xfrm>
            <a:off x="9412427" y="2271851"/>
            <a:ext cx="2550177" cy="2807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入库进度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081AE63-BE04-5D48-AF94-EF9A4BD227B4}"/>
              </a:ext>
            </a:extLst>
          </p:cNvPr>
          <p:cNvSpPr/>
          <p:nvPr/>
        </p:nvSpPr>
        <p:spPr>
          <a:xfrm>
            <a:off x="9417238" y="2630265"/>
            <a:ext cx="1309109" cy="3218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已通知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已收货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06A0634-E18B-054C-8FFC-512EBCA98C76}"/>
              </a:ext>
            </a:extLst>
          </p:cNvPr>
          <p:cNvSpPr/>
          <p:nvPr/>
        </p:nvSpPr>
        <p:spPr>
          <a:xfrm>
            <a:off x="9417238" y="3048044"/>
            <a:ext cx="1309109" cy="3218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收货完成进度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09E692F-7FD4-3844-A835-D85B83EDD8E5}"/>
              </a:ext>
            </a:extLst>
          </p:cNvPr>
          <p:cNvSpPr/>
          <p:nvPr/>
        </p:nvSpPr>
        <p:spPr>
          <a:xfrm>
            <a:off x="9412427" y="3473642"/>
            <a:ext cx="1309109" cy="3178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已上架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639D679-50C2-404B-ADA2-A5771423AA49}"/>
              </a:ext>
            </a:extLst>
          </p:cNvPr>
          <p:cNvSpPr/>
          <p:nvPr/>
        </p:nvSpPr>
        <p:spPr>
          <a:xfrm>
            <a:off x="9412427" y="3879638"/>
            <a:ext cx="1309109" cy="3178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上架完成进度</a:t>
            </a:r>
          </a:p>
        </p:txBody>
      </p:sp>
      <p:sp>
        <p:nvSpPr>
          <p:cNvPr id="86" name="右大括号 85">
            <a:extLst>
              <a:ext uri="{FF2B5EF4-FFF2-40B4-BE49-F238E27FC236}">
                <a16:creationId xmlns:a16="http://schemas.microsoft.com/office/drawing/2014/main" id="{4715B258-F0D7-5143-9A5F-AA87AEB3B269}"/>
              </a:ext>
            </a:extLst>
          </p:cNvPr>
          <p:cNvSpPr/>
          <p:nvPr/>
        </p:nvSpPr>
        <p:spPr>
          <a:xfrm>
            <a:off x="10878183" y="2831798"/>
            <a:ext cx="285554" cy="1242828"/>
          </a:xfrm>
          <a:prstGeom prst="rightBrace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D6BD7D4-2759-6945-ADCD-6B78CE714A76}"/>
              </a:ext>
            </a:extLst>
          </p:cNvPr>
          <p:cNvSpPr txBox="1"/>
          <p:nvPr/>
        </p:nvSpPr>
        <p:spPr>
          <a:xfrm>
            <a:off x="11181484" y="2867651"/>
            <a:ext cx="746222" cy="9105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1050" dirty="0">
                <a:solidFill>
                  <a:srgbClr val="92D05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endParaRPr lang="en-US" altLang="zh-CN" sz="1050" dirty="0">
              <a:solidFill>
                <a:srgbClr val="92D05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050" dirty="0">
                <a:solidFill>
                  <a:srgbClr val="92D05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采购单</a:t>
            </a:r>
            <a:endParaRPr lang="en-US" altLang="zh-CN" sz="1050" dirty="0">
              <a:solidFill>
                <a:srgbClr val="92D05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en-US" altLang="zh-CN" sz="1050" dirty="0">
                <a:solidFill>
                  <a:srgbClr val="92D05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SKU</a:t>
            </a:r>
            <a:r>
              <a:rPr lang="zh-CN" altLang="en-US" sz="1050" dirty="0">
                <a:solidFill>
                  <a:srgbClr val="92D05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</a:t>
            </a:r>
            <a:endParaRPr lang="en-US" altLang="zh-CN" sz="1050" dirty="0">
              <a:solidFill>
                <a:srgbClr val="92D05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050" dirty="0">
                <a:solidFill>
                  <a:srgbClr val="92D05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商品数量</a:t>
            </a:r>
            <a:endParaRPr lang="en-US" altLang="zh-CN" sz="1050" dirty="0">
              <a:solidFill>
                <a:srgbClr val="92D05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050" dirty="0">
                <a:solidFill>
                  <a:srgbClr val="92D05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件数</a:t>
            </a:r>
            <a:endParaRPr lang="en-US" altLang="zh-CN" sz="1050" dirty="0">
              <a:solidFill>
                <a:srgbClr val="92D05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8" name="任意多边形 8">
            <a:extLst>
              <a:ext uri="{FF2B5EF4-FFF2-40B4-BE49-F238E27FC236}">
                <a16:creationId xmlns:a16="http://schemas.microsoft.com/office/drawing/2014/main" id="{BC7F5562-9CB5-2143-ABCD-F11819979126}"/>
              </a:ext>
            </a:extLst>
          </p:cNvPr>
          <p:cNvSpPr/>
          <p:nvPr/>
        </p:nvSpPr>
        <p:spPr>
          <a:xfrm>
            <a:off x="9419741" y="4236988"/>
            <a:ext cx="2550177" cy="2807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产能概览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E287E32-505D-0E45-B592-DF66E2098A7E}"/>
              </a:ext>
            </a:extLst>
          </p:cNvPr>
          <p:cNvSpPr/>
          <p:nvPr/>
        </p:nvSpPr>
        <p:spPr>
          <a:xfrm>
            <a:off x="9427488" y="4546426"/>
            <a:ext cx="1309109" cy="3218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规划出库单数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28E48DE-DCFF-934D-83EE-8047BE16D207}"/>
              </a:ext>
            </a:extLst>
          </p:cNvPr>
          <p:cNvSpPr/>
          <p:nvPr/>
        </p:nvSpPr>
        <p:spPr>
          <a:xfrm>
            <a:off x="9429881" y="4925583"/>
            <a:ext cx="1309109" cy="3218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峰值出库单数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6F2C0D6-BD9D-F14D-B2C8-C88E01EDCF02}"/>
              </a:ext>
            </a:extLst>
          </p:cNvPr>
          <p:cNvSpPr/>
          <p:nvPr/>
        </p:nvSpPr>
        <p:spPr>
          <a:xfrm>
            <a:off x="9427488" y="5320488"/>
            <a:ext cx="1309109" cy="3218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实际落单量</a:t>
            </a:r>
          </a:p>
        </p:txBody>
      </p:sp>
      <p:sp>
        <p:nvSpPr>
          <p:cNvPr id="94" name="右大括号 93">
            <a:extLst>
              <a:ext uri="{FF2B5EF4-FFF2-40B4-BE49-F238E27FC236}">
                <a16:creationId xmlns:a16="http://schemas.microsoft.com/office/drawing/2014/main" id="{A78C6119-AEB3-2B47-B412-A537B7EBCB39}"/>
              </a:ext>
            </a:extLst>
          </p:cNvPr>
          <p:cNvSpPr/>
          <p:nvPr/>
        </p:nvSpPr>
        <p:spPr>
          <a:xfrm>
            <a:off x="10793523" y="4707354"/>
            <a:ext cx="379130" cy="1951062"/>
          </a:xfrm>
          <a:prstGeom prst="rightBrace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8050DAB-9FBA-994C-BE1B-938DC376C057}"/>
              </a:ext>
            </a:extLst>
          </p:cNvPr>
          <p:cNvSpPr txBox="1"/>
          <p:nvPr/>
        </p:nvSpPr>
        <p:spPr>
          <a:xfrm>
            <a:off x="11208953" y="5426096"/>
            <a:ext cx="903929" cy="58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全国（常温及冷冻）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7839F70-E5C8-E94F-9CE2-9D80A1573088}"/>
              </a:ext>
            </a:extLst>
          </p:cNvPr>
          <p:cNvSpPr/>
          <p:nvPr/>
        </p:nvSpPr>
        <p:spPr>
          <a:xfrm>
            <a:off x="9427488" y="5695286"/>
            <a:ext cx="1309109" cy="3218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规划存储件数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A3BF843-503B-4146-9759-D98732154138}"/>
              </a:ext>
            </a:extLst>
          </p:cNvPr>
          <p:cNvSpPr/>
          <p:nvPr/>
        </p:nvSpPr>
        <p:spPr>
          <a:xfrm>
            <a:off x="9419741" y="6069339"/>
            <a:ext cx="1309109" cy="3218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当前存储件数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5BB9098-69EB-FB46-B0FE-7039B407AB73}"/>
              </a:ext>
            </a:extLst>
          </p:cNvPr>
          <p:cNvSpPr/>
          <p:nvPr/>
        </p:nvSpPr>
        <p:spPr>
          <a:xfrm>
            <a:off x="9412846" y="6458656"/>
            <a:ext cx="1309109" cy="3218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库容压力值</a:t>
            </a:r>
          </a:p>
        </p:txBody>
      </p:sp>
      <p:sp>
        <p:nvSpPr>
          <p:cNvPr id="77" name="任意多边形 8">
            <a:extLst>
              <a:ext uri="{FF2B5EF4-FFF2-40B4-BE49-F238E27FC236}">
                <a16:creationId xmlns:a16="http://schemas.microsoft.com/office/drawing/2014/main" id="{3181C2EB-2505-E345-8D6C-0861B6683371}"/>
              </a:ext>
            </a:extLst>
          </p:cNvPr>
          <p:cNvSpPr/>
          <p:nvPr/>
        </p:nvSpPr>
        <p:spPr>
          <a:xfrm>
            <a:off x="657702" y="2230697"/>
            <a:ext cx="2550177" cy="2807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出库进度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9281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形状"/>
          <p:cNvSpPr/>
          <p:nvPr/>
        </p:nvSpPr>
        <p:spPr>
          <a:xfrm>
            <a:off x="0" y="6191"/>
            <a:ext cx="4800000" cy="4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600" extrusionOk="0">
                <a:moveTo>
                  <a:pt x="21542" y="75"/>
                </a:moveTo>
                <a:lnTo>
                  <a:pt x="21542" y="21600"/>
                </a:lnTo>
                <a:lnTo>
                  <a:pt x="0" y="21600"/>
                </a:lnTo>
                <a:lnTo>
                  <a:pt x="0" y="11258"/>
                </a:lnTo>
                <a:cubicBezTo>
                  <a:pt x="0" y="11258"/>
                  <a:pt x="-58" y="0"/>
                  <a:pt x="1556" y="0"/>
                </a:cubicBezTo>
                <a:cubicBezTo>
                  <a:pt x="3169" y="0"/>
                  <a:pt x="21542" y="75"/>
                  <a:pt x="21542" y="75"/>
                </a:cubicBezTo>
                <a:close/>
              </a:path>
            </a:pathLst>
          </a:custGeom>
          <a:solidFill>
            <a:srgbClr val="1DACF7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641335"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</a:rPr>
              <a:t>B2C</a:t>
            </a:r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/>
                <a:ea typeface="Microsoft YaHei"/>
                <a:cs typeface="Microsoft YaHei"/>
              </a:rPr>
              <a:t>日报</a:t>
            </a:r>
            <a:endParaRPr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90604" y="579941"/>
            <a:ext cx="1509396" cy="27241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1100639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业务痛点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553E634-EF04-7143-9A09-6828310A9E7C}"/>
              </a:ext>
            </a:extLst>
          </p:cNvPr>
          <p:cNvSpPr/>
          <p:nvPr/>
        </p:nvSpPr>
        <p:spPr>
          <a:xfrm>
            <a:off x="4957624" y="558713"/>
            <a:ext cx="1509396" cy="27241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1100639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业务价值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720C1A0-17FC-7048-B1A4-3765B83B39BC}"/>
              </a:ext>
            </a:extLst>
          </p:cNvPr>
          <p:cNvSpPr/>
          <p:nvPr/>
        </p:nvSpPr>
        <p:spPr>
          <a:xfrm>
            <a:off x="596946" y="2719756"/>
            <a:ext cx="1384680" cy="321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销售父订单数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782F434-5A0F-3F44-BC86-FE4C9AFCCFF7}"/>
              </a:ext>
            </a:extLst>
          </p:cNvPr>
          <p:cNvSpPr/>
          <p:nvPr/>
        </p:nvSpPr>
        <p:spPr>
          <a:xfrm>
            <a:off x="596948" y="3083023"/>
            <a:ext cx="1384679" cy="321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批次子订单数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9929FAD-BEB0-CC40-8CAB-AB2E9D9280C6}"/>
              </a:ext>
            </a:extLst>
          </p:cNvPr>
          <p:cNvSpPr/>
          <p:nvPr/>
        </p:nvSpPr>
        <p:spPr>
          <a:xfrm>
            <a:off x="596950" y="3441312"/>
            <a:ext cx="1384679" cy="380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批次数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波次数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实际拣货数量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B61E89-6B77-A049-898C-AB73F916DE06}"/>
              </a:ext>
            </a:extLst>
          </p:cNvPr>
          <p:cNvSpPr/>
          <p:nvPr/>
        </p:nvSpPr>
        <p:spPr>
          <a:xfrm>
            <a:off x="596950" y="3862894"/>
            <a:ext cx="1384678" cy="317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EN/EQ/</a:t>
            </a:r>
            <a:r>
              <a:rPr kumimoji="1" lang="zh-CN" altLang="en-US" sz="1200" dirty="0"/>
              <a:t>集单率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68072D-D1A9-994F-A10D-8F9DE229F733}"/>
              </a:ext>
            </a:extLst>
          </p:cNvPr>
          <p:cNvSpPr/>
          <p:nvPr/>
        </p:nvSpPr>
        <p:spPr>
          <a:xfrm>
            <a:off x="635631" y="867457"/>
            <a:ext cx="2677694" cy="91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出库延迟无法感知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出库延迟无法定位作业环节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人工统计数据效率低成本高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库存质量无法监控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4ACEC42-ED52-A64E-BBB2-29DB33DD1EDF}"/>
              </a:ext>
            </a:extLst>
          </p:cNvPr>
          <p:cNvSpPr/>
          <p:nvPr/>
        </p:nvSpPr>
        <p:spPr>
          <a:xfrm>
            <a:off x="4413012" y="895255"/>
            <a:ext cx="2677694" cy="112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多业态多渠道多配送模式，带来仓内的运营复杂度增加，保证运营质量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出库及时率保持在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99.5%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不良库存率保持在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0.11%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E92C258B-642A-F14B-916C-ED5C3A5C70A3}"/>
              </a:ext>
            </a:extLst>
          </p:cNvPr>
          <p:cNvSpPr/>
          <p:nvPr/>
        </p:nvSpPr>
        <p:spPr>
          <a:xfrm>
            <a:off x="8680153" y="548250"/>
            <a:ext cx="1509396" cy="27241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1100639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服务用户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BD63E25-7B1C-E44A-9CBF-A34264ADD18C}"/>
              </a:ext>
            </a:extLst>
          </p:cNvPr>
          <p:cNvSpPr/>
          <p:nvPr/>
        </p:nvSpPr>
        <p:spPr>
          <a:xfrm>
            <a:off x="8503790" y="882989"/>
            <a:ext cx="2677694" cy="91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总部综合管理人员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区域管理人员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物流负责人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仓域运营规划人员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E53F9CAA-1C9D-3E4B-A5F7-5E79C13C73F3}"/>
              </a:ext>
            </a:extLst>
          </p:cNvPr>
          <p:cNvSpPr/>
          <p:nvPr/>
        </p:nvSpPr>
        <p:spPr>
          <a:xfrm>
            <a:off x="657702" y="1793575"/>
            <a:ext cx="2122641" cy="27241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R="0" indent="0" algn="ctr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看板涵盖指标</a:t>
            </a:r>
          </a:p>
        </p:txBody>
      </p:sp>
      <p:sp>
        <p:nvSpPr>
          <p:cNvPr id="34" name="任意多边形 8">
            <a:extLst>
              <a:ext uri="{FF2B5EF4-FFF2-40B4-BE49-F238E27FC236}">
                <a16:creationId xmlns:a16="http://schemas.microsoft.com/office/drawing/2014/main" id="{98991A07-25B9-4241-AD9E-6232D9FEF902}"/>
              </a:ext>
            </a:extLst>
          </p:cNvPr>
          <p:cNvSpPr/>
          <p:nvPr/>
        </p:nvSpPr>
        <p:spPr>
          <a:xfrm>
            <a:off x="657701" y="2409650"/>
            <a:ext cx="2550177" cy="2807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订单结构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C1D99E-6373-AB4B-AB5C-41C73531F099}"/>
              </a:ext>
            </a:extLst>
          </p:cNvPr>
          <p:cNvSpPr/>
          <p:nvPr/>
        </p:nvSpPr>
        <p:spPr>
          <a:xfrm>
            <a:off x="596950" y="4220559"/>
            <a:ext cx="1384678" cy="5445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批次子订单数每批次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实际拣货数量每批次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806137-4CD7-BD43-8051-9B5B40F7AE9B}"/>
              </a:ext>
            </a:extLst>
          </p:cNvPr>
          <p:cNvSpPr/>
          <p:nvPr/>
        </p:nvSpPr>
        <p:spPr>
          <a:xfrm>
            <a:off x="596950" y="4796284"/>
            <a:ext cx="1384678" cy="3924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集货包裹数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笼车数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发运车次数</a:t>
            </a:r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D1D4F1E3-ABD4-EC4F-A1CB-E8AA494087E2}"/>
              </a:ext>
            </a:extLst>
          </p:cNvPr>
          <p:cNvSpPr/>
          <p:nvPr/>
        </p:nvSpPr>
        <p:spPr>
          <a:xfrm>
            <a:off x="2053194" y="2836211"/>
            <a:ext cx="355907" cy="2242156"/>
          </a:xfrm>
          <a:prstGeom prst="rightBrace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2331723-58EA-5D41-B62F-10BEF029D6FB}"/>
              </a:ext>
            </a:extLst>
          </p:cNvPr>
          <p:cNvSpPr txBox="1"/>
          <p:nvPr/>
        </p:nvSpPr>
        <p:spPr>
          <a:xfrm>
            <a:off x="2498632" y="3701321"/>
            <a:ext cx="603340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kumimoji="0" lang="en-US" altLang="zh-CN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(</a:t>
            </a:r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城市及运力类型</a:t>
            </a:r>
            <a:r>
              <a:rPr kumimoji="0" lang="en-US" altLang="zh-CN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)</a:t>
            </a:r>
            <a:endParaRPr lang="en-US" altLang="zh-CN" sz="105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4" name="任意多边形 8">
            <a:extLst>
              <a:ext uri="{FF2B5EF4-FFF2-40B4-BE49-F238E27FC236}">
                <a16:creationId xmlns:a16="http://schemas.microsoft.com/office/drawing/2014/main" id="{0B8B71A7-EFF2-DF40-B7E5-B1B669822776}"/>
              </a:ext>
            </a:extLst>
          </p:cNvPr>
          <p:cNvSpPr/>
          <p:nvPr/>
        </p:nvSpPr>
        <p:spPr>
          <a:xfrm>
            <a:off x="3346004" y="2282807"/>
            <a:ext cx="2550177" cy="2807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波次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68DE7DA-CBE8-8B48-A323-CBD4179A8D50}"/>
              </a:ext>
            </a:extLst>
          </p:cNvPr>
          <p:cNvSpPr/>
          <p:nvPr/>
        </p:nvSpPr>
        <p:spPr>
          <a:xfrm>
            <a:off x="3364525" y="2623360"/>
            <a:ext cx="1773513" cy="321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波次状态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090FC38-10FF-7049-B5D6-9D65F3E2906D}"/>
              </a:ext>
            </a:extLst>
          </p:cNvPr>
          <p:cNvSpPr/>
          <p:nvPr/>
        </p:nvSpPr>
        <p:spPr>
          <a:xfrm>
            <a:off x="3355576" y="3349857"/>
            <a:ext cx="1782458" cy="4428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批次数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父订单数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子订单数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F85FEF6-BB04-5240-9FCA-D6EE08F79E46}"/>
              </a:ext>
            </a:extLst>
          </p:cNvPr>
          <p:cNvSpPr/>
          <p:nvPr/>
        </p:nvSpPr>
        <p:spPr>
          <a:xfrm>
            <a:off x="3355575" y="2976878"/>
            <a:ext cx="1782459" cy="321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集批率</a:t>
            </a:r>
            <a:r>
              <a:rPr kumimoji="1" lang="en-US" altLang="zh-CN" sz="1200" dirty="0"/>
              <a:t>/EN/EQ</a:t>
            </a:r>
            <a:endParaRPr kumimoji="1" lang="zh-CN" altLang="en-US" sz="1200" dirty="0"/>
          </a:p>
        </p:txBody>
      </p:sp>
      <p:sp>
        <p:nvSpPr>
          <p:cNvPr id="62" name="右大括号 61">
            <a:extLst>
              <a:ext uri="{FF2B5EF4-FFF2-40B4-BE49-F238E27FC236}">
                <a16:creationId xmlns:a16="http://schemas.microsoft.com/office/drawing/2014/main" id="{2BE237B8-AA52-CA43-BAF6-626F0C0DBECD}"/>
              </a:ext>
            </a:extLst>
          </p:cNvPr>
          <p:cNvSpPr/>
          <p:nvPr/>
        </p:nvSpPr>
        <p:spPr>
          <a:xfrm>
            <a:off x="5165760" y="2810524"/>
            <a:ext cx="286173" cy="2615572"/>
          </a:xfrm>
          <a:prstGeom prst="rightBrace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515964F-C9E0-A54C-ABB8-FD5B4C0E53AA}"/>
              </a:ext>
            </a:extLst>
          </p:cNvPr>
          <p:cNvSpPr txBox="1"/>
          <p:nvPr/>
        </p:nvSpPr>
        <p:spPr>
          <a:xfrm>
            <a:off x="5508783" y="3805070"/>
            <a:ext cx="719294" cy="9105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波次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050" dirty="0">
                <a:latin typeface="Microsoft YaHei"/>
                <a:ea typeface="Microsoft YaHei"/>
                <a:cs typeface="Microsoft YaHei"/>
                <a:sym typeface="Microsoft YaHei"/>
              </a:rPr>
              <a:t>业务类型</a:t>
            </a:r>
            <a:endParaRPr lang="en-US" altLang="zh-CN" sz="105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子公司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050" dirty="0">
                <a:latin typeface="Microsoft YaHei"/>
                <a:ea typeface="Microsoft YaHei"/>
                <a:cs typeface="Microsoft YaHei"/>
                <a:sym typeface="Microsoft YaHei"/>
              </a:rPr>
              <a:t>履约日期</a:t>
            </a:r>
            <a:endParaRPr lang="en-US" altLang="zh-CN" sz="105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390C7FD-7B25-2D4E-95EB-EEEA12A756E4}"/>
              </a:ext>
            </a:extLst>
          </p:cNvPr>
          <p:cNvSpPr/>
          <p:nvPr/>
        </p:nvSpPr>
        <p:spPr>
          <a:xfrm>
            <a:off x="3346005" y="4204765"/>
            <a:ext cx="1792028" cy="234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波次时间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52D77BD-C6D1-6F49-AD45-A04ED63DF72F}"/>
              </a:ext>
            </a:extLst>
          </p:cNvPr>
          <p:cNvSpPr/>
          <p:nvPr/>
        </p:nvSpPr>
        <p:spPr>
          <a:xfrm>
            <a:off x="3346005" y="4476284"/>
            <a:ext cx="1792027" cy="2312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拣货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1F4BA14-FA00-5A4C-B35A-7793CED2AE83}"/>
              </a:ext>
            </a:extLst>
          </p:cNvPr>
          <p:cNvSpPr/>
          <p:nvPr/>
        </p:nvSpPr>
        <p:spPr>
          <a:xfrm>
            <a:off x="3355575" y="3836127"/>
            <a:ext cx="1782458" cy="3218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要求送达时间</a:t>
            </a:r>
          </a:p>
        </p:txBody>
      </p:sp>
      <p:sp>
        <p:nvSpPr>
          <p:cNvPr id="68" name="任意多边形 8">
            <a:extLst>
              <a:ext uri="{FF2B5EF4-FFF2-40B4-BE49-F238E27FC236}">
                <a16:creationId xmlns:a16="http://schemas.microsoft.com/office/drawing/2014/main" id="{DE1BC128-53A9-5441-92B9-8E03D51F8866}"/>
              </a:ext>
            </a:extLst>
          </p:cNvPr>
          <p:cNvSpPr/>
          <p:nvPr/>
        </p:nvSpPr>
        <p:spPr>
          <a:xfrm>
            <a:off x="6392229" y="2264294"/>
            <a:ext cx="2226404" cy="209340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补货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9BB04B6-9B6E-A344-BBD4-A4C9C491BFDD}"/>
              </a:ext>
            </a:extLst>
          </p:cNvPr>
          <p:cNvSpPr/>
          <p:nvPr/>
        </p:nvSpPr>
        <p:spPr>
          <a:xfrm>
            <a:off x="6286322" y="2603937"/>
            <a:ext cx="1729258" cy="3909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分区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类型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数量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时间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0BCAB80-FD62-594D-A5F9-84EDF47B4D85}"/>
              </a:ext>
            </a:extLst>
          </p:cNvPr>
          <p:cNvSpPr txBox="1"/>
          <p:nvPr/>
        </p:nvSpPr>
        <p:spPr>
          <a:xfrm>
            <a:off x="8433061" y="2658280"/>
            <a:ext cx="649950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子公司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050" dirty="0">
                <a:latin typeface="Microsoft YaHei"/>
                <a:ea typeface="Microsoft YaHei"/>
                <a:cs typeface="Microsoft YaHei"/>
                <a:sym typeface="Microsoft YaHei"/>
              </a:rPr>
              <a:t>门店</a:t>
            </a:r>
            <a:r>
              <a:rPr lang="en-US" altLang="zh-CN" sz="1050" dirty="0">
                <a:latin typeface="Microsoft YaHei"/>
                <a:ea typeface="Microsoft YaHei"/>
                <a:cs typeface="Microsoft YaHei"/>
                <a:sym typeface="Microsoft YaHei"/>
              </a:rPr>
              <a:t>OU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050" dirty="0">
                <a:latin typeface="Microsoft YaHei"/>
                <a:ea typeface="Microsoft YaHei"/>
                <a:cs typeface="Microsoft YaHei"/>
                <a:sym typeface="Microsoft YaHei"/>
              </a:rPr>
              <a:t>业务类型</a:t>
            </a:r>
            <a:endParaRPr lang="en-US" altLang="zh-CN" sz="105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1" name="任意多边形 8">
            <a:extLst>
              <a:ext uri="{FF2B5EF4-FFF2-40B4-BE49-F238E27FC236}">
                <a16:creationId xmlns:a16="http://schemas.microsoft.com/office/drawing/2014/main" id="{6C22AA14-91CA-3F4E-AE0C-65EB28422948}"/>
              </a:ext>
            </a:extLst>
          </p:cNvPr>
          <p:cNvSpPr/>
          <p:nvPr/>
        </p:nvSpPr>
        <p:spPr>
          <a:xfrm>
            <a:off x="261032" y="5230465"/>
            <a:ext cx="2550177" cy="2807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拣货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A53DB8C-4823-024E-AF1B-575B9963BD62}"/>
              </a:ext>
            </a:extLst>
          </p:cNvPr>
          <p:cNvSpPr/>
          <p:nvPr/>
        </p:nvSpPr>
        <p:spPr>
          <a:xfrm>
            <a:off x="574031" y="5558946"/>
            <a:ext cx="1511698" cy="2807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分区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类型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设备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A429424-52DC-B245-9F68-995554D50808}"/>
              </a:ext>
            </a:extLst>
          </p:cNvPr>
          <p:cNvSpPr/>
          <p:nvPr/>
        </p:nvSpPr>
        <p:spPr>
          <a:xfrm>
            <a:off x="6256892" y="4820940"/>
            <a:ext cx="1865836" cy="6523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外部单据数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通知单数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装箱单数</a:t>
            </a:r>
            <a:r>
              <a:rPr kumimoji="1" lang="en-US" altLang="zh-CN" sz="1200" dirty="0"/>
              <a:t>/SKU/</a:t>
            </a:r>
            <a:r>
              <a:rPr kumimoji="1" lang="zh-CN" altLang="en-US" sz="1200" dirty="0"/>
              <a:t>箱数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数量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收货人数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举拒收数量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0047F62-8B2F-9040-8950-979833C31E9B}"/>
              </a:ext>
            </a:extLst>
          </p:cNvPr>
          <p:cNvSpPr/>
          <p:nvPr/>
        </p:nvSpPr>
        <p:spPr>
          <a:xfrm>
            <a:off x="6266951" y="5522460"/>
            <a:ext cx="1832489" cy="2478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满足率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及时率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拒收率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2AFA421-CE9C-A94B-B2F4-49AA45564353}"/>
              </a:ext>
            </a:extLst>
          </p:cNvPr>
          <p:cNvSpPr/>
          <p:nvPr/>
        </p:nvSpPr>
        <p:spPr>
          <a:xfrm>
            <a:off x="6284724" y="6124558"/>
            <a:ext cx="1869281" cy="317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当天退供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仓退供待退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7E9EB0B-9E6A-794A-8F3F-ED18095C3708}"/>
              </a:ext>
            </a:extLst>
          </p:cNvPr>
          <p:cNvSpPr/>
          <p:nvPr/>
        </p:nvSpPr>
        <p:spPr>
          <a:xfrm>
            <a:off x="6289179" y="6513939"/>
            <a:ext cx="1864826" cy="2845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主动待销毁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被动待销毁</a:t>
            </a:r>
          </a:p>
        </p:txBody>
      </p:sp>
      <p:sp>
        <p:nvSpPr>
          <p:cNvPr id="78" name="右大括号 77">
            <a:extLst>
              <a:ext uri="{FF2B5EF4-FFF2-40B4-BE49-F238E27FC236}">
                <a16:creationId xmlns:a16="http://schemas.microsoft.com/office/drawing/2014/main" id="{2434F6A8-789E-5D4E-AAE1-7D1AC5CE87CD}"/>
              </a:ext>
            </a:extLst>
          </p:cNvPr>
          <p:cNvSpPr/>
          <p:nvPr/>
        </p:nvSpPr>
        <p:spPr>
          <a:xfrm>
            <a:off x="8208538" y="6246148"/>
            <a:ext cx="312226" cy="420715"/>
          </a:xfrm>
          <a:prstGeom prst="rightBrace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0" name="任意多边形 8">
            <a:extLst>
              <a:ext uri="{FF2B5EF4-FFF2-40B4-BE49-F238E27FC236}">
                <a16:creationId xmlns:a16="http://schemas.microsoft.com/office/drawing/2014/main" id="{3181C2EB-2505-E345-8D6C-0861B6683371}"/>
              </a:ext>
            </a:extLst>
          </p:cNvPr>
          <p:cNvSpPr/>
          <p:nvPr/>
        </p:nvSpPr>
        <p:spPr>
          <a:xfrm>
            <a:off x="6233854" y="4184472"/>
            <a:ext cx="2312665" cy="245575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入库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09E692F-7FD4-3844-A835-D85B83EDD8E5}"/>
              </a:ext>
            </a:extLst>
          </p:cNvPr>
          <p:cNvSpPr/>
          <p:nvPr/>
        </p:nvSpPr>
        <p:spPr>
          <a:xfrm>
            <a:off x="9297104" y="3626764"/>
            <a:ext cx="1946768" cy="3478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货位类型</a:t>
            </a:r>
            <a:r>
              <a:rPr kumimoji="1" lang="en-US" altLang="zh-CN" sz="1200" dirty="0"/>
              <a:t>/SKU/</a:t>
            </a:r>
            <a:r>
              <a:rPr kumimoji="1" lang="zh-CN" altLang="en-US" sz="1200" dirty="0"/>
              <a:t>库存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金额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D6BD7D4-2759-6945-ADCD-6B78CE714A76}"/>
              </a:ext>
            </a:extLst>
          </p:cNvPr>
          <p:cNvSpPr txBox="1"/>
          <p:nvPr/>
        </p:nvSpPr>
        <p:spPr>
          <a:xfrm>
            <a:off x="11395270" y="3548846"/>
            <a:ext cx="746222" cy="425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1050" dirty="0">
                <a:solidFill>
                  <a:srgbClr val="92D05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子公司</a:t>
            </a:r>
            <a:endParaRPr lang="en-US" altLang="zh-CN" sz="1050" dirty="0">
              <a:solidFill>
                <a:srgbClr val="92D05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050" dirty="0">
                <a:solidFill>
                  <a:srgbClr val="92D05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endParaRPr lang="en-US" altLang="zh-CN" sz="1050" dirty="0">
              <a:solidFill>
                <a:srgbClr val="92D05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8" name="任意多边形 8">
            <a:extLst>
              <a:ext uri="{FF2B5EF4-FFF2-40B4-BE49-F238E27FC236}">
                <a16:creationId xmlns:a16="http://schemas.microsoft.com/office/drawing/2014/main" id="{BC7F5562-9CB5-2143-ABCD-F11819979126}"/>
              </a:ext>
            </a:extLst>
          </p:cNvPr>
          <p:cNvSpPr/>
          <p:nvPr/>
        </p:nvSpPr>
        <p:spPr>
          <a:xfrm>
            <a:off x="9278565" y="2112850"/>
            <a:ext cx="2308463" cy="3028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库内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E287E32-505D-0E45-B592-DF66E2098A7E}"/>
              </a:ext>
            </a:extLst>
          </p:cNvPr>
          <p:cNvSpPr/>
          <p:nvPr/>
        </p:nvSpPr>
        <p:spPr>
          <a:xfrm>
            <a:off x="9267142" y="4446871"/>
            <a:ext cx="1539319" cy="3333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商品种类数</a:t>
            </a:r>
          </a:p>
        </p:txBody>
      </p:sp>
      <p:sp>
        <p:nvSpPr>
          <p:cNvPr id="94" name="右大括号 93">
            <a:extLst>
              <a:ext uri="{FF2B5EF4-FFF2-40B4-BE49-F238E27FC236}">
                <a16:creationId xmlns:a16="http://schemas.microsoft.com/office/drawing/2014/main" id="{A78C6119-AEB3-2B47-B412-A537B7EBCB39}"/>
              </a:ext>
            </a:extLst>
          </p:cNvPr>
          <p:cNvSpPr/>
          <p:nvPr/>
        </p:nvSpPr>
        <p:spPr>
          <a:xfrm>
            <a:off x="10806461" y="4481710"/>
            <a:ext cx="222576" cy="658462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8050DAB-9FBA-994C-BE1B-938DC376C057}"/>
              </a:ext>
            </a:extLst>
          </p:cNvPr>
          <p:cNvSpPr txBox="1"/>
          <p:nvPr/>
        </p:nvSpPr>
        <p:spPr>
          <a:xfrm>
            <a:off x="10999005" y="5725036"/>
            <a:ext cx="903929" cy="58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子公司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050" dirty="0">
                <a:solidFill>
                  <a:srgbClr val="92D05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endParaRPr lang="en-US" altLang="zh-CN" sz="1050" dirty="0">
              <a:solidFill>
                <a:srgbClr val="92D05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原因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7839F70-E5C8-E94F-9CE2-9D80A1573088}"/>
              </a:ext>
            </a:extLst>
          </p:cNvPr>
          <p:cNvSpPr/>
          <p:nvPr/>
        </p:nvSpPr>
        <p:spPr>
          <a:xfrm>
            <a:off x="9278565" y="5648385"/>
            <a:ext cx="1309109" cy="3218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件数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A3BF843-503B-4146-9759-D98732154138}"/>
              </a:ext>
            </a:extLst>
          </p:cNvPr>
          <p:cNvSpPr/>
          <p:nvPr/>
        </p:nvSpPr>
        <p:spPr>
          <a:xfrm>
            <a:off x="9291580" y="6059788"/>
            <a:ext cx="1309109" cy="3218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SKU</a:t>
            </a:r>
            <a:r>
              <a:rPr kumimoji="1" lang="zh-CN" altLang="en-US" sz="1200" dirty="0"/>
              <a:t>数</a:t>
            </a:r>
          </a:p>
        </p:txBody>
      </p:sp>
      <p:sp>
        <p:nvSpPr>
          <p:cNvPr id="77" name="任意多边形 8">
            <a:extLst>
              <a:ext uri="{FF2B5EF4-FFF2-40B4-BE49-F238E27FC236}">
                <a16:creationId xmlns:a16="http://schemas.microsoft.com/office/drawing/2014/main" id="{3181C2EB-2505-E345-8D6C-0861B6683371}"/>
              </a:ext>
            </a:extLst>
          </p:cNvPr>
          <p:cNvSpPr/>
          <p:nvPr/>
        </p:nvSpPr>
        <p:spPr>
          <a:xfrm>
            <a:off x="657702" y="2114119"/>
            <a:ext cx="2550177" cy="2807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出库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DEF4ACA-1787-AE4D-B248-F4988CF370A7}"/>
              </a:ext>
            </a:extLst>
          </p:cNvPr>
          <p:cNvSpPr/>
          <p:nvPr/>
        </p:nvSpPr>
        <p:spPr>
          <a:xfrm>
            <a:off x="3357021" y="4755843"/>
            <a:ext cx="1787380" cy="2312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打包人数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29536E7-5596-ED4C-9874-E6696F43D240}"/>
              </a:ext>
            </a:extLst>
          </p:cNvPr>
          <p:cNvSpPr/>
          <p:nvPr/>
        </p:nvSpPr>
        <p:spPr>
          <a:xfrm>
            <a:off x="3346596" y="5025359"/>
            <a:ext cx="1792028" cy="234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集货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F2F106C-E658-D946-8D2B-16053360C557}"/>
              </a:ext>
            </a:extLst>
          </p:cNvPr>
          <p:cNvSpPr/>
          <p:nvPr/>
        </p:nvSpPr>
        <p:spPr>
          <a:xfrm>
            <a:off x="3346004" y="5280808"/>
            <a:ext cx="1792028" cy="356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笼车数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配送站数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生产人数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5912CFE-8DCD-414D-B676-9D839553C1BE}"/>
              </a:ext>
            </a:extLst>
          </p:cNvPr>
          <p:cNvSpPr/>
          <p:nvPr/>
        </p:nvSpPr>
        <p:spPr>
          <a:xfrm>
            <a:off x="6284724" y="3052158"/>
            <a:ext cx="1752565" cy="3221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平均数量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平均时间</a:t>
            </a:r>
          </a:p>
        </p:txBody>
      </p:sp>
      <p:sp>
        <p:nvSpPr>
          <p:cNvPr id="102" name="右大括号 101">
            <a:extLst>
              <a:ext uri="{FF2B5EF4-FFF2-40B4-BE49-F238E27FC236}">
                <a16:creationId xmlns:a16="http://schemas.microsoft.com/office/drawing/2014/main" id="{90F9BFA6-374D-834D-9671-AAD6D7398F87}"/>
              </a:ext>
            </a:extLst>
          </p:cNvPr>
          <p:cNvSpPr/>
          <p:nvPr/>
        </p:nvSpPr>
        <p:spPr>
          <a:xfrm>
            <a:off x="8154005" y="2590175"/>
            <a:ext cx="231060" cy="682319"/>
          </a:xfrm>
          <a:prstGeom prst="rightBrace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2DB15FD-AB3E-B049-AB1E-DB639BDA011C}"/>
              </a:ext>
            </a:extLst>
          </p:cNvPr>
          <p:cNvSpPr/>
          <p:nvPr/>
        </p:nvSpPr>
        <p:spPr>
          <a:xfrm>
            <a:off x="555120" y="5887426"/>
            <a:ext cx="1525167" cy="360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数量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时长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平均值</a:t>
            </a:r>
          </a:p>
        </p:txBody>
      </p:sp>
      <p:sp>
        <p:nvSpPr>
          <p:cNvPr id="105" name="右大括号 104">
            <a:extLst>
              <a:ext uri="{FF2B5EF4-FFF2-40B4-BE49-F238E27FC236}">
                <a16:creationId xmlns:a16="http://schemas.microsoft.com/office/drawing/2014/main" id="{CEB27503-1E12-074A-B92D-BD206EE67551}"/>
              </a:ext>
            </a:extLst>
          </p:cNvPr>
          <p:cNvSpPr/>
          <p:nvPr/>
        </p:nvSpPr>
        <p:spPr>
          <a:xfrm>
            <a:off x="2166400" y="5588795"/>
            <a:ext cx="250020" cy="563762"/>
          </a:xfrm>
          <a:prstGeom prst="rightBrace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512AD44-AB7D-9043-811E-4411DE130EF2}"/>
              </a:ext>
            </a:extLst>
          </p:cNvPr>
          <p:cNvSpPr txBox="1"/>
          <p:nvPr/>
        </p:nvSpPr>
        <p:spPr>
          <a:xfrm>
            <a:off x="2461442" y="5478453"/>
            <a:ext cx="65325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子公司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050" dirty="0">
                <a:latin typeface="Microsoft YaHei"/>
                <a:ea typeface="Microsoft YaHei"/>
                <a:cs typeface="Microsoft YaHei"/>
                <a:sym typeface="Microsoft YaHei"/>
              </a:rPr>
              <a:t>门店</a:t>
            </a:r>
            <a:r>
              <a:rPr lang="en-US" altLang="zh-CN" sz="1050" dirty="0">
                <a:latin typeface="Microsoft YaHei"/>
                <a:ea typeface="Microsoft YaHei"/>
                <a:cs typeface="Microsoft YaHei"/>
                <a:sym typeface="Microsoft YaHei"/>
              </a:rPr>
              <a:t>OU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050" dirty="0">
                <a:latin typeface="Microsoft YaHei"/>
                <a:ea typeface="Microsoft YaHei"/>
                <a:cs typeface="Microsoft YaHei"/>
                <a:sym typeface="Microsoft YaHei"/>
              </a:rPr>
              <a:t>业务类型</a:t>
            </a:r>
            <a:endParaRPr lang="en-US" altLang="zh-CN" sz="105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7D0DE00-4ACC-2848-B925-29EAA039FC20}"/>
              </a:ext>
            </a:extLst>
          </p:cNvPr>
          <p:cNvSpPr txBox="1"/>
          <p:nvPr/>
        </p:nvSpPr>
        <p:spPr>
          <a:xfrm>
            <a:off x="8546519" y="4871566"/>
            <a:ext cx="649950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子公司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050" dirty="0">
                <a:latin typeface="Microsoft YaHei"/>
                <a:ea typeface="Microsoft YaHei"/>
                <a:cs typeface="Microsoft YaHei"/>
                <a:sym typeface="Microsoft YaHei"/>
              </a:rPr>
              <a:t>门店</a:t>
            </a:r>
            <a:r>
              <a:rPr lang="en-US" altLang="zh-CN" sz="1050" dirty="0">
                <a:latin typeface="Microsoft YaHei"/>
                <a:ea typeface="Microsoft YaHei"/>
                <a:cs typeface="Microsoft YaHei"/>
                <a:sym typeface="Microsoft YaHei"/>
              </a:rPr>
              <a:t>OU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050" dirty="0">
                <a:latin typeface="Microsoft YaHei"/>
                <a:ea typeface="Microsoft YaHei"/>
                <a:cs typeface="Microsoft YaHei"/>
                <a:sym typeface="Microsoft YaHei"/>
              </a:rPr>
              <a:t>业务类型</a:t>
            </a:r>
            <a:endParaRPr lang="en-US" altLang="zh-CN" sz="1050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9" name="任意多边形 8">
            <a:extLst>
              <a:ext uri="{FF2B5EF4-FFF2-40B4-BE49-F238E27FC236}">
                <a16:creationId xmlns:a16="http://schemas.microsoft.com/office/drawing/2014/main" id="{028BAE7F-50A3-1648-A1FC-988744CAE136}"/>
              </a:ext>
            </a:extLst>
          </p:cNvPr>
          <p:cNvSpPr/>
          <p:nvPr/>
        </p:nvSpPr>
        <p:spPr>
          <a:xfrm>
            <a:off x="6233854" y="4501610"/>
            <a:ext cx="2312665" cy="247767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入库</a:t>
            </a:r>
          </a:p>
        </p:txBody>
      </p:sp>
      <p:sp>
        <p:nvSpPr>
          <p:cNvPr id="110" name="任意多边形 8">
            <a:extLst>
              <a:ext uri="{FF2B5EF4-FFF2-40B4-BE49-F238E27FC236}">
                <a16:creationId xmlns:a16="http://schemas.microsoft.com/office/drawing/2014/main" id="{6A0EE003-2A8B-1F48-8216-7A2809533D64}"/>
              </a:ext>
            </a:extLst>
          </p:cNvPr>
          <p:cNvSpPr/>
          <p:nvPr/>
        </p:nvSpPr>
        <p:spPr>
          <a:xfrm>
            <a:off x="6228077" y="5798039"/>
            <a:ext cx="2292687" cy="2807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退货出</a:t>
            </a:r>
          </a:p>
        </p:txBody>
      </p:sp>
      <p:sp>
        <p:nvSpPr>
          <p:cNvPr id="111" name="右大括号 110">
            <a:extLst>
              <a:ext uri="{FF2B5EF4-FFF2-40B4-BE49-F238E27FC236}">
                <a16:creationId xmlns:a16="http://schemas.microsoft.com/office/drawing/2014/main" id="{08BB5E62-1899-104C-8D8F-C9DE10774431}"/>
              </a:ext>
            </a:extLst>
          </p:cNvPr>
          <p:cNvSpPr/>
          <p:nvPr/>
        </p:nvSpPr>
        <p:spPr>
          <a:xfrm>
            <a:off x="8216761" y="4873408"/>
            <a:ext cx="312226" cy="801539"/>
          </a:xfrm>
          <a:prstGeom prst="rightBrace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91856C7-35E9-7944-894D-C1A47B1B619E}"/>
              </a:ext>
            </a:extLst>
          </p:cNvPr>
          <p:cNvSpPr txBox="1"/>
          <p:nvPr/>
        </p:nvSpPr>
        <p:spPr>
          <a:xfrm>
            <a:off x="8520764" y="6218716"/>
            <a:ext cx="649950" cy="425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子公司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3" name="任意多边形 8">
            <a:extLst>
              <a:ext uri="{FF2B5EF4-FFF2-40B4-BE49-F238E27FC236}">
                <a16:creationId xmlns:a16="http://schemas.microsoft.com/office/drawing/2014/main" id="{AF8F3D23-972D-DD40-B03D-C4F569FC6DC3}"/>
              </a:ext>
            </a:extLst>
          </p:cNvPr>
          <p:cNvSpPr/>
          <p:nvPr/>
        </p:nvSpPr>
        <p:spPr>
          <a:xfrm>
            <a:off x="9297104" y="2407469"/>
            <a:ext cx="2256619" cy="309247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库位利用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A8FFE53-5FE6-E943-A371-BF46BDAAF05F}"/>
              </a:ext>
            </a:extLst>
          </p:cNvPr>
          <p:cNvSpPr/>
          <p:nvPr/>
        </p:nvSpPr>
        <p:spPr>
          <a:xfrm>
            <a:off x="9333381" y="2780305"/>
            <a:ext cx="1946348" cy="399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分区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类型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数量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利用率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金额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容积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F68D0EC-B011-4340-9DE7-2A64E1710A2F}"/>
              </a:ext>
            </a:extLst>
          </p:cNvPr>
          <p:cNvSpPr txBox="1"/>
          <p:nvPr/>
        </p:nvSpPr>
        <p:spPr>
          <a:xfrm>
            <a:off x="11398390" y="2741148"/>
            <a:ext cx="649950" cy="425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子公司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6" name="任意多边形 8">
            <a:extLst>
              <a:ext uri="{FF2B5EF4-FFF2-40B4-BE49-F238E27FC236}">
                <a16:creationId xmlns:a16="http://schemas.microsoft.com/office/drawing/2014/main" id="{BCF5029D-B08F-8248-A074-28F58FC7B72A}"/>
              </a:ext>
            </a:extLst>
          </p:cNvPr>
          <p:cNvSpPr/>
          <p:nvPr/>
        </p:nvSpPr>
        <p:spPr>
          <a:xfrm>
            <a:off x="9278565" y="3289721"/>
            <a:ext cx="2302887" cy="251532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不良库存率</a:t>
            </a:r>
          </a:p>
        </p:txBody>
      </p:sp>
      <p:sp>
        <p:nvSpPr>
          <p:cNvPr id="117" name="任意多边形 8">
            <a:extLst>
              <a:ext uri="{FF2B5EF4-FFF2-40B4-BE49-F238E27FC236}">
                <a16:creationId xmlns:a16="http://schemas.microsoft.com/office/drawing/2014/main" id="{514DDD39-7D04-B643-A185-730F55512F7C}"/>
              </a:ext>
            </a:extLst>
          </p:cNvPr>
          <p:cNvSpPr/>
          <p:nvPr/>
        </p:nvSpPr>
        <p:spPr>
          <a:xfrm>
            <a:off x="3280646" y="5662429"/>
            <a:ext cx="2550177" cy="2807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仓内核心指标监控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C1C8A3A-C472-2440-91E8-7004DEC1F8AB}"/>
              </a:ext>
            </a:extLst>
          </p:cNvPr>
          <p:cNvSpPr/>
          <p:nvPr/>
        </p:nvSpPr>
        <p:spPr>
          <a:xfrm>
            <a:off x="3313325" y="5961390"/>
            <a:ext cx="2138608" cy="5176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单量</a:t>
            </a:r>
            <a:r>
              <a:rPr kumimoji="1" lang="en-US" altLang="zh-CN" sz="1200" dirty="0"/>
              <a:t>/EN/EQ/</a:t>
            </a:r>
            <a:r>
              <a:rPr kumimoji="1" lang="zh-CN" altLang="en-US" sz="1200" dirty="0"/>
              <a:t>及时率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工单率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客诉率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一次打包成功率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满足率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及时率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拒收率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F5ACE5-4936-3545-A229-21CE975B939C}"/>
              </a:ext>
            </a:extLst>
          </p:cNvPr>
          <p:cNvSpPr/>
          <p:nvPr/>
        </p:nvSpPr>
        <p:spPr>
          <a:xfrm>
            <a:off x="3313325" y="6534469"/>
            <a:ext cx="2138608" cy="3173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入库件数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出库坪效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存储坪效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06F45F1-ED74-F041-8B81-27DA85F3A4CA}"/>
              </a:ext>
            </a:extLst>
          </p:cNvPr>
          <p:cNvSpPr txBox="1"/>
          <p:nvPr/>
        </p:nvSpPr>
        <p:spPr>
          <a:xfrm>
            <a:off x="5753137" y="6188037"/>
            <a:ext cx="649950" cy="425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子公司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1" name="右大括号 120">
            <a:extLst>
              <a:ext uri="{FF2B5EF4-FFF2-40B4-BE49-F238E27FC236}">
                <a16:creationId xmlns:a16="http://schemas.microsoft.com/office/drawing/2014/main" id="{E14B1783-8094-C94D-9A66-B831AF5EE6F3}"/>
              </a:ext>
            </a:extLst>
          </p:cNvPr>
          <p:cNvSpPr/>
          <p:nvPr/>
        </p:nvSpPr>
        <p:spPr>
          <a:xfrm>
            <a:off x="5538046" y="6113754"/>
            <a:ext cx="156019" cy="553109"/>
          </a:xfrm>
          <a:prstGeom prst="rightBrace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2" name="任意多边形 8">
            <a:extLst>
              <a:ext uri="{FF2B5EF4-FFF2-40B4-BE49-F238E27FC236}">
                <a16:creationId xmlns:a16="http://schemas.microsoft.com/office/drawing/2014/main" id="{A0855EB0-721E-E149-B49C-B2FD37A2DE72}"/>
              </a:ext>
            </a:extLst>
          </p:cNvPr>
          <p:cNvSpPr/>
          <p:nvPr/>
        </p:nvSpPr>
        <p:spPr>
          <a:xfrm>
            <a:off x="6315570" y="3456813"/>
            <a:ext cx="2230949" cy="259086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出库时效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72DE9E0-92C7-CC41-83BB-7024D8DA58BC}"/>
              </a:ext>
            </a:extLst>
          </p:cNvPr>
          <p:cNvSpPr/>
          <p:nvPr/>
        </p:nvSpPr>
        <p:spPr>
          <a:xfrm>
            <a:off x="6284724" y="3765033"/>
            <a:ext cx="2138608" cy="3173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作业时间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超时数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及时率</a:t>
            </a:r>
          </a:p>
        </p:txBody>
      </p:sp>
      <p:sp>
        <p:nvSpPr>
          <p:cNvPr id="124" name="任意多边形 8">
            <a:extLst>
              <a:ext uri="{FF2B5EF4-FFF2-40B4-BE49-F238E27FC236}">
                <a16:creationId xmlns:a16="http://schemas.microsoft.com/office/drawing/2014/main" id="{75A88D54-93F9-3F4D-A35A-8F8376826D4C}"/>
              </a:ext>
            </a:extLst>
          </p:cNvPr>
          <p:cNvSpPr/>
          <p:nvPr/>
        </p:nvSpPr>
        <p:spPr>
          <a:xfrm>
            <a:off x="261032" y="6244677"/>
            <a:ext cx="2550177" cy="2807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未结单据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155B00CC-5BC8-7D4C-BAEE-F58DFD19CBBA}"/>
              </a:ext>
            </a:extLst>
          </p:cNvPr>
          <p:cNvSpPr/>
          <p:nvPr/>
        </p:nvSpPr>
        <p:spPr>
          <a:xfrm>
            <a:off x="400741" y="6540308"/>
            <a:ext cx="2138608" cy="3173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入库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出库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退供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退仓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移库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DD8DF46-E38E-5049-80D2-327863F0D508}"/>
              </a:ext>
            </a:extLst>
          </p:cNvPr>
          <p:cNvSpPr txBox="1"/>
          <p:nvPr/>
        </p:nvSpPr>
        <p:spPr>
          <a:xfrm>
            <a:off x="2577262" y="6478970"/>
            <a:ext cx="649950" cy="425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子公司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F61B6CE-82AD-C943-B65D-19A589435373}"/>
              </a:ext>
            </a:extLst>
          </p:cNvPr>
          <p:cNvSpPr txBox="1"/>
          <p:nvPr/>
        </p:nvSpPr>
        <p:spPr>
          <a:xfrm>
            <a:off x="8496593" y="3516387"/>
            <a:ext cx="92369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子公司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050" dirty="0">
                <a:solidFill>
                  <a:srgbClr val="92D05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业务类型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kumimoji="0" lang="zh-CN" altLang="en-US" sz="105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分仓（城市、运力）</a:t>
            </a:r>
            <a:endParaRPr kumimoji="0" lang="en-US" altLang="zh-CN" sz="105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8" name="任意多边形 8">
            <a:extLst>
              <a:ext uri="{FF2B5EF4-FFF2-40B4-BE49-F238E27FC236}">
                <a16:creationId xmlns:a16="http://schemas.microsoft.com/office/drawing/2014/main" id="{A2D5DC9C-34D2-7744-8A7B-82A4A1F41FB4}"/>
              </a:ext>
            </a:extLst>
          </p:cNvPr>
          <p:cNvSpPr/>
          <p:nvPr/>
        </p:nvSpPr>
        <p:spPr>
          <a:xfrm>
            <a:off x="9278565" y="4075756"/>
            <a:ext cx="2550177" cy="2807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良品保质期与库龄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ACCA1B1-EE90-BF40-9B38-AFE4D76F340C}"/>
              </a:ext>
            </a:extLst>
          </p:cNvPr>
          <p:cNvSpPr txBox="1"/>
          <p:nvPr/>
        </p:nvSpPr>
        <p:spPr>
          <a:xfrm>
            <a:off x="11029037" y="4398210"/>
            <a:ext cx="138865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1050" dirty="0">
                <a:solidFill>
                  <a:srgbClr val="92D05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子公司</a:t>
            </a:r>
            <a:endParaRPr lang="en-US" altLang="zh-CN" sz="1050" dirty="0">
              <a:solidFill>
                <a:srgbClr val="92D05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050" dirty="0">
                <a:solidFill>
                  <a:srgbClr val="92D05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分仓</a:t>
            </a:r>
            <a:endParaRPr lang="en-US" altLang="zh-CN" sz="1050" dirty="0">
              <a:solidFill>
                <a:srgbClr val="92D05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050" dirty="0">
                <a:solidFill>
                  <a:srgbClr val="92D05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保质期</a:t>
            </a:r>
            <a:r>
              <a:rPr lang="en-US" altLang="zh-CN" sz="1050" dirty="0">
                <a:solidFill>
                  <a:srgbClr val="92D05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(30/60/90)</a:t>
            </a:r>
          </a:p>
          <a:p>
            <a:pPr defTabSz="825500" hangingPunct="0"/>
            <a:r>
              <a:rPr lang="zh-CN" altLang="en-US" sz="1050" dirty="0">
                <a:solidFill>
                  <a:srgbClr val="92D05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库龄</a:t>
            </a:r>
            <a:r>
              <a:rPr lang="en-US" altLang="zh-CN" sz="1050" dirty="0">
                <a:solidFill>
                  <a:srgbClr val="92D05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(30/60/90)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ABB36A4-2E1A-7241-B7CA-2E72B485E07A}"/>
              </a:ext>
            </a:extLst>
          </p:cNvPr>
          <p:cNvSpPr/>
          <p:nvPr/>
        </p:nvSpPr>
        <p:spPr>
          <a:xfrm>
            <a:off x="9267142" y="4821949"/>
            <a:ext cx="1539319" cy="3333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商品件数</a:t>
            </a:r>
          </a:p>
        </p:txBody>
      </p:sp>
      <p:sp>
        <p:nvSpPr>
          <p:cNvPr id="133" name="任意多边形 8">
            <a:extLst>
              <a:ext uri="{FF2B5EF4-FFF2-40B4-BE49-F238E27FC236}">
                <a16:creationId xmlns:a16="http://schemas.microsoft.com/office/drawing/2014/main" id="{673609B7-1545-9946-95F6-FC61153EE6BE}"/>
              </a:ext>
            </a:extLst>
          </p:cNvPr>
          <p:cNvSpPr/>
          <p:nvPr/>
        </p:nvSpPr>
        <p:spPr>
          <a:xfrm>
            <a:off x="9246793" y="5287647"/>
            <a:ext cx="2550177" cy="280788"/>
          </a:xfrm>
          <a:custGeom>
            <a:avLst/>
            <a:gdLst>
              <a:gd name="connsiteX0" fmla="*/ 0 w 971105"/>
              <a:gd name="connsiteY0" fmla="*/ 81111 h 811111"/>
              <a:gd name="connsiteX1" fmla="*/ 81111 w 971105"/>
              <a:gd name="connsiteY1" fmla="*/ 0 h 811111"/>
              <a:gd name="connsiteX2" fmla="*/ 889994 w 971105"/>
              <a:gd name="connsiteY2" fmla="*/ 0 h 811111"/>
              <a:gd name="connsiteX3" fmla="*/ 971105 w 971105"/>
              <a:gd name="connsiteY3" fmla="*/ 81111 h 811111"/>
              <a:gd name="connsiteX4" fmla="*/ 971105 w 971105"/>
              <a:gd name="connsiteY4" fmla="*/ 730000 h 811111"/>
              <a:gd name="connsiteX5" fmla="*/ 889994 w 971105"/>
              <a:gd name="connsiteY5" fmla="*/ 811111 h 811111"/>
              <a:gd name="connsiteX6" fmla="*/ 81111 w 971105"/>
              <a:gd name="connsiteY6" fmla="*/ 811111 h 811111"/>
              <a:gd name="connsiteX7" fmla="*/ 0 w 971105"/>
              <a:gd name="connsiteY7" fmla="*/ 730000 h 811111"/>
              <a:gd name="connsiteX8" fmla="*/ 0 w 971105"/>
              <a:gd name="connsiteY8" fmla="*/ 81111 h 8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105" h="811111">
                <a:moveTo>
                  <a:pt x="0" y="81111"/>
                </a:moveTo>
                <a:cubicBezTo>
                  <a:pt x="0" y="36315"/>
                  <a:pt x="36315" y="0"/>
                  <a:pt x="81111" y="0"/>
                </a:cubicBezTo>
                <a:lnTo>
                  <a:pt x="889994" y="0"/>
                </a:lnTo>
                <a:cubicBezTo>
                  <a:pt x="934790" y="0"/>
                  <a:pt x="971105" y="36315"/>
                  <a:pt x="971105" y="81111"/>
                </a:cubicBezTo>
                <a:lnTo>
                  <a:pt x="971105" y="730000"/>
                </a:lnTo>
                <a:cubicBezTo>
                  <a:pt x="971105" y="774796"/>
                  <a:pt x="934790" y="811111"/>
                  <a:pt x="889994" y="811111"/>
                </a:cubicBezTo>
                <a:lnTo>
                  <a:pt x="81111" y="811111"/>
                </a:lnTo>
                <a:cubicBezTo>
                  <a:pt x="36315" y="811111"/>
                  <a:pt x="0" y="774796"/>
                  <a:pt x="0" y="730000"/>
                </a:cubicBezTo>
                <a:lnTo>
                  <a:pt x="0" y="81111"/>
                </a:ln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577" tIns="107577" rIns="107577" bIns="107577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dirty="0"/>
              <a:t>损耗</a:t>
            </a:r>
          </a:p>
        </p:txBody>
      </p:sp>
      <p:sp>
        <p:nvSpPr>
          <p:cNvPr id="134" name="右大括号 133">
            <a:extLst>
              <a:ext uri="{FF2B5EF4-FFF2-40B4-BE49-F238E27FC236}">
                <a16:creationId xmlns:a16="http://schemas.microsoft.com/office/drawing/2014/main" id="{B2B48650-E3F5-5E45-9223-A039F2152521}"/>
              </a:ext>
            </a:extLst>
          </p:cNvPr>
          <p:cNvSpPr/>
          <p:nvPr/>
        </p:nvSpPr>
        <p:spPr>
          <a:xfrm>
            <a:off x="10763414" y="5675582"/>
            <a:ext cx="222576" cy="658462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4177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形状">
            <a:extLst>
              <a:ext uri="{FF2B5EF4-FFF2-40B4-BE49-F238E27FC236}">
                <a16:creationId xmlns:a16="http://schemas.microsoft.com/office/drawing/2014/main" id="{CB31A0BA-A7EB-674E-8746-60426FE8984C}"/>
              </a:ext>
            </a:extLst>
          </p:cNvPr>
          <p:cNvSpPr/>
          <p:nvPr/>
        </p:nvSpPr>
        <p:spPr>
          <a:xfrm>
            <a:off x="0" y="0"/>
            <a:ext cx="3816523" cy="48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8" h="21600" extrusionOk="0">
                <a:moveTo>
                  <a:pt x="21508" y="75"/>
                </a:moveTo>
                <a:lnTo>
                  <a:pt x="21508" y="21600"/>
                </a:lnTo>
                <a:lnTo>
                  <a:pt x="0" y="21600"/>
                </a:lnTo>
                <a:lnTo>
                  <a:pt x="0" y="11258"/>
                </a:lnTo>
                <a:cubicBezTo>
                  <a:pt x="0" y="11258"/>
                  <a:pt x="-92" y="0"/>
                  <a:pt x="2449" y="0"/>
                </a:cubicBezTo>
                <a:cubicBezTo>
                  <a:pt x="4989" y="0"/>
                  <a:pt x="21508" y="75"/>
                  <a:pt x="21508" y="75"/>
                </a:cubicBezTo>
                <a:close/>
              </a:path>
            </a:pathLst>
          </a:custGeom>
          <a:solidFill>
            <a:srgbClr val="1DACF7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641335"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项目组成员</a:t>
            </a: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5617148E-156D-634C-B23F-E299A2B9DA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701303"/>
              </p:ext>
            </p:extLst>
          </p:nvPr>
        </p:nvGraphicFramePr>
        <p:xfrm>
          <a:off x="2194096" y="1210455"/>
          <a:ext cx="7946939" cy="437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389">
            <a:extLst>
              <a:ext uri="{FF2B5EF4-FFF2-40B4-BE49-F238E27FC236}">
                <a16:creationId xmlns:a16="http://schemas.microsoft.com/office/drawing/2014/main" id="{25AF3B61-9650-8146-9201-537D3E50BF57}"/>
              </a:ext>
            </a:extLst>
          </p:cNvPr>
          <p:cNvGrpSpPr>
            <a:grpSpLocks/>
          </p:cNvGrpSpPr>
          <p:nvPr/>
        </p:nvGrpSpPr>
        <p:grpSpPr bwMode="auto">
          <a:xfrm>
            <a:off x="5051827" y="479098"/>
            <a:ext cx="1803864" cy="1001458"/>
            <a:chOff x="0" y="-1"/>
            <a:chExt cx="2776167" cy="1542552"/>
          </a:xfrm>
        </p:grpSpPr>
        <p:sp>
          <p:nvSpPr>
            <p:cNvPr id="18" name="AutoShape 390">
              <a:extLst>
                <a:ext uri="{FF2B5EF4-FFF2-40B4-BE49-F238E27FC236}">
                  <a16:creationId xmlns:a16="http://schemas.microsoft.com/office/drawing/2014/main" id="{48774A7F-F8DF-5B40-BE01-E9A3942AA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45" y="0"/>
              <a:ext cx="2689622" cy="1456920"/>
            </a:xfrm>
            <a:custGeom>
              <a:avLst/>
              <a:gdLst>
                <a:gd name="T0" fmla="*/ 10800 w 21600"/>
                <a:gd name="T1" fmla="*/ 10736 h 21472"/>
                <a:gd name="T2" fmla="*/ 10800 w 21600"/>
                <a:gd name="T3" fmla="*/ 10736 h 21472"/>
                <a:gd name="T4" fmla="*/ 10800 w 21600"/>
                <a:gd name="T5" fmla="*/ 10736 h 21472"/>
                <a:gd name="T6" fmla="*/ 10800 w 21600"/>
                <a:gd name="T7" fmla="*/ 10736 h 2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472">
                  <a:moveTo>
                    <a:pt x="10798" y="0"/>
                  </a:moveTo>
                  <a:cubicBezTo>
                    <a:pt x="9532" y="0"/>
                    <a:pt x="8272" y="151"/>
                    <a:pt x="7044" y="404"/>
                  </a:cubicBezTo>
                  <a:lnTo>
                    <a:pt x="7044" y="21098"/>
                  </a:lnTo>
                  <a:cubicBezTo>
                    <a:pt x="9501" y="21600"/>
                    <a:pt x="12099" y="21593"/>
                    <a:pt x="14556" y="21098"/>
                  </a:cubicBezTo>
                  <a:lnTo>
                    <a:pt x="14556" y="386"/>
                  </a:lnTo>
                  <a:cubicBezTo>
                    <a:pt x="13327" y="136"/>
                    <a:pt x="12063" y="0"/>
                    <a:pt x="10798" y="0"/>
                  </a:cubicBezTo>
                  <a:close/>
                  <a:moveTo>
                    <a:pt x="14786" y="427"/>
                  </a:moveTo>
                  <a:lnTo>
                    <a:pt x="14786" y="21045"/>
                  </a:lnTo>
                  <a:cubicBezTo>
                    <a:pt x="16309" y="20717"/>
                    <a:pt x="17766" y="20183"/>
                    <a:pt x="19104" y="19472"/>
                  </a:cubicBezTo>
                  <a:lnTo>
                    <a:pt x="19104" y="2012"/>
                  </a:lnTo>
                  <a:cubicBezTo>
                    <a:pt x="17766" y="1296"/>
                    <a:pt x="16310" y="757"/>
                    <a:pt x="14786" y="427"/>
                  </a:cubicBezTo>
                  <a:close/>
                  <a:moveTo>
                    <a:pt x="6814" y="445"/>
                  </a:moveTo>
                  <a:cubicBezTo>
                    <a:pt x="5294" y="778"/>
                    <a:pt x="3829" y="1290"/>
                    <a:pt x="2492" y="2006"/>
                  </a:cubicBezTo>
                  <a:lnTo>
                    <a:pt x="2492" y="19483"/>
                  </a:lnTo>
                  <a:cubicBezTo>
                    <a:pt x="3827" y="20199"/>
                    <a:pt x="5294" y="20708"/>
                    <a:pt x="6814" y="21039"/>
                  </a:cubicBezTo>
                  <a:lnTo>
                    <a:pt x="6814" y="445"/>
                  </a:lnTo>
                  <a:close/>
                  <a:moveTo>
                    <a:pt x="19334" y="2123"/>
                  </a:moveTo>
                  <a:lnTo>
                    <a:pt x="19334" y="19355"/>
                  </a:lnTo>
                  <a:cubicBezTo>
                    <a:pt x="19888" y="19048"/>
                    <a:pt x="20425" y="18720"/>
                    <a:pt x="20927" y="18343"/>
                  </a:cubicBezTo>
                  <a:cubicBezTo>
                    <a:pt x="21166" y="18164"/>
                    <a:pt x="21382" y="17975"/>
                    <a:pt x="21600" y="17787"/>
                  </a:cubicBezTo>
                  <a:lnTo>
                    <a:pt x="21600" y="3702"/>
                  </a:lnTo>
                  <a:cubicBezTo>
                    <a:pt x="21382" y="3514"/>
                    <a:pt x="21166" y="3326"/>
                    <a:pt x="20927" y="3147"/>
                  </a:cubicBezTo>
                  <a:cubicBezTo>
                    <a:pt x="20424" y="2769"/>
                    <a:pt x="19888" y="2432"/>
                    <a:pt x="19334" y="2123"/>
                  </a:cubicBezTo>
                  <a:close/>
                  <a:moveTo>
                    <a:pt x="2260" y="2135"/>
                  </a:moveTo>
                  <a:cubicBezTo>
                    <a:pt x="1709" y="2443"/>
                    <a:pt x="1173" y="2771"/>
                    <a:pt x="673" y="3147"/>
                  </a:cubicBezTo>
                  <a:cubicBezTo>
                    <a:pt x="434" y="3326"/>
                    <a:pt x="218" y="3514"/>
                    <a:pt x="0" y="3702"/>
                  </a:cubicBezTo>
                  <a:lnTo>
                    <a:pt x="0" y="17787"/>
                  </a:lnTo>
                  <a:cubicBezTo>
                    <a:pt x="218" y="17975"/>
                    <a:pt x="434" y="18164"/>
                    <a:pt x="673" y="18343"/>
                  </a:cubicBezTo>
                  <a:cubicBezTo>
                    <a:pt x="1173" y="18718"/>
                    <a:pt x="1709" y="19047"/>
                    <a:pt x="2260" y="19355"/>
                  </a:cubicBezTo>
                  <a:lnTo>
                    <a:pt x="2260" y="2135"/>
                  </a:lnTo>
                  <a:close/>
                </a:path>
              </a:pathLst>
            </a:custGeom>
            <a:solidFill>
              <a:srgbClr val="56C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zh-CN" sz="297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  <p:sp>
          <p:nvSpPr>
            <p:cNvPr id="19" name="AutoShape 391">
              <a:extLst>
                <a:ext uri="{FF2B5EF4-FFF2-40B4-BE49-F238E27FC236}">
                  <a16:creationId xmlns:a16="http://schemas.microsoft.com/office/drawing/2014/main" id="{3BC7DF91-95EB-0A46-A1D1-EE39E5B7D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852" y="865449"/>
              <a:ext cx="770916" cy="677102"/>
            </a:xfrm>
            <a:custGeom>
              <a:avLst/>
              <a:gdLst>
                <a:gd name="T0" fmla="*/ 10800 w 21600"/>
                <a:gd name="T1" fmla="+- 0 10801 2"/>
                <a:gd name="T2" fmla="*/ 10801 h 21598"/>
                <a:gd name="T3" fmla="*/ 10800 w 21600"/>
                <a:gd name="T4" fmla="+- 0 10801 2"/>
                <a:gd name="T5" fmla="*/ 10801 h 21598"/>
                <a:gd name="T6" fmla="*/ 10800 w 21600"/>
                <a:gd name="T7" fmla="+- 0 10801 2"/>
                <a:gd name="T8" fmla="*/ 10801 h 21598"/>
                <a:gd name="T9" fmla="*/ 10800 w 21600"/>
                <a:gd name="T10" fmla="+- 0 10801 2"/>
                <a:gd name="T11" fmla="*/ 10801 h 21598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98">
                  <a:moveTo>
                    <a:pt x="10797" y="0"/>
                  </a:moveTo>
                  <a:cubicBezTo>
                    <a:pt x="4832" y="1"/>
                    <a:pt x="0" y="5501"/>
                    <a:pt x="0" y="12292"/>
                  </a:cubicBezTo>
                  <a:lnTo>
                    <a:pt x="0" y="21598"/>
                  </a:lnTo>
                  <a:lnTo>
                    <a:pt x="21600" y="21598"/>
                  </a:lnTo>
                  <a:lnTo>
                    <a:pt x="21600" y="12292"/>
                  </a:lnTo>
                  <a:cubicBezTo>
                    <a:pt x="21598" y="5501"/>
                    <a:pt x="16762" y="-2"/>
                    <a:pt x="10797" y="0"/>
                  </a:cubicBezTo>
                  <a:close/>
                </a:path>
              </a:pathLst>
            </a:custGeom>
            <a:solidFill>
              <a:srgbClr val="0076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zh-CN" sz="297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  <p:sp>
          <p:nvSpPr>
            <p:cNvPr id="20" name="Oval 392">
              <a:extLst>
                <a:ext uri="{FF2B5EF4-FFF2-40B4-BE49-F238E27FC236}">
                  <a16:creationId xmlns:a16="http://schemas.microsoft.com/office/drawing/2014/main" id="{B2EDD29D-50F3-EA41-B67C-0AE89FB91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486" y="299333"/>
              <a:ext cx="571649" cy="571649"/>
            </a:xfrm>
            <a:prstGeom prst="ellipse">
              <a:avLst/>
            </a:prstGeom>
            <a:solidFill>
              <a:srgbClr val="004D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zh-CN" sz="297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  <p:sp>
          <p:nvSpPr>
            <p:cNvPr id="21" name="AutoShape 393">
              <a:extLst>
                <a:ext uri="{FF2B5EF4-FFF2-40B4-BE49-F238E27FC236}">
                  <a16:creationId xmlns:a16="http://schemas.microsoft.com/office/drawing/2014/main" id="{719D4D3E-4A4B-DD4B-86EC-568F0E0A3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70536"/>
              <a:ext cx="550002" cy="9171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4056" y="73"/>
                    <a:pt x="6581" y="640"/>
                    <a:pt x="0" y="1703"/>
                  </a:cubicBezTo>
                  <a:lnTo>
                    <a:pt x="0" y="19897"/>
                  </a:lnTo>
                  <a:cubicBezTo>
                    <a:pt x="6581" y="20960"/>
                    <a:pt x="14056" y="21527"/>
                    <a:pt x="2160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alpha val="7397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zh-CN" sz="297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  <p:sp>
          <p:nvSpPr>
            <p:cNvPr id="22" name="AutoShape 394">
              <a:extLst>
                <a:ext uri="{FF2B5EF4-FFF2-40B4-BE49-F238E27FC236}">
                  <a16:creationId xmlns:a16="http://schemas.microsoft.com/office/drawing/2014/main" id="{5B492BAF-E707-5849-B02B-C58888ADBC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8454" y="313247"/>
              <a:ext cx="326137" cy="54382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4056" y="73"/>
                    <a:pt x="6581" y="640"/>
                    <a:pt x="0" y="1703"/>
                  </a:cubicBezTo>
                  <a:lnTo>
                    <a:pt x="0" y="19897"/>
                  </a:lnTo>
                  <a:cubicBezTo>
                    <a:pt x="6581" y="20960"/>
                    <a:pt x="14056" y="21527"/>
                    <a:pt x="2160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3FDEA">
                <a:alpha val="7397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zh-CN" sz="297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  <p:sp>
          <p:nvSpPr>
            <p:cNvPr id="23" name="Oval 395">
              <a:extLst>
                <a:ext uri="{FF2B5EF4-FFF2-40B4-BE49-F238E27FC236}">
                  <a16:creationId xmlns:a16="http://schemas.microsoft.com/office/drawing/2014/main" id="{00BEA35E-5170-4444-8BFD-BDA18CD1C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34" y="389815"/>
              <a:ext cx="140365" cy="1403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zh-CN" sz="297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  <p:sp>
          <p:nvSpPr>
            <p:cNvPr id="24" name="Oval 396">
              <a:extLst>
                <a:ext uri="{FF2B5EF4-FFF2-40B4-BE49-F238E27FC236}">
                  <a16:creationId xmlns:a16="http://schemas.microsoft.com/office/drawing/2014/main" id="{C39A850D-F903-8C40-9442-816C8CD7C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384" y="665499"/>
              <a:ext cx="70992" cy="709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zh-CN" sz="297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  <p:sp>
          <p:nvSpPr>
            <p:cNvPr id="25" name="Oval 397">
              <a:extLst>
                <a:ext uri="{FF2B5EF4-FFF2-40B4-BE49-F238E27FC236}">
                  <a16:creationId xmlns:a16="http://schemas.microsoft.com/office/drawing/2014/main" id="{E9B30602-B1BB-F743-92DF-36AF2BC2D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80" y="424502"/>
              <a:ext cx="70991" cy="7099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zh-CN" sz="297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  <p:sp>
          <p:nvSpPr>
            <p:cNvPr id="26" name="Rectangle 398">
              <a:extLst>
                <a:ext uri="{FF2B5EF4-FFF2-40B4-BE49-F238E27FC236}">
                  <a16:creationId xmlns:a16="http://schemas.microsoft.com/office/drawing/2014/main" id="{ABA28EA6-FA98-6944-8602-F32028F900FA}"/>
                </a:ext>
              </a:extLst>
            </p:cNvPr>
            <p:cNvSpPr>
              <a:spLocks/>
            </p:cNvSpPr>
            <p:nvPr/>
          </p:nvSpPr>
          <p:spPr bwMode="auto">
            <a:xfrm rot="2883274">
              <a:off x="404050" y="548551"/>
              <a:ext cx="317501" cy="224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zh-CN" sz="297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 panose="02000503000000020004" pitchFamily="2" charset="0"/>
                <a:sym typeface="Helvetica Neue Medium" panose="02000503000000020004" pitchFamily="2" charset="0"/>
              </a:endParaRPr>
            </a:p>
          </p:txBody>
        </p:sp>
        <p:grpSp>
          <p:nvGrpSpPr>
            <p:cNvPr id="27" name="Group 399">
              <a:extLst>
                <a:ext uri="{FF2B5EF4-FFF2-40B4-BE49-F238E27FC236}">
                  <a16:creationId xmlns:a16="http://schemas.microsoft.com/office/drawing/2014/main" id="{26062E30-0F61-B34C-9E43-AF1E683BE7F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42625" y="538071"/>
              <a:ext cx="704025" cy="697065"/>
              <a:chOff x="0" y="0"/>
              <a:chExt cx="704025" cy="697065"/>
            </a:xfrm>
          </p:grpSpPr>
          <p:sp>
            <p:nvSpPr>
              <p:cNvPr id="28" name="Oval 400">
                <a:extLst>
                  <a:ext uri="{FF2B5EF4-FFF2-40B4-BE49-F238E27FC236}">
                    <a16:creationId xmlns:a16="http://schemas.microsoft.com/office/drawing/2014/main" id="{2FDBE471-E8B4-734E-A174-F74081D26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50240" cy="2502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zh-CN" sz="297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 panose="02000503000000020004" pitchFamily="2" charset="0"/>
                  <a:sym typeface="Helvetica Neue Medium" panose="02000503000000020004" pitchFamily="2" charset="0"/>
                </a:endParaRPr>
              </a:p>
            </p:txBody>
          </p:sp>
          <p:sp>
            <p:nvSpPr>
              <p:cNvPr id="29" name="Rectangle 401">
                <a:extLst>
                  <a:ext uri="{FF2B5EF4-FFF2-40B4-BE49-F238E27FC236}">
                    <a16:creationId xmlns:a16="http://schemas.microsoft.com/office/drawing/2014/main" id="{12204353-1BEE-254D-A4D6-06983A5B7BFF}"/>
                  </a:ext>
                </a:extLst>
              </p:cNvPr>
              <p:cNvSpPr>
                <a:spLocks/>
              </p:cNvSpPr>
              <p:nvPr/>
            </p:nvSpPr>
            <p:spPr bwMode="auto">
              <a:xfrm rot="18900000">
                <a:off x="268768" y="73449"/>
                <a:ext cx="250240" cy="626959"/>
              </a:xfrm>
              <a:prstGeom prst="rect">
                <a:avLst/>
              </a:prstGeom>
              <a:solidFill>
                <a:srgbClr val="007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zh-CN" sz="297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 panose="02000503000000020004" pitchFamily="2" charset="0"/>
                  <a:sym typeface="Helvetica Neue Medium" panose="0200050300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92903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8">
            <a:extLst>
              <a:ext uri="{FF2B5EF4-FFF2-40B4-BE49-F238E27FC236}">
                <a16:creationId xmlns:a16="http://schemas.microsoft.com/office/drawing/2014/main" id="{3CAB29D5-2852-6B48-A4DF-77A1529E0167}"/>
              </a:ext>
            </a:extLst>
          </p:cNvPr>
          <p:cNvCxnSpPr>
            <a:cxnSpLocks/>
          </p:cNvCxnSpPr>
          <p:nvPr/>
        </p:nvCxnSpPr>
        <p:spPr bwMode="auto">
          <a:xfrm>
            <a:off x="1460500" y="4116337"/>
            <a:ext cx="899832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05FC610-6CC0-8542-953D-080F5AC4D02A}"/>
              </a:ext>
            </a:extLst>
          </p:cNvPr>
          <p:cNvSpPr/>
          <p:nvPr/>
        </p:nvSpPr>
        <p:spPr bwMode="auto">
          <a:xfrm>
            <a:off x="4060461" y="2520111"/>
            <a:ext cx="1295119" cy="509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C5EEF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作业时效配置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CEB86F-CC7D-2348-8845-AF2B332724E8}"/>
              </a:ext>
            </a:extLst>
          </p:cNvPr>
          <p:cNvSpPr/>
          <p:nvPr/>
        </p:nvSpPr>
        <p:spPr bwMode="auto">
          <a:xfrm>
            <a:off x="4060386" y="3238269"/>
            <a:ext cx="1306512" cy="509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C5EEF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B2C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仓作业大盘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AB9CDC-593B-5242-AB87-2F7C465C7853}"/>
              </a:ext>
            </a:extLst>
          </p:cNvPr>
          <p:cNvSpPr txBox="1"/>
          <p:nvPr/>
        </p:nvSpPr>
        <p:spPr>
          <a:xfrm>
            <a:off x="4082513" y="4369700"/>
            <a:ext cx="125101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2020.06.22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366B05-6D53-AB40-A93D-597701486C2B}"/>
              </a:ext>
            </a:extLst>
          </p:cNvPr>
          <p:cNvSpPr/>
          <p:nvPr/>
        </p:nvSpPr>
        <p:spPr>
          <a:xfrm>
            <a:off x="3993892" y="1782484"/>
            <a:ext cx="1428259" cy="21410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906B5E-213B-4149-86DB-B3B76F47BC71}"/>
              </a:ext>
            </a:extLst>
          </p:cNvPr>
          <p:cNvSpPr/>
          <p:nvPr/>
        </p:nvSpPr>
        <p:spPr bwMode="auto">
          <a:xfrm>
            <a:off x="8405678" y="2457862"/>
            <a:ext cx="1124024" cy="340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C5EEF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人效目标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94C50B-5D95-6C42-BAE5-89322470C406}"/>
              </a:ext>
            </a:extLst>
          </p:cNvPr>
          <p:cNvSpPr/>
          <p:nvPr/>
        </p:nvSpPr>
        <p:spPr>
          <a:xfrm>
            <a:off x="8256490" y="1806427"/>
            <a:ext cx="1422400" cy="2139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cxnSp>
        <p:nvCxnSpPr>
          <p:cNvPr id="31" name="直接连接符 132">
            <a:extLst>
              <a:ext uri="{FF2B5EF4-FFF2-40B4-BE49-F238E27FC236}">
                <a16:creationId xmlns:a16="http://schemas.microsoft.com/office/drawing/2014/main" id="{D9C0347B-29C2-BC43-BD02-09A00D88113B}"/>
              </a:ext>
            </a:extLst>
          </p:cNvPr>
          <p:cNvCxnSpPr/>
          <p:nvPr/>
        </p:nvCxnSpPr>
        <p:spPr bwMode="auto">
          <a:xfrm>
            <a:off x="6031536" y="1715989"/>
            <a:ext cx="0" cy="344652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点此输入标题">
            <a:extLst>
              <a:ext uri="{FF2B5EF4-FFF2-40B4-BE49-F238E27FC236}">
                <a16:creationId xmlns:a16="http://schemas.microsoft.com/office/drawing/2014/main" id="{B798ADAB-30BA-2F4B-BCDB-B0ED8B98C9C0}"/>
              </a:ext>
            </a:extLst>
          </p:cNvPr>
          <p:cNvSpPr/>
          <p:nvPr/>
        </p:nvSpPr>
        <p:spPr>
          <a:xfrm>
            <a:off x="596385" y="401076"/>
            <a:ext cx="10999229" cy="319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8" h="21600" extrusionOk="0">
                <a:moveTo>
                  <a:pt x="21508" y="75"/>
                </a:moveTo>
                <a:lnTo>
                  <a:pt x="21508" y="21600"/>
                </a:lnTo>
                <a:lnTo>
                  <a:pt x="0" y="21600"/>
                </a:lnTo>
                <a:lnTo>
                  <a:pt x="0" y="11258"/>
                </a:lnTo>
                <a:cubicBezTo>
                  <a:pt x="0" y="11258"/>
                  <a:pt x="-92" y="0"/>
                  <a:pt x="2449" y="0"/>
                </a:cubicBezTo>
                <a:cubicBezTo>
                  <a:pt x="4989" y="0"/>
                  <a:pt x="21508" y="75"/>
                  <a:pt x="21508" y="75"/>
                </a:cubicBezTo>
                <a:close/>
              </a:path>
            </a:pathLst>
          </a:custGeom>
          <a:solidFill>
            <a:srgbClr val="1DACF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3574" tIns="23574" rIns="23574" bIns="23574" anchor="ctr"/>
          <a:lstStyle>
            <a:lvl1pPr algn="ctr" defTabSz="1282700">
              <a:defRPr sz="4800" b="1">
                <a:solidFill>
                  <a:srgbClr val="FFFFFF"/>
                </a:solidFill>
              </a:defRPr>
            </a:lvl1pPr>
          </a:lstStyle>
          <a:p>
            <a:pPr defTabSz="595171"/>
            <a:r>
              <a:rPr lang="zh-CN" altLang="en-US" sz="1485" dirty="0">
                <a:latin typeface="Microsoft YaHei"/>
                <a:ea typeface="Microsoft YaHei"/>
                <a:sym typeface="Microsoft YaHei"/>
              </a:rPr>
              <a:t>项目里程碑</a:t>
            </a:r>
            <a:endParaRPr sz="1485" dirty="0"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AF63A7D-F97E-FB4B-8C1D-BE752239FF98}"/>
              </a:ext>
            </a:extLst>
          </p:cNvPr>
          <p:cNvSpPr txBox="1"/>
          <p:nvPr/>
        </p:nvSpPr>
        <p:spPr>
          <a:xfrm>
            <a:off x="8351939" y="4362296"/>
            <a:ext cx="125101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2020.07.23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491196D-D2E7-1A4D-8BA2-4D39ABD2D2EA}"/>
              </a:ext>
            </a:extLst>
          </p:cNvPr>
          <p:cNvSpPr/>
          <p:nvPr/>
        </p:nvSpPr>
        <p:spPr bwMode="auto">
          <a:xfrm>
            <a:off x="8405678" y="2996854"/>
            <a:ext cx="1124024" cy="340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C5EEF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人效排名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EAEF862-CD50-164A-9898-14EF0B69F423}"/>
              </a:ext>
            </a:extLst>
          </p:cNvPr>
          <p:cNvSpPr/>
          <p:nvPr/>
        </p:nvSpPr>
        <p:spPr bwMode="auto">
          <a:xfrm>
            <a:off x="8406756" y="3522900"/>
            <a:ext cx="1124024" cy="340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C5EEF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人效结果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9629897-EA4E-5C4E-AC67-9E32FC4B42AD}"/>
              </a:ext>
            </a:extLst>
          </p:cNvPr>
          <p:cNvSpPr/>
          <p:nvPr/>
        </p:nvSpPr>
        <p:spPr bwMode="auto">
          <a:xfrm>
            <a:off x="8400334" y="1928924"/>
            <a:ext cx="1124024" cy="340777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人效看板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7EBFD4C-6D5C-0F4F-8B8D-6B852C8E5988}"/>
              </a:ext>
            </a:extLst>
          </p:cNvPr>
          <p:cNvSpPr/>
          <p:nvPr/>
        </p:nvSpPr>
        <p:spPr bwMode="auto">
          <a:xfrm>
            <a:off x="4044583" y="1915120"/>
            <a:ext cx="1326873" cy="340777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作业跟踪台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BEDFB1-5F8A-2A4C-B866-5C59CD8FC603}"/>
              </a:ext>
            </a:extLst>
          </p:cNvPr>
          <p:cNvSpPr txBox="1"/>
          <p:nvPr/>
        </p:nvSpPr>
        <p:spPr>
          <a:xfrm>
            <a:off x="1604249" y="4369700"/>
            <a:ext cx="1526377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PRD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评审时间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F63A7D-F97E-FB4B-8C1D-BE752239FF98}"/>
              </a:ext>
            </a:extLst>
          </p:cNvPr>
          <p:cNvSpPr txBox="1"/>
          <p:nvPr/>
        </p:nvSpPr>
        <p:spPr>
          <a:xfrm>
            <a:off x="6534723" y="5151932"/>
            <a:ext cx="125101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2020.07.14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1BEDFB1-5F8A-2A4C-B866-5C59CD8FC603}"/>
              </a:ext>
            </a:extLst>
          </p:cNvPr>
          <p:cNvSpPr txBox="1"/>
          <p:nvPr/>
        </p:nvSpPr>
        <p:spPr>
          <a:xfrm>
            <a:off x="1604249" y="5139029"/>
            <a:ext cx="1526377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优化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PRD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评审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2906B5E-213B-4149-86DB-B3B76F47BC71}"/>
              </a:ext>
            </a:extLst>
          </p:cNvPr>
          <p:cNvSpPr/>
          <p:nvPr/>
        </p:nvSpPr>
        <p:spPr bwMode="auto">
          <a:xfrm>
            <a:off x="6373892" y="2461429"/>
            <a:ext cx="1124024" cy="340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C5EEF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作业时长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94C50B-5D95-6C42-BAE5-89322470C406}"/>
              </a:ext>
            </a:extLst>
          </p:cNvPr>
          <p:cNvSpPr/>
          <p:nvPr/>
        </p:nvSpPr>
        <p:spPr>
          <a:xfrm>
            <a:off x="6224704" y="1809994"/>
            <a:ext cx="1422400" cy="2139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491196D-D2E7-1A4D-8BA2-4D39ABD2D2EA}"/>
              </a:ext>
            </a:extLst>
          </p:cNvPr>
          <p:cNvSpPr/>
          <p:nvPr/>
        </p:nvSpPr>
        <p:spPr bwMode="auto">
          <a:xfrm>
            <a:off x="6373892" y="3000421"/>
            <a:ext cx="1124024" cy="340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C5EEF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作业件数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EAEF862-CD50-164A-9898-14EF0B69F423}"/>
              </a:ext>
            </a:extLst>
          </p:cNvPr>
          <p:cNvSpPr/>
          <p:nvPr/>
        </p:nvSpPr>
        <p:spPr bwMode="auto">
          <a:xfrm>
            <a:off x="6374970" y="3526467"/>
            <a:ext cx="1124024" cy="340777"/>
          </a:xfrm>
          <a:prstGeom prst="rect">
            <a:avLst/>
          </a:prstGeom>
          <a:noFill/>
          <a:ln w="9525" cap="flat" cmpd="sng" algn="ctr">
            <a:solidFill>
              <a:srgbClr val="C5EEF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数据校验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9629897-EA4E-5C4E-AC67-9E32FC4B42AD}"/>
              </a:ext>
            </a:extLst>
          </p:cNvPr>
          <p:cNvSpPr/>
          <p:nvPr/>
        </p:nvSpPr>
        <p:spPr bwMode="auto">
          <a:xfrm>
            <a:off x="6368548" y="1932491"/>
            <a:ext cx="1124024" cy="340777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人效看板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BEDFB1-5F8A-2A4C-B866-5C59CD8FC603}"/>
              </a:ext>
            </a:extLst>
          </p:cNvPr>
          <p:cNvSpPr txBox="1"/>
          <p:nvPr/>
        </p:nvSpPr>
        <p:spPr>
          <a:xfrm>
            <a:off x="1604248" y="5815879"/>
            <a:ext cx="1526377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预计上线时间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AF63A7D-F97E-FB4B-8C1D-BE752239FF98}"/>
              </a:ext>
            </a:extLst>
          </p:cNvPr>
          <p:cNvSpPr txBox="1"/>
          <p:nvPr/>
        </p:nvSpPr>
        <p:spPr>
          <a:xfrm>
            <a:off x="4006387" y="5809231"/>
            <a:ext cx="148170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待评审后确认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AF63A7D-F97E-FB4B-8C1D-BE752239FF98}"/>
              </a:ext>
            </a:extLst>
          </p:cNvPr>
          <p:cNvSpPr txBox="1"/>
          <p:nvPr/>
        </p:nvSpPr>
        <p:spPr>
          <a:xfrm>
            <a:off x="6189706" y="5819370"/>
            <a:ext cx="148170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待评审后确认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F63A7D-F97E-FB4B-8C1D-BE752239FF98}"/>
              </a:ext>
            </a:extLst>
          </p:cNvPr>
          <p:cNvSpPr txBox="1"/>
          <p:nvPr/>
        </p:nvSpPr>
        <p:spPr>
          <a:xfrm>
            <a:off x="8350391" y="5807142"/>
            <a:ext cx="148170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待评审后确认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3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592" cy="6858001"/>
          </a:xfrm>
          <a:prstGeom prst="rect">
            <a:avLst/>
          </a:prstGeom>
        </p:spPr>
      </p:pic>
      <p:sp>
        <p:nvSpPr>
          <p:cNvPr id="5" name="文本框 19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467"/>
          </a:p>
          <a:p>
            <a:pPr>
              <a:buClr>
                <a:srgbClr val="FFFFFF"/>
              </a:buClr>
            </a:pPr>
            <a:r>
              <a:rPr lang="en-US" sz="2400">
                <a:solidFill>
                  <a:srgbClr val="FFFFFF"/>
                </a:solidFill>
              </a:rPr>
              <a:t>E6636BC20180234D78A0072836F0B95032B9B2011A6E0B00AFD98634B1612B2C1B44BF38216DDB0C22992C083846FFEBB91921DAE1D0DB811BBFC2F1776E19DC24F3C9ADD82094F734D02A276E5242B0E945E23E70221313280EB1913A1B0C48D8B62D909E3</a:t>
            </a:r>
          </a:p>
        </p:txBody>
      </p:sp>
    </p:spTree>
    <p:extLst>
      <p:ext uri="{BB962C8B-B14F-4D97-AF65-F5344CB8AC3E}">
        <p14:creationId xmlns:p14="http://schemas.microsoft.com/office/powerpoint/2010/main" val="387649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963;#373499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963;#37349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963;#373499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4652</TotalTime>
  <Words>1046</Words>
  <Application>Microsoft Macintosh PowerPoint</Application>
  <PresentationFormat>宽屏</PresentationFormat>
  <Paragraphs>264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DengXian</vt:lpstr>
      <vt:lpstr>DengXian</vt:lpstr>
      <vt:lpstr>等线 Light</vt:lpstr>
      <vt:lpstr>Microsoft YaHei</vt:lpstr>
      <vt:lpstr>Microsoft YaHei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105</cp:revision>
  <dcterms:created xsi:type="dcterms:W3CDTF">2020-06-08T02:10:49Z</dcterms:created>
  <dcterms:modified xsi:type="dcterms:W3CDTF">2020-06-22T06:48:20Z</dcterms:modified>
</cp:coreProperties>
</file>