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65" r:id="rId3"/>
  </p:sldMasterIdLst>
  <p:notesMasterIdLst>
    <p:notesMasterId r:id="rId19"/>
  </p:notesMasterIdLst>
  <p:sldIdLst>
    <p:sldId id="1260" r:id="rId4"/>
    <p:sldId id="271" r:id="rId5"/>
    <p:sldId id="1335" r:id="rId6"/>
    <p:sldId id="1329" r:id="rId7"/>
    <p:sldId id="1340" r:id="rId8"/>
    <p:sldId id="1336" r:id="rId9"/>
    <p:sldId id="1324" r:id="rId10"/>
    <p:sldId id="1325" r:id="rId11"/>
    <p:sldId id="1331" r:id="rId12"/>
    <p:sldId id="1334" r:id="rId13"/>
    <p:sldId id="1333" r:id="rId14"/>
    <p:sldId id="1337" r:id="rId15"/>
    <p:sldId id="1338" r:id="rId16"/>
    <p:sldId id="1301" r:id="rId17"/>
    <p:sldId id="2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/>
    <p:restoredTop sz="77404"/>
  </p:normalViewPr>
  <p:slideViewPr>
    <p:cSldViewPr snapToGrid="0" snapToObjects="1">
      <p:cViewPr varScale="1">
        <p:scale>
          <a:sx n="127" d="100"/>
          <a:sy n="127" d="100"/>
        </p:scale>
        <p:origin x="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#1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#2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CE9E1-A75C-E948-8F64-63708F6D684B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F19F6C-8060-EE46-A200-0865EC467577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</a:rPr>
            <a:t>多</a:t>
          </a:r>
          <a:r>
            <a:rPr lang="en-US" altLang="zh-CN" sz="1400" kern="1200" dirty="0">
              <a:solidFill>
                <a:srgbClr val="00B0F0"/>
              </a:solidFill>
            </a:rPr>
            <a:t>ADB</a:t>
          </a:r>
          <a:r>
            <a:rPr lang="zh-CN" altLang="en-US" sz="1400" kern="1200" dirty="0">
              <a:solidFill>
                <a:srgbClr val="00B0F0"/>
              </a:solidFill>
            </a:rPr>
            <a:t>数据库（</a:t>
          </a:r>
          <a:r>
            <a:rPr lang="en-US" altLang="zh-CN" sz="1400" kern="1200" dirty="0">
              <a:solidFill>
                <a:srgbClr val="00B0F0"/>
              </a:solidFill>
            </a:rPr>
            <a:t>3+</a:t>
          </a:r>
          <a:r>
            <a:rPr lang="zh-CN" altLang="en-US" sz="1400" kern="1200" dirty="0">
              <a:solidFill>
                <a:srgbClr val="00B0F0"/>
              </a:solidFill>
            </a:rPr>
            <a:t>）</a:t>
          </a:r>
        </a:p>
      </dgm:t>
    </dgm:pt>
    <dgm:pt modelId="{2AC6A666-1793-7740-881C-1F1F9A05B87D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>
              <a:solidFill>
                <a:srgbClr val="00B0F0"/>
              </a:solidFill>
            </a:rPr>
            <a:t>数据</a:t>
          </a:r>
          <a:r>
            <a:rPr lang="en-US" altLang="zh-CN" dirty="0">
              <a:solidFill>
                <a:srgbClr val="00B0F0"/>
              </a:solidFill>
            </a:rPr>
            <a:t>&amp;</a:t>
          </a:r>
          <a:r>
            <a:rPr lang="zh-CN" altLang="en-US" dirty="0">
              <a:solidFill>
                <a:srgbClr val="00B0F0"/>
              </a:solidFill>
            </a:rPr>
            <a:t>应用</a:t>
          </a:r>
        </a:p>
      </dgm:t>
    </dgm:pt>
    <dgm:pt modelId="{5D700E79-B624-1944-A119-5F978C285E90}" type="sibTrans" cxnId="{B687DEC4-6F6F-CD49-BBF7-1E1B1D249E94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9D32C51A-C3F8-8440-9B59-B4F00A8D467A}" type="parTrans" cxnId="{B687DEC4-6F6F-CD49-BBF7-1E1B1D249E94}">
      <dgm:prSet/>
      <dgm:spPr/>
      <dgm:t>
        <a:bodyPr/>
        <a:lstStyle/>
        <a:p>
          <a:endParaRPr lang="zh-CN" altLang="en-US"/>
        </a:p>
      </dgm:t>
    </dgm:pt>
    <dgm:pt modelId="{D14EE5E7-6FB0-6240-8B0E-834B66D871EC}" type="sibTrans" cxnId="{CEED3F6B-0087-0044-96BC-85113C5F5BFF}">
      <dgm:prSet/>
      <dgm:spPr/>
      <dgm:t>
        <a:bodyPr/>
        <a:lstStyle/>
        <a:p>
          <a:endParaRPr lang="zh-CN" altLang="en-US"/>
        </a:p>
      </dgm:t>
    </dgm:pt>
    <dgm:pt modelId="{0972DA0C-8782-564D-A714-8B83ED0FF891}" type="parTrans" cxnId="{CEED3F6B-0087-0044-96BC-85113C5F5BFF}">
      <dgm:prSet/>
      <dgm:spPr/>
      <dgm:t>
        <a:bodyPr/>
        <a:lstStyle/>
        <a:p>
          <a:endParaRPr lang="zh-CN" altLang="en-US"/>
        </a:p>
      </dgm:t>
    </dgm:pt>
    <dgm:pt modelId="{7CC1B9F2-85C9-2844-9FFD-BC19938D8050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慢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优化</a:t>
          </a:r>
        </a:p>
      </dgm:t>
    </dgm:pt>
    <dgm:pt modelId="{804B8F72-6B67-0941-B3B6-411C95E3572A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稳定性</a:t>
          </a:r>
        </a:p>
      </dgm:t>
    </dgm:pt>
    <dgm:pt modelId="{34E96022-40D4-464F-BDD8-2233B4EC601A}" type="sibTrans" cxnId="{835F48DC-C4C8-F643-A18D-7A77F8ABBE0E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08FD7DC3-5070-6D4E-8D0B-742423776CA0}" type="parTrans" cxnId="{835F48DC-C4C8-F643-A18D-7A77F8ABBE0E}">
      <dgm:prSet/>
      <dgm:spPr/>
      <dgm:t>
        <a:bodyPr/>
        <a:lstStyle/>
        <a:p>
          <a:endParaRPr lang="zh-CN" altLang="en-US"/>
        </a:p>
      </dgm:t>
    </dgm:pt>
    <dgm:pt modelId="{D8356F6F-CAF6-064C-8A0E-FC74DA03BB64}" type="sibTrans" cxnId="{48061BF4-F588-EB41-AF56-869ECF4FD137}">
      <dgm:prSet/>
      <dgm:spPr/>
      <dgm:t>
        <a:bodyPr/>
        <a:lstStyle/>
        <a:p>
          <a:endParaRPr lang="zh-CN" altLang="en-US"/>
        </a:p>
      </dgm:t>
    </dgm:pt>
    <dgm:pt modelId="{FB6743FF-EB72-634F-81E9-784BA83BCA67}" type="parTrans" cxnId="{48061BF4-F588-EB41-AF56-869ECF4FD137}">
      <dgm:prSet/>
      <dgm:spPr/>
      <dgm:t>
        <a:bodyPr/>
        <a:lstStyle/>
        <a:p>
          <a:endParaRPr lang="zh-CN" altLang="en-US"/>
        </a:p>
      </dgm:t>
    </dgm:pt>
    <dgm:pt modelId="{5348EC86-C577-124A-9554-7DE948427C3D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仓集批项目</a:t>
          </a:r>
        </a:p>
      </dgm:t>
    </dgm:pt>
    <dgm:pt modelId="{051CF095-14DF-DB4C-8C03-ACAFCA740730}">
      <dgm:prSet phldrT="[文本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dirty="0"/>
            <a:t>参与项目</a:t>
          </a:r>
        </a:p>
      </dgm:t>
    </dgm:pt>
    <dgm:pt modelId="{50F7F233-E1DA-AD42-B5E9-E83BBC3B2FA4}" type="sibTrans" cxnId="{2562754F-8FFE-4546-8BD1-12A0D0362757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E8A9248C-6330-2248-8052-F646E68B9313}" type="parTrans" cxnId="{2562754F-8FFE-4546-8BD1-12A0D0362757}">
      <dgm:prSet/>
      <dgm:spPr/>
      <dgm:t>
        <a:bodyPr/>
        <a:lstStyle/>
        <a:p>
          <a:endParaRPr lang="zh-CN" altLang="en-US"/>
        </a:p>
      </dgm:t>
    </dgm:pt>
    <dgm:pt modelId="{6FA9608E-EE0E-4F4D-AE86-831CADDFA898}" type="sibTrans" cxnId="{BFA722F4-915B-274D-946F-B52D2F15EA25}">
      <dgm:prSet/>
      <dgm:spPr/>
      <dgm:t>
        <a:bodyPr/>
        <a:lstStyle/>
        <a:p>
          <a:endParaRPr lang="zh-CN" altLang="en-US"/>
        </a:p>
      </dgm:t>
    </dgm:pt>
    <dgm:pt modelId="{786A57CB-32D3-BA49-9578-9F81EA33C2A9}" type="parTrans" cxnId="{BFA722F4-915B-274D-946F-B52D2F15EA25}">
      <dgm:prSet/>
      <dgm:spPr/>
      <dgm:t>
        <a:bodyPr/>
        <a:lstStyle/>
        <a:p>
          <a:endParaRPr lang="zh-CN" altLang="en-US"/>
        </a:p>
      </dgm:t>
    </dgm:pt>
    <dgm:pt modelId="{09B9E248-12B6-8045-A655-9C28F7DE17BE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数盒、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U+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构建页面（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）</a:t>
          </a:r>
          <a:endParaRPr lang="zh-CN" altLang="en-US" sz="1400" kern="1200" dirty="0">
            <a:solidFill>
              <a:srgbClr val="00B0F0"/>
            </a:solidFill>
          </a:endParaRPr>
        </a:p>
      </dgm:t>
    </dgm:pt>
    <dgm:pt modelId="{3A86C5B5-14FA-1046-BE62-DAA47EC395DC}" type="parTrans" cxnId="{6B887180-8D72-744B-9C45-FE8DE94677AC}">
      <dgm:prSet/>
      <dgm:spPr/>
      <dgm:t>
        <a:bodyPr/>
        <a:lstStyle/>
        <a:p>
          <a:endParaRPr lang="zh-CN" altLang="en-US"/>
        </a:p>
      </dgm:t>
    </dgm:pt>
    <dgm:pt modelId="{D35ECBAB-3F94-7146-AD0C-2D7A06FD3A14}" type="sibTrans" cxnId="{6B887180-8D72-744B-9C45-FE8DE94677AC}">
      <dgm:prSet/>
      <dgm:spPr/>
      <dgm:t>
        <a:bodyPr/>
        <a:lstStyle/>
        <a:p>
          <a:endParaRPr lang="zh-CN" altLang="en-US"/>
        </a:p>
      </dgm:t>
    </dgm:pt>
    <dgm:pt modelId="{A40E26EA-E30E-A445-AA52-CCBFB56E83B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endParaRPr lang="zh-CN" altLang="en-US" sz="1400" kern="1200" dirty="0">
            <a:solidFill>
              <a:srgbClr val="00B0F0"/>
            </a:solidFill>
          </a:endParaRPr>
        </a:p>
      </dgm:t>
    </dgm:pt>
    <dgm:pt modelId="{85F49FC2-2152-424D-8135-7E172700A975}" type="parTrans" cxnId="{1D3DD306-6D4E-2C4E-AE2B-987C569108E0}">
      <dgm:prSet/>
      <dgm:spPr/>
      <dgm:t>
        <a:bodyPr/>
        <a:lstStyle/>
        <a:p>
          <a:endParaRPr lang="zh-CN" altLang="en-US"/>
        </a:p>
      </dgm:t>
    </dgm:pt>
    <dgm:pt modelId="{E631D6BF-DFBE-E84F-B345-48DFE5463F98}" type="sibTrans" cxnId="{1D3DD306-6D4E-2C4E-AE2B-987C569108E0}">
      <dgm:prSet/>
      <dgm:spPr/>
      <dgm:t>
        <a:bodyPr/>
        <a:lstStyle/>
        <a:p>
          <a:endParaRPr lang="zh-CN" altLang="en-US"/>
        </a:p>
      </dgm:t>
    </dgm:pt>
    <dgm:pt modelId="{6FA123FA-1907-564D-B2B8-20B9FEC668C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预计减少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工作人日</a:t>
          </a:r>
        </a:p>
      </dgm:t>
    </dgm:pt>
    <dgm:pt modelId="{2C5F2067-B8DA-2441-9689-F04FB8D038B1}" type="parTrans" cxnId="{CBA601EF-96D7-AD41-B301-5B6F563FFCD4}">
      <dgm:prSet/>
      <dgm:spPr/>
      <dgm:t>
        <a:bodyPr/>
        <a:lstStyle/>
        <a:p>
          <a:endParaRPr lang="zh-CN" altLang="en-US"/>
        </a:p>
      </dgm:t>
    </dgm:pt>
    <dgm:pt modelId="{32AED7D4-875C-C649-BB2F-68B13B63C9D3}" type="sibTrans" cxnId="{CBA601EF-96D7-AD41-B301-5B6F563FFCD4}">
      <dgm:prSet/>
      <dgm:spPr/>
      <dgm:t>
        <a:bodyPr/>
        <a:lstStyle/>
        <a:p>
          <a:endParaRPr lang="zh-CN" altLang="en-US"/>
        </a:p>
      </dgm:t>
    </dgm:pt>
    <dgm:pt modelId="{C67527F3-4846-CE4A-8573-4A733FF802B8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工具、答疑机器人维护</a:t>
          </a:r>
        </a:p>
      </dgm:t>
    </dgm:pt>
    <dgm:pt modelId="{6E71EB14-2E7F-E94A-B696-086AA98A689D}" type="parTrans" cxnId="{C3D2B9EB-E093-344C-9438-4A5D0505DF2D}">
      <dgm:prSet/>
      <dgm:spPr/>
      <dgm:t>
        <a:bodyPr/>
        <a:lstStyle/>
        <a:p>
          <a:endParaRPr lang="zh-CN" altLang="en-US"/>
        </a:p>
      </dgm:t>
    </dgm:pt>
    <dgm:pt modelId="{102181C8-C26D-7C49-A970-E41C0C7B84E3}" type="sibTrans" cxnId="{C3D2B9EB-E093-344C-9438-4A5D0505DF2D}">
      <dgm:prSet/>
      <dgm:spPr/>
      <dgm:t>
        <a:bodyPr/>
        <a:lstStyle/>
        <a:p>
          <a:endParaRPr lang="zh-CN" altLang="en-US"/>
        </a:p>
      </dgm:t>
    </dgm:pt>
    <dgm:pt modelId="{7165089E-AFA3-1F4C-97AC-41E9360A633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Metrics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稳定性保障</a:t>
          </a:r>
        </a:p>
      </dgm:t>
    </dgm:pt>
    <dgm:pt modelId="{D644548F-520C-3F4B-A92D-47BA719D02F4}" type="parTrans" cxnId="{2A186033-9F46-024F-AD7E-5FC7BB932DFF}">
      <dgm:prSet/>
      <dgm:spPr/>
      <dgm:t>
        <a:bodyPr/>
        <a:lstStyle/>
        <a:p>
          <a:endParaRPr lang="zh-CN" altLang="en-US"/>
        </a:p>
      </dgm:t>
    </dgm:pt>
    <dgm:pt modelId="{39121C90-9480-9A45-9BFF-777E163AD8E8}" type="sibTrans" cxnId="{2A186033-9F46-024F-AD7E-5FC7BB932DFF}">
      <dgm:prSet/>
      <dgm:spPr/>
      <dgm:t>
        <a:bodyPr/>
        <a:lstStyle/>
        <a:p>
          <a:endParaRPr lang="zh-CN" altLang="en-US"/>
        </a:p>
      </dgm:t>
    </dgm:pt>
    <dgm:pt modelId="{257C3FFF-1F69-5D4C-8A74-88437E00AED9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OSS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保存试算结果，平均减少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30s+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合波耗时</a:t>
          </a:r>
        </a:p>
      </dgm:t>
    </dgm:pt>
    <dgm:pt modelId="{6A333F7A-8FF0-7A4F-948A-F50DB33EFD8F}" type="parTrans" cxnId="{92A90D1C-0061-C348-B039-F7A486D40C3B}">
      <dgm:prSet/>
      <dgm:spPr/>
      <dgm:t>
        <a:bodyPr/>
        <a:lstStyle/>
        <a:p>
          <a:endParaRPr lang="zh-CN" altLang="en-US"/>
        </a:p>
      </dgm:t>
    </dgm:pt>
    <dgm:pt modelId="{26315EE7-E7BC-F544-805A-5EBC93ED7F6A}" type="sibTrans" cxnId="{92A90D1C-0061-C348-B039-F7A486D40C3B}">
      <dgm:prSet/>
      <dgm:spPr/>
      <dgm:t>
        <a:bodyPr/>
        <a:lstStyle/>
        <a:p>
          <a:endParaRPr lang="zh-CN" altLang="en-US"/>
        </a:p>
      </dgm:t>
    </dgm:pt>
    <dgm:pt modelId="{8FC57BE5-BF54-854A-8B87-B42BDB5D33A2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400" kern="1200" dirty="0">
              <a:solidFill>
                <a:srgbClr val="00B0F0"/>
              </a:solidFill>
            </a:rPr>
            <a:t>Metrics</a:t>
          </a:r>
          <a:r>
            <a:rPr lang="zh-CN" altLang="en-US" sz="1400" kern="1200" dirty="0">
              <a:solidFill>
                <a:srgbClr val="00B0F0"/>
              </a:solidFill>
            </a:rPr>
            <a:t>平台对接</a:t>
          </a:r>
        </a:p>
      </dgm:t>
    </dgm:pt>
    <dgm:pt modelId="{68502868-DA95-3241-91FF-FB86256F749E}" type="parTrans" cxnId="{B5C4F650-055B-9041-8E79-37F1DE2769CF}">
      <dgm:prSet/>
      <dgm:spPr/>
      <dgm:t>
        <a:bodyPr/>
        <a:lstStyle/>
        <a:p>
          <a:endParaRPr lang="zh-CN" altLang="en-US"/>
        </a:p>
      </dgm:t>
    </dgm:pt>
    <dgm:pt modelId="{C56B1208-9AFE-E94B-8321-DBB3921E5965}" type="sibTrans" cxnId="{B5C4F650-055B-9041-8E79-37F1DE2769CF}">
      <dgm:prSet/>
      <dgm:spPr/>
      <dgm:t>
        <a:bodyPr/>
        <a:lstStyle/>
        <a:p>
          <a:endParaRPr lang="zh-CN" altLang="en-US"/>
        </a:p>
      </dgm:t>
    </dgm:pt>
    <dgm:pt modelId="{CD1FE163-E5BB-CB48-84EB-668B854E87BB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全网物流时效项目</a:t>
          </a:r>
        </a:p>
      </dgm:t>
    </dgm:pt>
    <dgm:pt modelId="{06545249-FBCA-354F-80B7-122D5C700AD9}" type="sibTrans" cxnId="{D37436F8-18CB-5D4B-9C21-C0E473270C73}">
      <dgm:prSet/>
      <dgm:spPr/>
      <dgm:t>
        <a:bodyPr/>
        <a:lstStyle/>
        <a:p>
          <a:endParaRPr lang="zh-CN" altLang="en-US"/>
        </a:p>
      </dgm:t>
    </dgm:pt>
    <dgm:pt modelId="{D5D7CED3-E0B7-F34F-9268-9506DEAF35BA}" type="parTrans" cxnId="{D37436F8-18CB-5D4B-9C21-C0E473270C73}">
      <dgm:prSet/>
      <dgm:spPr/>
      <dgm:t>
        <a:bodyPr/>
        <a:lstStyle/>
        <a:p>
          <a:endParaRPr lang="zh-CN" altLang="en-US"/>
        </a:p>
      </dgm:t>
    </dgm:pt>
    <dgm:pt modelId="{D12C4575-9A70-B54F-8AF0-2A816883564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双十一、双十二</a:t>
          </a:r>
        </a:p>
      </dgm:t>
    </dgm:pt>
    <dgm:pt modelId="{CAAF4802-1621-FF4B-8808-D6658E343BB8}" type="parTrans" cxnId="{0A18947A-8357-0844-A8C3-11A6522DC40C}">
      <dgm:prSet/>
      <dgm:spPr/>
      <dgm:t>
        <a:bodyPr/>
        <a:lstStyle/>
        <a:p>
          <a:endParaRPr lang="zh-CN" altLang="en-US"/>
        </a:p>
      </dgm:t>
    </dgm:pt>
    <dgm:pt modelId="{E3EE6353-19D1-154E-990F-0BAF8D7FD809}" type="sibTrans" cxnId="{0A18947A-8357-0844-A8C3-11A6522DC40C}">
      <dgm:prSet/>
      <dgm:spPr/>
      <dgm:t>
        <a:bodyPr/>
        <a:lstStyle/>
        <a:p>
          <a:endParaRPr lang="zh-CN" altLang="en-US"/>
        </a:p>
      </dgm:t>
    </dgm:pt>
    <dgm:pt modelId="{77F7EE54-5950-AA4F-9990-2CA926991541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物流单据抽象和实现</a:t>
          </a:r>
        </a:p>
      </dgm:t>
    </dgm:pt>
    <dgm:pt modelId="{B9F286D4-AB55-4F4A-9AE1-9E6CA89FD479}" type="parTrans" cxnId="{D2F5CF46-D52C-A344-8A62-FF169BDD40C8}">
      <dgm:prSet/>
      <dgm:spPr/>
      <dgm:t>
        <a:bodyPr/>
        <a:lstStyle/>
        <a:p>
          <a:endParaRPr lang="zh-CN" altLang="en-US"/>
        </a:p>
      </dgm:t>
    </dgm:pt>
    <dgm:pt modelId="{9D8CEC65-309A-ED44-8229-6308DFF896A7}" type="sibTrans" cxnId="{D2F5CF46-D52C-A344-8A62-FF169BDD40C8}">
      <dgm:prSet/>
      <dgm:spPr/>
      <dgm:t>
        <a:bodyPr/>
        <a:lstStyle/>
        <a:p>
          <a:endParaRPr lang="zh-CN" altLang="en-US"/>
        </a:p>
      </dgm:t>
    </dgm:pt>
    <dgm:pt modelId="{CD6D5D19-537A-4448-8CE2-5B1A0EA23E41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单据同步物流数据中心</a:t>
          </a:r>
        </a:p>
      </dgm:t>
    </dgm:pt>
    <dgm:pt modelId="{E1492D6C-5F3B-BD46-9FBF-2436DD6C0E94}" type="parTrans" cxnId="{CBA97CB3-7F3A-BD4F-9CE0-DC955E5C117F}">
      <dgm:prSet/>
      <dgm:spPr/>
      <dgm:t>
        <a:bodyPr/>
        <a:lstStyle/>
        <a:p>
          <a:endParaRPr lang="zh-CN" altLang="en-US"/>
        </a:p>
      </dgm:t>
    </dgm:pt>
    <dgm:pt modelId="{778E2B4C-8D00-A14C-8A94-6402D9050F0E}" type="sibTrans" cxnId="{CBA97CB3-7F3A-BD4F-9CE0-DC955E5C117F}">
      <dgm:prSet/>
      <dgm:spPr/>
      <dgm:t>
        <a:bodyPr/>
        <a:lstStyle/>
        <a:p>
          <a:endParaRPr lang="zh-CN" altLang="en-US"/>
        </a:p>
      </dgm:t>
    </dgm:pt>
    <dgm:pt modelId="{D8FDF397-9E62-8940-B349-A94DA2B1F7F1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单据下发并发优化</a:t>
          </a:r>
        </a:p>
      </dgm:t>
    </dgm:pt>
    <dgm:pt modelId="{0A75A8AA-8231-CE45-8BD9-30561D57F76B}" type="parTrans" cxnId="{7DE215EB-3CF0-9C48-BDE3-0CC01F55C2DA}">
      <dgm:prSet/>
      <dgm:spPr/>
      <dgm:t>
        <a:bodyPr/>
        <a:lstStyle/>
        <a:p>
          <a:endParaRPr lang="zh-CN" altLang="en-US"/>
        </a:p>
      </dgm:t>
    </dgm:pt>
    <dgm:pt modelId="{25B46138-24F7-F34B-9F85-BF30D7712277}" type="sibTrans" cxnId="{7DE215EB-3CF0-9C48-BDE3-0CC01F55C2DA}">
      <dgm:prSet/>
      <dgm:spPr/>
      <dgm:t>
        <a:bodyPr/>
        <a:lstStyle/>
        <a:p>
          <a:endParaRPr lang="zh-CN" altLang="en-US"/>
        </a:p>
      </dgm:t>
    </dgm:pt>
    <dgm:pt modelId="{8DBB25C8-30D1-A542-A05A-24DF57A2B9F1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endParaRPr lang="zh-CN" altLang="en-US" sz="14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gm:t>
    </dgm:pt>
    <dgm:pt modelId="{75E6D730-F43F-FB4E-AC6F-563C77CC1A76}" type="parTrans" cxnId="{F6D2C17E-82A5-5F46-B957-2A2C186EA679}">
      <dgm:prSet/>
      <dgm:spPr/>
      <dgm:t>
        <a:bodyPr/>
        <a:lstStyle/>
        <a:p>
          <a:endParaRPr lang="zh-CN" altLang="en-US"/>
        </a:p>
      </dgm:t>
    </dgm:pt>
    <dgm:pt modelId="{85AC0FDD-7969-2B4D-BC90-E6A093E6867D}" type="sibTrans" cxnId="{F6D2C17E-82A5-5F46-B957-2A2C186EA679}">
      <dgm:prSet/>
      <dgm:spPr/>
      <dgm:t>
        <a:bodyPr/>
        <a:lstStyle/>
        <a:p>
          <a:endParaRPr lang="zh-CN" altLang="en-US"/>
        </a:p>
      </dgm:t>
    </dgm:pt>
    <dgm:pt modelId="{B9EF0928-906D-224E-BC0E-B7577738E866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</a:rPr>
            <a:t>数据加工</a:t>
          </a:r>
        </a:p>
      </dgm:t>
    </dgm:pt>
    <dgm:pt modelId="{37393D70-8DA4-5845-88BF-A9A84D11EB78}" type="parTrans" cxnId="{51EF2C41-8CAA-F44A-A6B7-59D8D3CD3F75}">
      <dgm:prSet/>
      <dgm:spPr/>
      <dgm:t>
        <a:bodyPr/>
        <a:lstStyle/>
        <a:p>
          <a:endParaRPr lang="zh-CN" altLang="en-US"/>
        </a:p>
      </dgm:t>
    </dgm:pt>
    <dgm:pt modelId="{D2A3AADD-DFD9-B745-9E10-5A08584D1B19}" type="sibTrans" cxnId="{51EF2C41-8CAA-F44A-A6B7-59D8D3CD3F75}">
      <dgm:prSet/>
      <dgm:spPr/>
      <dgm:t>
        <a:bodyPr/>
        <a:lstStyle/>
        <a:p>
          <a:endParaRPr lang="zh-CN" altLang="en-US"/>
        </a:p>
      </dgm:t>
    </dgm:pt>
    <dgm:pt modelId="{D087EA89-B82F-114F-9679-6E646D2397B9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</a:rPr>
            <a:t>精卫</a:t>
          </a:r>
          <a:r>
            <a:rPr lang="en-US" altLang="zh-CN" sz="1400" kern="1200" dirty="0">
              <a:solidFill>
                <a:srgbClr val="00B0F0"/>
              </a:solidFill>
            </a:rPr>
            <a:t>ETL</a:t>
          </a:r>
          <a:r>
            <a:rPr lang="zh-CN" altLang="en-US" sz="1400" kern="1200" dirty="0">
              <a:solidFill>
                <a:srgbClr val="00B0F0"/>
              </a:solidFill>
            </a:rPr>
            <a:t>、</a:t>
          </a:r>
          <a:r>
            <a:rPr lang="en-US" altLang="zh-CN" sz="1400" kern="1200" dirty="0">
              <a:solidFill>
                <a:srgbClr val="00B0F0"/>
              </a:solidFill>
            </a:rPr>
            <a:t>Blink</a:t>
          </a:r>
          <a:r>
            <a:rPr lang="zh-CN" altLang="en-US" sz="1400" kern="1200" dirty="0">
              <a:solidFill>
                <a:srgbClr val="00B0F0"/>
              </a:solidFill>
            </a:rPr>
            <a:t>、</a:t>
          </a:r>
          <a:r>
            <a:rPr lang="en-US" altLang="zh-CN" sz="1400" kern="1200" dirty="0">
              <a:solidFill>
                <a:srgbClr val="00B0F0"/>
              </a:solidFill>
            </a:rPr>
            <a:t>ODPS</a:t>
          </a:r>
          <a:endParaRPr lang="zh-CN" altLang="en-US" sz="1400" kern="1200" dirty="0">
            <a:solidFill>
              <a:srgbClr val="00B0F0"/>
            </a:solidFill>
          </a:endParaRPr>
        </a:p>
      </dgm:t>
    </dgm:pt>
    <dgm:pt modelId="{DC514D6F-5081-D844-AD64-3DED75A659A4}" type="parTrans" cxnId="{E3E6C326-1CDC-354A-A4C6-3C1F32604B74}">
      <dgm:prSet/>
      <dgm:spPr/>
      <dgm:t>
        <a:bodyPr/>
        <a:lstStyle/>
        <a:p>
          <a:endParaRPr lang="zh-CN" altLang="en-US"/>
        </a:p>
      </dgm:t>
    </dgm:pt>
    <dgm:pt modelId="{E3499784-940E-904A-A632-A7BACB1077CA}" type="sibTrans" cxnId="{E3E6C326-1CDC-354A-A4C6-3C1F32604B74}">
      <dgm:prSet/>
      <dgm:spPr/>
      <dgm:t>
        <a:bodyPr/>
        <a:lstStyle/>
        <a:p>
          <a:endParaRPr lang="zh-CN" altLang="en-US"/>
        </a:p>
      </dgm:t>
    </dgm:pt>
    <dgm:pt modelId="{52286899-F8A9-6641-A214-4C7342BE0A5E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</a:rPr>
            <a:t>数据流水、虚拟列</a:t>
          </a:r>
          <a:r>
            <a:rPr lang="en-US" altLang="zh-CN" sz="1400" kern="1200" dirty="0">
              <a:solidFill>
                <a:srgbClr val="00B0F0"/>
              </a:solidFill>
            </a:rPr>
            <a:t>/</a:t>
          </a:r>
          <a:r>
            <a:rPr lang="zh-CN" altLang="en-US" sz="1400" kern="1200" dirty="0">
              <a:solidFill>
                <a:srgbClr val="00B0F0"/>
              </a:solidFill>
            </a:rPr>
            <a:t>表</a:t>
          </a:r>
        </a:p>
      </dgm:t>
    </dgm:pt>
    <dgm:pt modelId="{0BBFD9E3-2E6D-1149-B709-97427CAF0778}" type="parTrans" cxnId="{8E6DFD96-74F4-4544-955A-155FF273B3AA}">
      <dgm:prSet/>
      <dgm:spPr/>
      <dgm:t>
        <a:bodyPr/>
        <a:lstStyle/>
        <a:p>
          <a:endParaRPr lang="zh-CN" altLang="en-US"/>
        </a:p>
      </dgm:t>
    </dgm:pt>
    <dgm:pt modelId="{5A2195BE-48F0-7040-875A-2B618518C2AC}" type="sibTrans" cxnId="{8E6DFD96-74F4-4544-955A-155FF273B3AA}">
      <dgm:prSet/>
      <dgm:spPr/>
      <dgm:t>
        <a:bodyPr/>
        <a:lstStyle/>
        <a:p>
          <a:endParaRPr lang="zh-CN" altLang="en-US"/>
        </a:p>
      </dgm:t>
    </dgm:pt>
    <dgm:pt modelId="{D4D39591-1320-0D45-93C5-9A2D474FAFC4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</a:rPr>
            <a:t>核心库</a:t>
          </a:r>
          <a:r>
            <a:rPr lang="en-US" altLang="zh-CN" sz="1400" kern="1200" dirty="0">
              <a:solidFill>
                <a:srgbClr val="00B0F0"/>
              </a:solidFill>
            </a:rPr>
            <a:t>&amp;</a:t>
          </a:r>
          <a:r>
            <a:rPr lang="zh-CN" altLang="en-US" sz="1400" kern="1200" dirty="0">
              <a:solidFill>
                <a:srgbClr val="00B0F0"/>
              </a:solidFill>
            </a:rPr>
            <a:t>通用库</a:t>
          </a:r>
        </a:p>
      </dgm:t>
    </dgm:pt>
    <dgm:pt modelId="{D9CE2E84-3285-C547-B2F9-D8C292035D27}" type="parTrans" cxnId="{9F156E80-CBC2-0842-82A3-75FE9A3D33AB}">
      <dgm:prSet/>
      <dgm:spPr/>
      <dgm:t>
        <a:bodyPr/>
        <a:lstStyle/>
        <a:p>
          <a:endParaRPr lang="zh-CN" altLang="en-US"/>
        </a:p>
      </dgm:t>
    </dgm:pt>
    <dgm:pt modelId="{0671B9BE-DAB5-8041-9184-B71D36EFDD00}" type="sibTrans" cxnId="{9F156E80-CBC2-0842-82A3-75FE9A3D33AB}">
      <dgm:prSet/>
      <dgm:spPr/>
      <dgm:t>
        <a:bodyPr/>
        <a:lstStyle/>
        <a:p>
          <a:endParaRPr lang="zh-CN" altLang="en-US"/>
        </a:p>
      </dgm:t>
    </dgm:pt>
    <dgm:pt modelId="{C287E497-6A9D-A34E-8DA8-DB4CA17F8906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endParaRPr lang="zh-CN" altLang="en-US" sz="1400" kern="1200" dirty="0">
            <a:solidFill>
              <a:srgbClr val="00B0F0"/>
            </a:solidFill>
          </a:endParaRPr>
        </a:p>
      </dgm:t>
    </dgm:pt>
    <dgm:pt modelId="{F0358D5A-1B7D-0C42-8E44-9AFE7C45D3CE}" type="parTrans" cxnId="{B8E24673-9DB7-9442-B4FF-7E20B6237C78}">
      <dgm:prSet/>
      <dgm:spPr/>
      <dgm:t>
        <a:bodyPr/>
        <a:lstStyle/>
        <a:p>
          <a:endParaRPr lang="zh-CN" altLang="en-US"/>
        </a:p>
      </dgm:t>
    </dgm:pt>
    <dgm:pt modelId="{ECABA875-1147-C34F-B514-8C6F95B6AFEC}" type="sibTrans" cxnId="{B8E24673-9DB7-9442-B4FF-7E20B6237C78}">
      <dgm:prSet/>
      <dgm:spPr/>
      <dgm:t>
        <a:bodyPr/>
        <a:lstStyle/>
        <a:p>
          <a:endParaRPr lang="zh-CN" altLang="en-US"/>
        </a:p>
      </dgm:t>
    </dgm:pt>
    <dgm:pt modelId="{1D793604-6FDC-024B-B153-062289E2B33E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精卫延迟监控告警</a:t>
          </a:r>
        </a:p>
      </dgm:t>
    </dgm:pt>
    <dgm:pt modelId="{6715B78A-EABD-5B4E-A061-0B7CD229DC44}" type="parTrans" cxnId="{9BD01897-693C-4245-B041-FEE4599F6557}">
      <dgm:prSet/>
      <dgm:spPr/>
      <dgm:t>
        <a:bodyPr/>
        <a:lstStyle/>
        <a:p>
          <a:endParaRPr lang="zh-CN" altLang="en-US"/>
        </a:p>
      </dgm:t>
    </dgm:pt>
    <dgm:pt modelId="{9D028C2E-F916-6240-8C79-E4DF3E01A654}" type="sibTrans" cxnId="{9BD01897-693C-4245-B041-FEE4599F6557}">
      <dgm:prSet/>
      <dgm:spPr/>
      <dgm:t>
        <a:bodyPr/>
        <a:lstStyle/>
        <a:p>
          <a:endParaRPr lang="zh-CN" altLang="en-US"/>
        </a:p>
      </dgm:t>
    </dgm:pt>
    <dgm:pt modelId="{5C786130-CDA3-D944-9785-B685D3A63337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系统异常</a:t>
          </a:r>
          <a:r>
            <a:rPr lang="en-US" altLang="zh-CN" sz="1400" kern="1200" dirty="0" err="1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xflush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监控</a:t>
          </a:r>
        </a:p>
      </dgm:t>
    </dgm:pt>
    <dgm:pt modelId="{F2139F49-E5D5-6643-A51E-3B1A1AEC0397}" type="parTrans" cxnId="{7E6B3AFE-52F8-6547-B52D-A75DB4C96FAC}">
      <dgm:prSet/>
      <dgm:spPr/>
      <dgm:t>
        <a:bodyPr/>
        <a:lstStyle/>
        <a:p>
          <a:endParaRPr lang="zh-CN" altLang="en-US"/>
        </a:p>
      </dgm:t>
    </dgm:pt>
    <dgm:pt modelId="{AC1253BF-02C1-B64B-86AA-DBC28C1FEF2F}" type="sibTrans" cxnId="{7E6B3AFE-52F8-6547-B52D-A75DB4C96FAC}">
      <dgm:prSet/>
      <dgm:spPr/>
      <dgm:t>
        <a:bodyPr/>
        <a:lstStyle/>
        <a:p>
          <a:endParaRPr lang="zh-CN" altLang="en-US"/>
        </a:p>
      </dgm:t>
    </dgm:pt>
    <dgm:pt modelId="{73A5E10B-ABC2-3E4A-8B08-9F67E2340F3A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计划域页面查询、导出零慢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endParaRPr lang="zh-CN" altLang="en-US" sz="14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gm:t>
    </dgm:pt>
    <dgm:pt modelId="{DA3F8B16-7D72-1D4A-9112-5D42538BB9C5}" type="parTrans" cxnId="{B8BCE573-92CA-B94A-975E-70D7206331F8}">
      <dgm:prSet/>
      <dgm:spPr/>
      <dgm:t>
        <a:bodyPr/>
        <a:lstStyle/>
        <a:p>
          <a:endParaRPr lang="zh-CN" altLang="en-US"/>
        </a:p>
      </dgm:t>
    </dgm:pt>
    <dgm:pt modelId="{B18C7631-4746-9146-B0DB-AEE33232BA52}" type="sibTrans" cxnId="{B8BCE573-92CA-B94A-975E-70D7206331F8}">
      <dgm:prSet/>
      <dgm:spPr/>
      <dgm:t>
        <a:bodyPr/>
        <a:lstStyle/>
        <a:p>
          <a:endParaRPr lang="zh-CN" altLang="en-US"/>
        </a:p>
      </dgm:t>
    </dgm:pt>
    <dgm:pt modelId="{EBFF4C77-EF36-854B-8A5E-749C580B0531}" type="pres">
      <dgm:prSet presAssocID="{752CE9E1-A75C-E948-8F64-63708F6D684B}" presName="linearFlow" presStyleCnt="0">
        <dgm:presLayoutVars>
          <dgm:dir/>
          <dgm:animLvl val="lvl"/>
          <dgm:resizeHandles val="exact"/>
        </dgm:presLayoutVars>
      </dgm:prSet>
      <dgm:spPr/>
    </dgm:pt>
    <dgm:pt modelId="{4D6A335F-3537-9443-AF6A-3101991F3BD1}" type="pres">
      <dgm:prSet presAssocID="{051CF095-14DF-DB4C-8C03-ACAFCA740730}" presName="composite" presStyleCnt="0"/>
      <dgm:spPr/>
    </dgm:pt>
    <dgm:pt modelId="{D0506AD1-159D-CF4C-A1F3-B27A780F6EEC}" type="pres">
      <dgm:prSet presAssocID="{051CF095-14DF-DB4C-8C03-ACAFCA7407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9B967E-A6BD-5C48-851B-EE34FB7E15A9}" type="pres">
      <dgm:prSet presAssocID="{051CF095-14DF-DB4C-8C03-ACAFCA740730}" presName="parSh" presStyleLbl="node1" presStyleIdx="0" presStyleCnt="3"/>
      <dgm:spPr/>
    </dgm:pt>
    <dgm:pt modelId="{32B7CED7-7A36-F84F-9E7A-EF940B9FE266}" type="pres">
      <dgm:prSet presAssocID="{051CF095-14DF-DB4C-8C03-ACAFCA740730}" presName="desTx" presStyleLbl="fgAcc1" presStyleIdx="0" presStyleCnt="3">
        <dgm:presLayoutVars>
          <dgm:bulletEnabled val="1"/>
        </dgm:presLayoutVars>
      </dgm:prSet>
      <dgm:spPr/>
    </dgm:pt>
    <dgm:pt modelId="{F8B885C7-0D9E-F84B-84F8-77BC9449F1F3}" type="pres">
      <dgm:prSet presAssocID="{50F7F233-E1DA-AD42-B5E9-E83BBC3B2FA4}" presName="sibTrans" presStyleLbl="sibTrans2D1" presStyleIdx="0" presStyleCnt="2"/>
      <dgm:spPr/>
    </dgm:pt>
    <dgm:pt modelId="{352D5F9C-AD7B-D84A-9864-F44801AEB53C}" type="pres">
      <dgm:prSet presAssocID="{50F7F233-E1DA-AD42-B5E9-E83BBC3B2FA4}" presName="connTx" presStyleLbl="sibTrans2D1" presStyleIdx="0" presStyleCnt="2"/>
      <dgm:spPr/>
    </dgm:pt>
    <dgm:pt modelId="{4947F818-8574-584D-8D49-4E6A2840B307}" type="pres">
      <dgm:prSet presAssocID="{2AC6A666-1793-7740-881C-1F1F9A05B87D}" presName="composite" presStyleCnt="0"/>
      <dgm:spPr/>
    </dgm:pt>
    <dgm:pt modelId="{F8A3564F-D8D3-3B48-82A8-6BB18FDA3E63}" type="pres">
      <dgm:prSet presAssocID="{2AC6A666-1793-7740-881C-1F1F9A05B87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38F9E86-BB5B-CB41-B533-AA99224F6E1B}" type="pres">
      <dgm:prSet presAssocID="{2AC6A666-1793-7740-881C-1F1F9A05B87D}" presName="parSh" presStyleLbl="node1" presStyleIdx="1" presStyleCnt="3"/>
      <dgm:spPr/>
    </dgm:pt>
    <dgm:pt modelId="{EDC53D67-92DB-6840-BBD1-7C5E87ED882C}" type="pres">
      <dgm:prSet presAssocID="{2AC6A666-1793-7740-881C-1F1F9A05B87D}" presName="desTx" presStyleLbl="fgAcc1" presStyleIdx="1" presStyleCnt="3">
        <dgm:presLayoutVars>
          <dgm:bulletEnabled val="1"/>
        </dgm:presLayoutVars>
      </dgm:prSet>
      <dgm:spPr/>
    </dgm:pt>
    <dgm:pt modelId="{5CE6E41A-BFD3-A149-AEF4-84DE001BB1D0}" type="pres">
      <dgm:prSet presAssocID="{5D700E79-B624-1944-A119-5F978C285E90}" presName="sibTrans" presStyleLbl="sibTrans2D1" presStyleIdx="1" presStyleCnt="2"/>
      <dgm:spPr/>
    </dgm:pt>
    <dgm:pt modelId="{DC154678-F812-0241-A476-DEB387AF33ED}" type="pres">
      <dgm:prSet presAssocID="{5D700E79-B624-1944-A119-5F978C285E90}" presName="connTx" presStyleLbl="sibTrans2D1" presStyleIdx="1" presStyleCnt="2"/>
      <dgm:spPr/>
    </dgm:pt>
    <dgm:pt modelId="{C2A7E8D1-842F-8E40-9713-6244E1052353}" type="pres">
      <dgm:prSet presAssocID="{804B8F72-6B67-0941-B3B6-411C95E3572A}" presName="composite" presStyleCnt="0"/>
      <dgm:spPr/>
    </dgm:pt>
    <dgm:pt modelId="{FE142B5D-FF36-5E47-B7D4-C7A15E18D812}" type="pres">
      <dgm:prSet presAssocID="{804B8F72-6B67-0941-B3B6-411C95E3572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C1C1C2-F639-0C4D-B906-34E4814F84FC}" type="pres">
      <dgm:prSet presAssocID="{804B8F72-6B67-0941-B3B6-411C95E3572A}" presName="parSh" presStyleLbl="node1" presStyleIdx="2" presStyleCnt="3"/>
      <dgm:spPr/>
    </dgm:pt>
    <dgm:pt modelId="{DA07D58F-7A28-4847-9B18-57B00EE48E74}" type="pres">
      <dgm:prSet presAssocID="{804B8F72-6B67-0941-B3B6-411C95E3572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D3DD306-6D4E-2C4E-AE2B-987C569108E0}" srcId="{09B9E248-12B6-8045-A655-9C28F7DE17BE}" destId="{A40E26EA-E30E-A445-AA52-CCBFB56E83BD}" srcOrd="1" destOrd="0" parTransId="{85F49FC2-2152-424D-8135-7E172700A975}" sibTransId="{E631D6BF-DFBE-E84F-B345-48DFE5463F98}"/>
    <dgm:cxn modelId="{0F4E4107-B321-564C-B292-BDC494B13F0F}" type="presOf" srcId="{D12C4575-9A70-B54F-8AF0-2A816883564C}" destId="{DA07D58F-7A28-4847-9B18-57B00EE48E74}" srcOrd="0" destOrd="4" presId="urn:microsoft.com/office/officeart/2005/8/layout/process3"/>
    <dgm:cxn modelId="{6AF4C60B-DFDA-2047-8A10-F3E10AC9C88C}" type="presOf" srcId="{96F19F6C-8060-EE46-A200-0865EC467577}" destId="{EDC53D67-92DB-6840-BBD1-7C5E87ED882C}" srcOrd="0" destOrd="4" presId="urn:microsoft.com/office/officeart/2005/8/layout/process3"/>
    <dgm:cxn modelId="{35A98210-F537-CA43-8D56-9AEB9347D759}" type="presOf" srcId="{051CF095-14DF-DB4C-8C03-ACAFCA740730}" destId="{719B967E-A6BD-5C48-851B-EE34FB7E15A9}" srcOrd="1" destOrd="0" presId="urn:microsoft.com/office/officeart/2005/8/layout/process3"/>
    <dgm:cxn modelId="{0B325513-15D6-C74E-8C7C-6E08A5BBDF27}" type="presOf" srcId="{D4D39591-1320-0D45-93C5-9A2D474FAFC4}" destId="{EDC53D67-92DB-6840-BBD1-7C5E87ED882C}" srcOrd="0" destOrd="5" presId="urn:microsoft.com/office/officeart/2005/8/layout/process3"/>
    <dgm:cxn modelId="{6FC0BA15-E926-004E-8E09-B925345EEF48}" type="presOf" srcId="{6FA123FA-1907-564D-B2B8-20B9FEC668CC}" destId="{EDC53D67-92DB-6840-BBD1-7C5E87ED882C}" srcOrd="0" destOrd="8" presId="urn:microsoft.com/office/officeart/2005/8/layout/process3"/>
    <dgm:cxn modelId="{79891C18-6371-8049-8385-B1B678AA4F1A}" type="presOf" srcId="{1D793604-6FDC-024B-B153-062289E2B33E}" destId="{DA07D58F-7A28-4847-9B18-57B00EE48E74}" srcOrd="0" destOrd="5" presId="urn:microsoft.com/office/officeart/2005/8/layout/process3"/>
    <dgm:cxn modelId="{92A90D1C-0061-C348-B039-F7A486D40C3B}" srcId="{5348EC86-C577-124A-9554-7DE948427C3D}" destId="{257C3FFF-1F69-5D4C-8A74-88437E00AED9}" srcOrd="0" destOrd="0" parTransId="{6A333F7A-8FF0-7A4F-948A-F50DB33EFD8F}" sibTransId="{26315EE7-E7BC-F544-805A-5EBC93ED7F6A}"/>
    <dgm:cxn modelId="{4D92731C-2D1E-764D-8D49-F665EBE39EF2}" type="presOf" srcId="{C287E497-6A9D-A34E-8DA8-DB4CA17F8906}" destId="{EDC53D67-92DB-6840-BBD1-7C5E87ED882C}" srcOrd="0" destOrd="6" presId="urn:microsoft.com/office/officeart/2005/8/layout/process3"/>
    <dgm:cxn modelId="{E3E6C326-1CDC-354A-A4C6-3C1F32604B74}" srcId="{B9EF0928-906D-224E-BC0E-B7577738E866}" destId="{D087EA89-B82F-114F-9679-6E646D2397B9}" srcOrd="0" destOrd="0" parTransId="{DC514D6F-5081-D844-AD64-3DED75A659A4}" sibTransId="{E3499784-940E-904A-A632-A7BACB1077CA}"/>
    <dgm:cxn modelId="{6AE77E2A-1AEF-8F47-A6BB-7DF2431B8D6C}" type="presOf" srcId="{051CF095-14DF-DB4C-8C03-ACAFCA740730}" destId="{D0506AD1-159D-CF4C-A1F3-B27A780F6EEC}" srcOrd="0" destOrd="0" presId="urn:microsoft.com/office/officeart/2005/8/layout/process3"/>
    <dgm:cxn modelId="{2A186033-9F46-024F-AD7E-5FC7BB932DFF}" srcId="{804B8F72-6B67-0941-B3B6-411C95E3572A}" destId="{7165089E-AFA3-1F4C-97AC-41E9360A6336}" srcOrd="2" destOrd="0" parTransId="{D644548F-520C-3F4B-A92D-47BA719D02F4}" sibTransId="{39121C90-9480-9A45-9BFF-777E163AD8E8}"/>
    <dgm:cxn modelId="{4108D435-92D7-3148-B77A-66988D126DB8}" type="presOf" srcId="{8FC57BE5-BF54-854A-8B87-B42BDB5D33A2}" destId="{EDC53D67-92DB-6840-BBD1-7C5E87ED882C}" srcOrd="0" destOrd="0" presId="urn:microsoft.com/office/officeart/2005/8/layout/process3"/>
    <dgm:cxn modelId="{51EF2C41-8CAA-F44A-A6B7-59D8D3CD3F75}" srcId="{2AC6A666-1793-7740-881C-1F1F9A05B87D}" destId="{B9EF0928-906D-224E-BC0E-B7577738E866}" srcOrd="1" destOrd="0" parTransId="{37393D70-8DA4-5845-88BF-A9A84D11EB78}" sibTransId="{D2A3AADD-DFD9-B745-9E10-5A08584D1B19}"/>
    <dgm:cxn modelId="{5EA7A743-D3DF-6D49-B1D9-3AE6CFEA9DCC}" type="presOf" srcId="{5D700E79-B624-1944-A119-5F978C285E90}" destId="{DC154678-F812-0241-A476-DEB387AF33ED}" srcOrd="1" destOrd="0" presId="urn:microsoft.com/office/officeart/2005/8/layout/process3"/>
    <dgm:cxn modelId="{D2F5CF46-D52C-A344-8A62-FF169BDD40C8}" srcId="{CD1FE163-E5BB-CB48-84EB-668B854E87BB}" destId="{77F7EE54-5950-AA4F-9990-2CA926991541}" srcOrd="0" destOrd="0" parTransId="{B9F286D4-AB55-4F4A-9AE1-9E6CA89FD479}" sibTransId="{9D8CEC65-309A-ED44-8229-6308DFF896A7}"/>
    <dgm:cxn modelId="{E289164A-CFB0-5948-855B-791DD5414A88}" type="presOf" srcId="{CD6D5D19-537A-4448-8CE2-5B1A0EA23E41}" destId="{32B7CED7-7A36-F84F-9E7A-EF940B9FE266}" srcOrd="0" destOrd="3" presId="urn:microsoft.com/office/officeart/2005/8/layout/process3"/>
    <dgm:cxn modelId="{41AC2D4B-953A-CB47-A14A-DE7458659B02}" type="presOf" srcId="{52286899-F8A9-6641-A214-4C7342BE0A5E}" destId="{EDC53D67-92DB-6840-BBD1-7C5E87ED882C}" srcOrd="0" destOrd="3" presId="urn:microsoft.com/office/officeart/2005/8/layout/process3"/>
    <dgm:cxn modelId="{95426B4E-A811-5A45-870B-711D4B03005D}" type="presOf" srcId="{2AC6A666-1793-7740-881C-1F1F9A05B87D}" destId="{838F9E86-BB5B-CB41-B533-AA99224F6E1B}" srcOrd="1" destOrd="0" presId="urn:microsoft.com/office/officeart/2005/8/layout/process3"/>
    <dgm:cxn modelId="{2562754F-8FFE-4546-8BD1-12A0D0362757}" srcId="{752CE9E1-A75C-E948-8F64-63708F6D684B}" destId="{051CF095-14DF-DB4C-8C03-ACAFCA740730}" srcOrd="0" destOrd="0" parTransId="{E8A9248C-6330-2248-8052-F646E68B9313}" sibTransId="{50F7F233-E1DA-AD42-B5E9-E83BBC3B2FA4}"/>
    <dgm:cxn modelId="{B5C4F650-055B-9041-8E79-37F1DE2769CF}" srcId="{2AC6A666-1793-7740-881C-1F1F9A05B87D}" destId="{8FC57BE5-BF54-854A-8B87-B42BDB5D33A2}" srcOrd="0" destOrd="0" parTransId="{68502868-DA95-3241-91FF-FB86256F749E}" sibTransId="{C56B1208-9AFE-E94B-8321-DBB3921E5965}"/>
    <dgm:cxn modelId="{CEED3F6B-0087-0044-96BC-85113C5F5BFF}" srcId="{2AC6A666-1793-7740-881C-1F1F9A05B87D}" destId="{96F19F6C-8060-EE46-A200-0865EC467577}" srcOrd="2" destOrd="0" parTransId="{0972DA0C-8782-564D-A714-8B83ED0FF891}" sibTransId="{D14EE5E7-6FB0-6240-8B0E-834B66D871EC}"/>
    <dgm:cxn modelId="{B3615071-C706-BD4D-839D-A4B0F7BABEF0}" type="presOf" srcId="{77F7EE54-5950-AA4F-9990-2CA926991541}" destId="{32B7CED7-7A36-F84F-9E7A-EF940B9FE266}" srcOrd="0" destOrd="1" presId="urn:microsoft.com/office/officeart/2005/8/layout/process3"/>
    <dgm:cxn modelId="{B8E24673-9DB7-9442-B4FF-7E20B6237C78}" srcId="{96F19F6C-8060-EE46-A200-0865EC467577}" destId="{C287E497-6A9D-A34E-8DA8-DB4CA17F8906}" srcOrd="1" destOrd="0" parTransId="{F0358D5A-1B7D-0C42-8E44-9AFE7C45D3CE}" sibTransId="{ECABA875-1147-C34F-B514-8C6F95B6AFEC}"/>
    <dgm:cxn modelId="{B8BCE573-92CA-B94A-975E-70D7206331F8}" srcId="{7CC1B9F2-85C9-2844-9FFD-BC19938D8050}" destId="{73A5E10B-ABC2-3E4A-8B08-9F67E2340F3A}" srcOrd="0" destOrd="0" parTransId="{DA3F8B16-7D72-1D4A-9112-5D42538BB9C5}" sibTransId="{B18C7631-4746-9146-B0DB-AEE33232BA52}"/>
    <dgm:cxn modelId="{0A18947A-8357-0844-A8C3-11A6522DC40C}" srcId="{7165089E-AFA3-1F4C-97AC-41E9360A6336}" destId="{D12C4575-9A70-B54F-8AF0-2A816883564C}" srcOrd="0" destOrd="0" parTransId="{CAAF4802-1621-FF4B-8808-D6658E343BB8}" sibTransId="{E3EE6353-19D1-154E-990F-0BAF8D7FD809}"/>
    <dgm:cxn modelId="{161A337C-18E9-204C-9C6F-9540452F7F4B}" type="presOf" srcId="{D8FDF397-9E62-8940-B349-A94DA2B1F7F1}" destId="{32B7CED7-7A36-F84F-9E7A-EF940B9FE266}" srcOrd="0" destOrd="2" presId="urn:microsoft.com/office/officeart/2005/8/layout/process3"/>
    <dgm:cxn modelId="{F6D2C17E-82A5-5F46-B957-2A2C186EA679}" srcId="{051CF095-14DF-DB4C-8C03-ACAFCA740730}" destId="{8DBB25C8-30D1-A542-A05A-24DF57A2B9F1}" srcOrd="1" destOrd="0" parTransId="{75E6D730-F43F-FB4E-AC6F-563C77CC1A76}" sibTransId="{85AC0FDD-7969-2B4D-BC90-E6A093E6867D}"/>
    <dgm:cxn modelId="{9F156E80-CBC2-0842-82A3-75FE9A3D33AB}" srcId="{96F19F6C-8060-EE46-A200-0865EC467577}" destId="{D4D39591-1320-0D45-93C5-9A2D474FAFC4}" srcOrd="0" destOrd="0" parTransId="{D9CE2E84-3285-C547-B2F9-D8C292035D27}" sibTransId="{0671B9BE-DAB5-8041-9184-B71D36EFDD00}"/>
    <dgm:cxn modelId="{6B887180-8D72-744B-9C45-FE8DE94677AC}" srcId="{2AC6A666-1793-7740-881C-1F1F9A05B87D}" destId="{09B9E248-12B6-8045-A655-9C28F7DE17BE}" srcOrd="3" destOrd="0" parTransId="{3A86C5B5-14FA-1046-BE62-DAA47EC395DC}" sibTransId="{D35ECBAB-3F94-7146-AD0C-2D7A06FD3A14}"/>
    <dgm:cxn modelId="{9F7BAC86-938F-2943-9FF5-4B3FA9FC866D}" type="presOf" srcId="{5C786130-CDA3-D944-9785-B685D3A63337}" destId="{DA07D58F-7A28-4847-9B18-57B00EE48E74}" srcOrd="0" destOrd="6" presId="urn:microsoft.com/office/officeart/2005/8/layout/process3"/>
    <dgm:cxn modelId="{B9C0D986-5036-E74C-B2A8-28760970BFFF}" type="presOf" srcId="{5D700E79-B624-1944-A119-5F978C285E90}" destId="{5CE6E41A-BFD3-A149-AEF4-84DE001BB1D0}" srcOrd="0" destOrd="0" presId="urn:microsoft.com/office/officeart/2005/8/layout/process3"/>
    <dgm:cxn modelId="{32D69E88-0DC9-664D-9CEA-A0221F7A356E}" type="presOf" srcId="{7CC1B9F2-85C9-2844-9FFD-BC19938D8050}" destId="{DA07D58F-7A28-4847-9B18-57B00EE48E74}" srcOrd="0" destOrd="0" presId="urn:microsoft.com/office/officeart/2005/8/layout/process3"/>
    <dgm:cxn modelId="{B764E189-38EB-444B-BCCE-9B86A394DB31}" type="presOf" srcId="{C67527F3-4846-CE4A-8573-4A733FF802B8}" destId="{DA07D58F-7A28-4847-9B18-57B00EE48E74}" srcOrd="0" destOrd="2" presId="urn:microsoft.com/office/officeart/2005/8/layout/process3"/>
    <dgm:cxn modelId="{B2E6B88B-90B3-3F4E-A5AE-3634ACC32A35}" type="presOf" srcId="{B9EF0928-906D-224E-BC0E-B7577738E866}" destId="{EDC53D67-92DB-6840-BBD1-7C5E87ED882C}" srcOrd="0" destOrd="1" presId="urn:microsoft.com/office/officeart/2005/8/layout/process3"/>
    <dgm:cxn modelId="{3E501293-36FE-3B42-A411-F3DC7E16215E}" type="presOf" srcId="{257C3FFF-1F69-5D4C-8A74-88437E00AED9}" destId="{32B7CED7-7A36-F84F-9E7A-EF940B9FE266}" srcOrd="0" destOrd="6" presId="urn:microsoft.com/office/officeart/2005/8/layout/process3"/>
    <dgm:cxn modelId="{8E6DFD96-74F4-4544-955A-155FF273B3AA}" srcId="{B9EF0928-906D-224E-BC0E-B7577738E866}" destId="{52286899-F8A9-6641-A214-4C7342BE0A5E}" srcOrd="1" destOrd="0" parTransId="{0BBFD9E3-2E6D-1149-B709-97427CAF0778}" sibTransId="{5A2195BE-48F0-7040-875A-2B618518C2AC}"/>
    <dgm:cxn modelId="{9BD01897-693C-4245-B041-FEE4599F6557}" srcId="{7165089E-AFA3-1F4C-97AC-41E9360A6336}" destId="{1D793604-6FDC-024B-B153-062289E2B33E}" srcOrd="1" destOrd="0" parTransId="{6715B78A-EABD-5B4E-A061-0B7CD229DC44}" sibTransId="{9D028C2E-F916-6240-8C79-E4DF3E01A654}"/>
    <dgm:cxn modelId="{3626D89A-BA0A-9746-8C27-9D314087D965}" type="presOf" srcId="{CD1FE163-E5BB-CB48-84EB-668B854E87BB}" destId="{32B7CED7-7A36-F84F-9E7A-EF940B9FE266}" srcOrd="0" destOrd="0" presId="urn:microsoft.com/office/officeart/2005/8/layout/process3"/>
    <dgm:cxn modelId="{C332319B-6200-9242-9832-5CEC9E2BBE33}" type="presOf" srcId="{2AC6A666-1793-7740-881C-1F1F9A05B87D}" destId="{F8A3564F-D8D3-3B48-82A8-6BB18FDA3E63}" srcOrd="0" destOrd="0" presId="urn:microsoft.com/office/officeart/2005/8/layout/process3"/>
    <dgm:cxn modelId="{5BFFB2A0-00C4-294E-AAEE-E7A411409F26}" type="presOf" srcId="{50F7F233-E1DA-AD42-B5E9-E83BBC3B2FA4}" destId="{F8B885C7-0D9E-F84B-84F8-77BC9449F1F3}" srcOrd="0" destOrd="0" presId="urn:microsoft.com/office/officeart/2005/8/layout/process3"/>
    <dgm:cxn modelId="{86B8EFA3-6E0A-3A4A-83EF-E72A797CA412}" type="presOf" srcId="{D087EA89-B82F-114F-9679-6E646D2397B9}" destId="{EDC53D67-92DB-6840-BBD1-7C5E87ED882C}" srcOrd="0" destOrd="2" presId="urn:microsoft.com/office/officeart/2005/8/layout/process3"/>
    <dgm:cxn modelId="{532D86A6-56F2-1C4E-8052-6D5CB40869E9}" type="presOf" srcId="{804B8F72-6B67-0941-B3B6-411C95E3572A}" destId="{FE142B5D-FF36-5E47-B7D4-C7A15E18D812}" srcOrd="0" destOrd="0" presId="urn:microsoft.com/office/officeart/2005/8/layout/process3"/>
    <dgm:cxn modelId="{C617F1A6-362C-C94E-A651-7D8468BF516F}" type="presOf" srcId="{A40E26EA-E30E-A445-AA52-CCBFB56E83BD}" destId="{EDC53D67-92DB-6840-BBD1-7C5E87ED882C}" srcOrd="0" destOrd="9" presId="urn:microsoft.com/office/officeart/2005/8/layout/process3"/>
    <dgm:cxn modelId="{9CF936B0-E7F7-4847-B814-DAE02378EFE2}" type="presOf" srcId="{804B8F72-6B67-0941-B3B6-411C95E3572A}" destId="{1BC1C1C2-F639-0C4D-B906-34E4814F84FC}" srcOrd="1" destOrd="0" presId="urn:microsoft.com/office/officeart/2005/8/layout/process3"/>
    <dgm:cxn modelId="{CBA97CB3-7F3A-BD4F-9CE0-DC955E5C117F}" srcId="{CD1FE163-E5BB-CB48-84EB-668B854E87BB}" destId="{CD6D5D19-537A-4448-8CE2-5B1A0EA23E41}" srcOrd="2" destOrd="0" parTransId="{E1492D6C-5F3B-BD46-9FBF-2436DD6C0E94}" sibTransId="{778E2B4C-8D00-A14C-8A94-6402D9050F0E}"/>
    <dgm:cxn modelId="{F567D6B7-60E5-DC41-9CAC-78D81BA5A293}" type="presOf" srcId="{8DBB25C8-30D1-A542-A05A-24DF57A2B9F1}" destId="{32B7CED7-7A36-F84F-9E7A-EF940B9FE266}" srcOrd="0" destOrd="4" presId="urn:microsoft.com/office/officeart/2005/8/layout/process3"/>
    <dgm:cxn modelId="{34DC5EC4-5803-C44C-B496-A46DB2BD4FCF}" type="presOf" srcId="{7165089E-AFA3-1F4C-97AC-41E9360A6336}" destId="{DA07D58F-7A28-4847-9B18-57B00EE48E74}" srcOrd="0" destOrd="3" presId="urn:microsoft.com/office/officeart/2005/8/layout/process3"/>
    <dgm:cxn modelId="{B687DEC4-6F6F-CD49-BBF7-1E1B1D249E94}" srcId="{752CE9E1-A75C-E948-8F64-63708F6D684B}" destId="{2AC6A666-1793-7740-881C-1F1F9A05B87D}" srcOrd="1" destOrd="0" parTransId="{9D32C51A-C3F8-8440-9B59-B4F00A8D467A}" sibTransId="{5D700E79-B624-1944-A119-5F978C285E90}"/>
    <dgm:cxn modelId="{D45866CD-0BAB-4747-BA3C-389109D297FC}" type="presOf" srcId="{09B9E248-12B6-8045-A655-9C28F7DE17BE}" destId="{EDC53D67-92DB-6840-BBD1-7C5E87ED882C}" srcOrd="0" destOrd="7" presId="urn:microsoft.com/office/officeart/2005/8/layout/process3"/>
    <dgm:cxn modelId="{835F48DC-C4C8-F643-A18D-7A77F8ABBE0E}" srcId="{752CE9E1-A75C-E948-8F64-63708F6D684B}" destId="{804B8F72-6B67-0941-B3B6-411C95E3572A}" srcOrd="2" destOrd="0" parTransId="{08FD7DC3-5070-6D4E-8D0B-742423776CA0}" sibTransId="{34E96022-40D4-464F-BDD8-2233B4EC601A}"/>
    <dgm:cxn modelId="{B2FA13E1-0F70-8A46-9B8A-3C87444A1A88}" type="presOf" srcId="{73A5E10B-ABC2-3E4A-8B08-9F67E2340F3A}" destId="{DA07D58F-7A28-4847-9B18-57B00EE48E74}" srcOrd="0" destOrd="1" presId="urn:microsoft.com/office/officeart/2005/8/layout/process3"/>
    <dgm:cxn modelId="{7DE215EB-3CF0-9C48-BDE3-0CC01F55C2DA}" srcId="{CD1FE163-E5BB-CB48-84EB-668B854E87BB}" destId="{D8FDF397-9E62-8940-B349-A94DA2B1F7F1}" srcOrd="1" destOrd="0" parTransId="{0A75A8AA-8231-CE45-8BD9-30561D57F76B}" sibTransId="{25B46138-24F7-F34B-9F85-BF30D7712277}"/>
    <dgm:cxn modelId="{C3D2B9EB-E093-344C-9438-4A5D0505DF2D}" srcId="{804B8F72-6B67-0941-B3B6-411C95E3572A}" destId="{C67527F3-4846-CE4A-8573-4A733FF802B8}" srcOrd="1" destOrd="0" parTransId="{6E71EB14-2E7F-E94A-B696-086AA98A689D}" sibTransId="{102181C8-C26D-7C49-A970-E41C0C7B84E3}"/>
    <dgm:cxn modelId="{CBA601EF-96D7-AD41-B301-5B6F563FFCD4}" srcId="{09B9E248-12B6-8045-A655-9C28F7DE17BE}" destId="{6FA123FA-1907-564D-B2B8-20B9FEC668CC}" srcOrd="0" destOrd="0" parTransId="{2C5F2067-B8DA-2441-9689-F04FB8D038B1}" sibTransId="{32AED7D4-875C-C649-BB2F-68B13B63C9D3}"/>
    <dgm:cxn modelId="{790892F0-5C88-5745-A788-D53595162B56}" type="presOf" srcId="{50F7F233-E1DA-AD42-B5E9-E83BBC3B2FA4}" destId="{352D5F9C-AD7B-D84A-9864-F44801AEB53C}" srcOrd="1" destOrd="0" presId="urn:microsoft.com/office/officeart/2005/8/layout/process3"/>
    <dgm:cxn modelId="{48061BF4-F588-EB41-AF56-869ECF4FD137}" srcId="{804B8F72-6B67-0941-B3B6-411C95E3572A}" destId="{7CC1B9F2-85C9-2844-9FFD-BC19938D8050}" srcOrd="0" destOrd="0" parTransId="{FB6743FF-EB72-634F-81E9-784BA83BCA67}" sibTransId="{D8356F6F-CAF6-064C-8A0E-FC74DA03BB64}"/>
    <dgm:cxn modelId="{BFA722F4-915B-274D-946F-B52D2F15EA25}" srcId="{051CF095-14DF-DB4C-8C03-ACAFCA740730}" destId="{5348EC86-C577-124A-9554-7DE948427C3D}" srcOrd="2" destOrd="0" parTransId="{786A57CB-32D3-BA49-9578-9F81EA33C2A9}" sibTransId="{6FA9608E-EE0E-4F4D-AE86-831CADDFA898}"/>
    <dgm:cxn modelId="{D37436F8-18CB-5D4B-9C21-C0E473270C73}" srcId="{051CF095-14DF-DB4C-8C03-ACAFCA740730}" destId="{CD1FE163-E5BB-CB48-84EB-668B854E87BB}" srcOrd="0" destOrd="0" parTransId="{D5D7CED3-E0B7-F34F-9268-9506DEAF35BA}" sibTransId="{06545249-FBCA-354F-80B7-122D5C700AD9}"/>
    <dgm:cxn modelId="{E8D0D6F8-6F82-054F-A00A-ADD732024679}" type="presOf" srcId="{5348EC86-C577-124A-9554-7DE948427C3D}" destId="{32B7CED7-7A36-F84F-9E7A-EF940B9FE266}" srcOrd="0" destOrd="5" presId="urn:microsoft.com/office/officeart/2005/8/layout/process3"/>
    <dgm:cxn modelId="{6E031CF9-6E3E-314F-8D5E-18966B1F8170}" type="presOf" srcId="{752CE9E1-A75C-E948-8F64-63708F6D684B}" destId="{EBFF4C77-EF36-854B-8A5E-749C580B0531}" srcOrd="0" destOrd="0" presId="urn:microsoft.com/office/officeart/2005/8/layout/process3"/>
    <dgm:cxn modelId="{7E6B3AFE-52F8-6547-B52D-A75DB4C96FAC}" srcId="{7165089E-AFA3-1F4C-97AC-41E9360A6336}" destId="{5C786130-CDA3-D944-9785-B685D3A63337}" srcOrd="2" destOrd="0" parTransId="{F2139F49-E5D5-6643-A51E-3B1A1AEC0397}" sibTransId="{AC1253BF-02C1-B64B-86AA-DBC28C1FEF2F}"/>
    <dgm:cxn modelId="{32300050-7C5C-6A4C-B546-C52C953F0A77}" type="presParOf" srcId="{EBFF4C77-EF36-854B-8A5E-749C580B0531}" destId="{4D6A335F-3537-9443-AF6A-3101991F3BD1}" srcOrd="0" destOrd="0" presId="urn:microsoft.com/office/officeart/2005/8/layout/process3"/>
    <dgm:cxn modelId="{FE804DC1-B284-D444-B91F-9C03D06587F9}" type="presParOf" srcId="{4D6A335F-3537-9443-AF6A-3101991F3BD1}" destId="{D0506AD1-159D-CF4C-A1F3-B27A780F6EEC}" srcOrd="0" destOrd="0" presId="urn:microsoft.com/office/officeart/2005/8/layout/process3"/>
    <dgm:cxn modelId="{36C85B5D-A96B-9B40-AA76-62E3777A7CD0}" type="presParOf" srcId="{4D6A335F-3537-9443-AF6A-3101991F3BD1}" destId="{719B967E-A6BD-5C48-851B-EE34FB7E15A9}" srcOrd="1" destOrd="0" presId="urn:microsoft.com/office/officeart/2005/8/layout/process3"/>
    <dgm:cxn modelId="{DC2359E4-B24B-5945-AD76-5909574D0044}" type="presParOf" srcId="{4D6A335F-3537-9443-AF6A-3101991F3BD1}" destId="{32B7CED7-7A36-F84F-9E7A-EF940B9FE266}" srcOrd="2" destOrd="0" presId="urn:microsoft.com/office/officeart/2005/8/layout/process3"/>
    <dgm:cxn modelId="{4F1B4AF4-3768-B140-98C3-EF3458A064B5}" type="presParOf" srcId="{EBFF4C77-EF36-854B-8A5E-749C580B0531}" destId="{F8B885C7-0D9E-F84B-84F8-77BC9449F1F3}" srcOrd="1" destOrd="0" presId="urn:microsoft.com/office/officeart/2005/8/layout/process3"/>
    <dgm:cxn modelId="{D1F99765-F817-9241-99FF-E099AA777CC7}" type="presParOf" srcId="{F8B885C7-0D9E-F84B-84F8-77BC9449F1F3}" destId="{352D5F9C-AD7B-D84A-9864-F44801AEB53C}" srcOrd="0" destOrd="0" presId="urn:microsoft.com/office/officeart/2005/8/layout/process3"/>
    <dgm:cxn modelId="{30D9EBFE-585A-8F41-B422-E0B7BC28EC7D}" type="presParOf" srcId="{EBFF4C77-EF36-854B-8A5E-749C580B0531}" destId="{4947F818-8574-584D-8D49-4E6A2840B307}" srcOrd="2" destOrd="0" presId="urn:microsoft.com/office/officeart/2005/8/layout/process3"/>
    <dgm:cxn modelId="{12BDFFCE-20C3-CD4E-A1F7-3400579254F4}" type="presParOf" srcId="{4947F818-8574-584D-8D49-4E6A2840B307}" destId="{F8A3564F-D8D3-3B48-82A8-6BB18FDA3E63}" srcOrd="0" destOrd="0" presId="urn:microsoft.com/office/officeart/2005/8/layout/process3"/>
    <dgm:cxn modelId="{2385725B-6C41-9F47-A10A-4486A01A28A9}" type="presParOf" srcId="{4947F818-8574-584D-8D49-4E6A2840B307}" destId="{838F9E86-BB5B-CB41-B533-AA99224F6E1B}" srcOrd="1" destOrd="0" presId="urn:microsoft.com/office/officeart/2005/8/layout/process3"/>
    <dgm:cxn modelId="{3FC02586-C0D9-E94B-BFA2-9367DD7029D8}" type="presParOf" srcId="{4947F818-8574-584D-8D49-4E6A2840B307}" destId="{EDC53D67-92DB-6840-BBD1-7C5E87ED882C}" srcOrd="2" destOrd="0" presId="urn:microsoft.com/office/officeart/2005/8/layout/process3"/>
    <dgm:cxn modelId="{723455AC-42D1-0E4D-A522-9FE6856F78FD}" type="presParOf" srcId="{EBFF4C77-EF36-854B-8A5E-749C580B0531}" destId="{5CE6E41A-BFD3-A149-AEF4-84DE001BB1D0}" srcOrd="3" destOrd="0" presId="urn:microsoft.com/office/officeart/2005/8/layout/process3"/>
    <dgm:cxn modelId="{B5E35BDC-DD73-B747-9938-73C0AA508782}" type="presParOf" srcId="{5CE6E41A-BFD3-A149-AEF4-84DE001BB1D0}" destId="{DC154678-F812-0241-A476-DEB387AF33ED}" srcOrd="0" destOrd="0" presId="urn:microsoft.com/office/officeart/2005/8/layout/process3"/>
    <dgm:cxn modelId="{9756437F-8BEA-5C45-9205-1E8EE178D693}" type="presParOf" srcId="{EBFF4C77-EF36-854B-8A5E-749C580B0531}" destId="{C2A7E8D1-842F-8E40-9713-6244E1052353}" srcOrd="4" destOrd="0" presId="urn:microsoft.com/office/officeart/2005/8/layout/process3"/>
    <dgm:cxn modelId="{4C58EB45-9D62-4D42-8D7E-61823C70514D}" type="presParOf" srcId="{C2A7E8D1-842F-8E40-9713-6244E1052353}" destId="{FE142B5D-FF36-5E47-B7D4-C7A15E18D812}" srcOrd="0" destOrd="0" presId="urn:microsoft.com/office/officeart/2005/8/layout/process3"/>
    <dgm:cxn modelId="{3FB890AF-57D6-854F-AB7E-05B211D9F608}" type="presParOf" srcId="{C2A7E8D1-842F-8E40-9713-6244E1052353}" destId="{1BC1C1C2-F639-0C4D-B906-34E4814F84FC}" srcOrd="1" destOrd="0" presId="urn:microsoft.com/office/officeart/2005/8/layout/process3"/>
    <dgm:cxn modelId="{5A53A219-155D-CF48-B9A1-07C8891D2F44}" type="presParOf" srcId="{C2A7E8D1-842F-8E40-9713-6244E1052353}" destId="{DA07D58F-7A28-4847-9B18-57B00EE48E7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256F6-C04D-D642-9865-9ADF102CE499}" type="doc">
      <dgm:prSet loTypeId="urn:microsoft.com/office/officeart/2005/8/layout/cycle6#1" loCatId="" qsTypeId="urn:microsoft.com/office/officeart/2005/8/quickstyle/simple1#1" qsCatId="simple" csTypeId="urn:microsoft.com/office/officeart/2005/8/colors/accent2_3#1" csCatId="accent2" phldr="1"/>
      <dgm:spPr/>
    </dgm:pt>
    <dgm:pt modelId="{87C56950-45E9-724D-AACF-F6AFA7EB4F02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精卫同步</a:t>
          </a:r>
        </a:p>
      </dgm:t>
    </dgm:pt>
    <dgm:pt modelId="{A7B0EE11-D5BB-2248-AE83-6BD86DFB9583}" type="parTrans" cxnId="{99E27D4E-ED32-8E4E-A0B5-1D1722F1E3DF}">
      <dgm:prSet/>
      <dgm:spPr/>
      <dgm:t>
        <a:bodyPr/>
        <a:lstStyle/>
        <a:p>
          <a:endParaRPr lang="zh-CN" altLang="en-US"/>
        </a:p>
      </dgm:t>
    </dgm:pt>
    <dgm:pt modelId="{2F365912-DC7F-1440-A046-DD8326A06049}" type="sibTrans" cxnId="{99E27D4E-ED32-8E4E-A0B5-1D1722F1E3D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C2B276CC-A667-D74B-9858-DE0E6530355C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ADB</a:t>
          </a:r>
          <a:r>
            <a:rPr lang="zh-CN" altLang="en-US" dirty="0"/>
            <a:t>存储</a:t>
          </a:r>
        </a:p>
      </dgm:t>
    </dgm:pt>
    <dgm:pt modelId="{A3B5BFAC-976B-E444-BCAC-CF1144DA12D5}" type="parTrans" cxnId="{8C8AABB4-9414-2B47-BB89-6F97419B5001}">
      <dgm:prSet/>
      <dgm:spPr/>
      <dgm:t>
        <a:bodyPr/>
        <a:lstStyle/>
        <a:p>
          <a:endParaRPr lang="zh-CN" altLang="en-US"/>
        </a:p>
      </dgm:t>
    </dgm:pt>
    <dgm:pt modelId="{0101FDC3-925A-E94E-B293-50166AA91407}" type="sibTrans" cxnId="{8C8AABB4-9414-2B47-BB89-6F97419B5001}">
      <dgm:prSet/>
      <dgm:spPr>
        <a:pattFill prst="pct5">
          <a:fgClr>
            <a:schemeClr val="accent1"/>
          </a:fgClr>
          <a:bgClr>
            <a:schemeClr val="bg1"/>
          </a:bgClr>
        </a:pattFill>
        <a:ln>
          <a:headEnd type="triangle"/>
          <a:tailEnd type="none"/>
        </a:ln>
      </dgm:spPr>
      <dgm:t>
        <a:bodyPr/>
        <a:lstStyle/>
        <a:p>
          <a:endParaRPr lang="zh-CN" altLang="en-US"/>
        </a:p>
      </dgm:t>
    </dgm:pt>
    <dgm:pt modelId="{ED986B0E-ADA6-B44F-8FF1-07F77D9CCEE8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查询</a:t>
          </a:r>
        </a:p>
      </dgm:t>
    </dgm:pt>
    <dgm:pt modelId="{B731BBB3-D059-714C-8A9C-EC4CD9521FE8}" type="parTrans" cxnId="{AAF14B72-BF4A-844A-B316-C23263033C04}">
      <dgm:prSet/>
      <dgm:spPr/>
      <dgm:t>
        <a:bodyPr/>
        <a:lstStyle/>
        <a:p>
          <a:endParaRPr lang="zh-CN" altLang="en-US"/>
        </a:p>
      </dgm:t>
    </dgm:pt>
    <dgm:pt modelId="{BB2F2A3A-5917-E44F-B9DB-B3B2A5261E79}" type="sibTrans" cxnId="{AAF14B72-BF4A-844A-B316-C23263033C04}">
      <dgm:prSet/>
      <dgm:spPr>
        <a:ln>
          <a:noFill/>
          <a:headEnd type="none"/>
        </a:ln>
      </dgm:spPr>
      <dgm:t>
        <a:bodyPr/>
        <a:lstStyle/>
        <a:p>
          <a:endParaRPr lang="zh-CN" altLang="en-US"/>
        </a:p>
      </dgm:t>
    </dgm:pt>
    <dgm:pt modelId="{D7FA9DBF-6DE8-8F4E-B675-F465BB46221B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业务数据</a:t>
          </a:r>
        </a:p>
      </dgm:t>
    </dgm:pt>
    <dgm:pt modelId="{599120FC-D4BC-E04E-87FE-E12B60E7F99C}" type="parTrans" cxnId="{3FCBECD4-8CA2-784A-BA82-518934578DBF}">
      <dgm:prSet/>
      <dgm:spPr/>
      <dgm:t>
        <a:bodyPr/>
        <a:lstStyle/>
        <a:p>
          <a:endParaRPr lang="zh-CN" altLang="en-US"/>
        </a:p>
      </dgm:t>
    </dgm:pt>
    <dgm:pt modelId="{8D1DEF8E-79E0-9640-AED2-B7552651F565}" type="sibTrans" cxnId="{3FCBECD4-8CA2-784A-BA82-518934578DB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C0D87046-35B6-1B4F-8EAC-9B399C213A5F}" type="pres">
      <dgm:prSet presAssocID="{77C256F6-C04D-D642-9865-9ADF102CE499}" presName="cycle" presStyleCnt="0">
        <dgm:presLayoutVars>
          <dgm:dir/>
          <dgm:resizeHandles val="exact"/>
        </dgm:presLayoutVars>
      </dgm:prSet>
      <dgm:spPr/>
    </dgm:pt>
    <dgm:pt modelId="{567D731C-3774-4D4E-A612-19686AF85E9C}" type="pres">
      <dgm:prSet presAssocID="{D7FA9DBF-6DE8-8F4E-B675-F465BB46221B}" presName="node" presStyleLbl="node1" presStyleIdx="0" presStyleCnt="4">
        <dgm:presLayoutVars>
          <dgm:bulletEnabled val="1"/>
        </dgm:presLayoutVars>
      </dgm:prSet>
      <dgm:spPr/>
    </dgm:pt>
    <dgm:pt modelId="{80EDE701-1CCA-0344-AC07-34C71B0965C2}" type="pres">
      <dgm:prSet presAssocID="{D7FA9DBF-6DE8-8F4E-B675-F465BB46221B}" presName="spNode" presStyleCnt="0"/>
      <dgm:spPr/>
    </dgm:pt>
    <dgm:pt modelId="{824EAF04-3B00-6544-AC2F-54CB1E77AA00}" type="pres">
      <dgm:prSet presAssocID="{8D1DEF8E-79E0-9640-AED2-B7552651F565}" presName="sibTrans" presStyleLbl="sibTrans1D1" presStyleIdx="0" presStyleCnt="4"/>
      <dgm:spPr/>
    </dgm:pt>
    <dgm:pt modelId="{FAE4B4FD-83C0-5F4C-A583-9831C6C7F9BE}" type="pres">
      <dgm:prSet presAssocID="{87C56950-45E9-724D-AACF-F6AFA7EB4F02}" presName="node" presStyleLbl="node1" presStyleIdx="1" presStyleCnt="4">
        <dgm:presLayoutVars>
          <dgm:bulletEnabled val="1"/>
        </dgm:presLayoutVars>
      </dgm:prSet>
      <dgm:spPr/>
    </dgm:pt>
    <dgm:pt modelId="{02514E8A-8C21-614C-95C2-5C1C20A01E94}" type="pres">
      <dgm:prSet presAssocID="{87C56950-45E9-724D-AACF-F6AFA7EB4F02}" presName="spNode" presStyleCnt="0"/>
      <dgm:spPr/>
    </dgm:pt>
    <dgm:pt modelId="{9C97ADF1-C40E-E749-9421-22FCD3FBDCDD}" type="pres">
      <dgm:prSet presAssocID="{2F365912-DC7F-1440-A046-DD8326A06049}" presName="sibTrans" presStyleLbl="sibTrans1D1" presStyleIdx="1" presStyleCnt="4"/>
      <dgm:spPr/>
    </dgm:pt>
    <dgm:pt modelId="{F2B67410-BF56-6E46-8713-BF9C9845D467}" type="pres">
      <dgm:prSet presAssocID="{C2B276CC-A667-D74B-9858-DE0E6530355C}" presName="node" presStyleLbl="node1" presStyleIdx="2" presStyleCnt="4">
        <dgm:presLayoutVars>
          <dgm:bulletEnabled val="1"/>
        </dgm:presLayoutVars>
      </dgm:prSet>
      <dgm:spPr/>
    </dgm:pt>
    <dgm:pt modelId="{155C47D0-258C-5C4C-8038-B14A31F0C345}" type="pres">
      <dgm:prSet presAssocID="{C2B276CC-A667-D74B-9858-DE0E6530355C}" presName="spNode" presStyleCnt="0"/>
      <dgm:spPr/>
    </dgm:pt>
    <dgm:pt modelId="{5B0F7FA5-4760-4E4D-A531-E276B91665AD}" type="pres">
      <dgm:prSet presAssocID="{0101FDC3-925A-E94E-B293-50166AA91407}" presName="sibTrans" presStyleLbl="sibTrans1D1" presStyleIdx="2" presStyleCnt="4"/>
      <dgm:spPr/>
    </dgm:pt>
    <dgm:pt modelId="{2E26F646-BA16-144C-B3CD-2C5C32200003}" type="pres">
      <dgm:prSet presAssocID="{ED986B0E-ADA6-B44F-8FF1-07F77D9CCEE8}" presName="node" presStyleLbl="node1" presStyleIdx="3" presStyleCnt="4">
        <dgm:presLayoutVars>
          <dgm:bulletEnabled val="1"/>
        </dgm:presLayoutVars>
      </dgm:prSet>
      <dgm:spPr/>
    </dgm:pt>
    <dgm:pt modelId="{8E47B052-A43A-0044-BB12-7687CA8863E7}" type="pres">
      <dgm:prSet presAssocID="{ED986B0E-ADA6-B44F-8FF1-07F77D9CCEE8}" presName="spNode" presStyleCnt="0"/>
      <dgm:spPr/>
    </dgm:pt>
    <dgm:pt modelId="{DFAA2E36-74D2-B34E-8A03-46CB303954B4}" type="pres">
      <dgm:prSet presAssocID="{BB2F2A3A-5917-E44F-B9DB-B3B2A5261E79}" presName="sibTrans" presStyleLbl="sibTrans1D1" presStyleIdx="3" presStyleCnt="4"/>
      <dgm:spPr/>
    </dgm:pt>
  </dgm:ptLst>
  <dgm:cxnLst>
    <dgm:cxn modelId="{B76D0817-37F3-3F44-AA2E-F6BD6F1CA5C7}" type="presOf" srcId="{C2B276CC-A667-D74B-9858-DE0E6530355C}" destId="{F2B67410-BF56-6E46-8713-BF9C9845D467}" srcOrd="0" destOrd="0" presId="urn:microsoft.com/office/officeart/2005/8/layout/cycle6#1"/>
    <dgm:cxn modelId="{1FDCFC2F-A37B-AD48-BDB6-0710A9925620}" type="presOf" srcId="{8D1DEF8E-79E0-9640-AED2-B7552651F565}" destId="{824EAF04-3B00-6544-AC2F-54CB1E77AA00}" srcOrd="0" destOrd="0" presId="urn:microsoft.com/office/officeart/2005/8/layout/cycle6#1"/>
    <dgm:cxn modelId="{99E27D4E-ED32-8E4E-A0B5-1D1722F1E3DF}" srcId="{77C256F6-C04D-D642-9865-9ADF102CE499}" destId="{87C56950-45E9-724D-AACF-F6AFA7EB4F02}" srcOrd="1" destOrd="0" parTransId="{A7B0EE11-D5BB-2248-AE83-6BD86DFB9583}" sibTransId="{2F365912-DC7F-1440-A046-DD8326A06049}"/>
    <dgm:cxn modelId="{7311AB56-0504-5843-B9B8-790BF711CB96}" type="presOf" srcId="{ED986B0E-ADA6-B44F-8FF1-07F77D9CCEE8}" destId="{2E26F646-BA16-144C-B3CD-2C5C32200003}" srcOrd="0" destOrd="0" presId="urn:microsoft.com/office/officeart/2005/8/layout/cycle6#1"/>
    <dgm:cxn modelId="{2478BE5D-2D4C-B64C-9675-93F2216FAB7F}" type="presOf" srcId="{2F365912-DC7F-1440-A046-DD8326A06049}" destId="{9C97ADF1-C40E-E749-9421-22FCD3FBDCDD}" srcOrd="0" destOrd="0" presId="urn:microsoft.com/office/officeart/2005/8/layout/cycle6#1"/>
    <dgm:cxn modelId="{AAF14B72-BF4A-844A-B316-C23263033C04}" srcId="{77C256F6-C04D-D642-9865-9ADF102CE499}" destId="{ED986B0E-ADA6-B44F-8FF1-07F77D9CCEE8}" srcOrd="3" destOrd="0" parTransId="{B731BBB3-D059-714C-8A9C-EC4CD9521FE8}" sibTransId="{BB2F2A3A-5917-E44F-B9DB-B3B2A5261E79}"/>
    <dgm:cxn modelId="{4594E38C-A26E-9543-B4FD-69E1171ABA70}" type="presOf" srcId="{77C256F6-C04D-D642-9865-9ADF102CE499}" destId="{C0D87046-35B6-1B4F-8EAC-9B399C213A5F}" srcOrd="0" destOrd="0" presId="urn:microsoft.com/office/officeart/2005/8/layout/cycle6#1"/>
    <dgm:cxn modelId="{8C8AABB4-9414-2B47-BB89-6F97419B5001}" srcId="{77C256F6-C04D-D642-9865-9ADF102CE499}" destId="{C2B276CC-A667-D74B-9858-DE0E6530355C}" srcOrd="2" destOrd="0" parTransId="{A3B5BFAC-976B-E444-BCAC-CF1144DA12D5}" sibTransId="{0101FDC3-925A-E94E-B293-50166AA91407}"/>
    <dgm:cxn modelId="{5A0086B6-2AF1-AB44-A185-CC7326D02E48}" type="presOf" srcId="{BB2F2A3A-5917-E44F-B9DB-B3B2A5261E79}" destId="{DFAA2E36-74D2-B34E-8A03-46CB303954B4}" srcOrd="0" destOrd="0" presId="urn:microsoft.com/office/officeart/2005/8/layout/cycle6#1"/>
    <dgm:cxn modelId="{17DE0DCF-51E8-7A4C-AF87-57C4B931EC4D}" type="presOf" srcId="{D7FA9DBF-6DE8-8F4E-B675-F465BB46221B}" destId="{567D731C-3774-4D4E-A612-19686AF85E9C}" srcOrd="0" destOrd="0" presId="urn:microsoft.com/office/officeart/2005/8/layout/cycle6#1"/>
    <dgm:cxn modelId="{3FCBECD4-8CA2-784A-BA82-518934578DBF}" srcId="{77C256F6-C04D-D642-9865-9ADF102CE499}" destId="{D7FA9DBF-6DE8-8F4E-B675-F465BB46221B}" srcOrd="0" destOrd="0" parTransId="{599120FC-D4BC-E04E-87FE-E12B60E7F99C}" sibTransId="{8D1DEF8E-79E0-9640-AED2-B7552651F565}"/>
    <dgm:cxn modelId="{D3006EE7-EA8A-AC4F-8726-3D587EC3B5A0}" type="presOf" srcId="{0101FDC3-925A-E94E-B293-50166AA91407}" destId="{5B0F7FA5-4760-4E4D-A531-E276B91665AD}" srcOrd="0" destOrd="0" presId="urn:microsoft.com/office/officeart/2005/8/layout/cycle6#1"/>
    <dgm:cxn modelId="{A8254FF0-522B-9A4C-AB49-4714114FA7F4}" type="presOf" srcId="{87C56950-45E9-724D-AACF-F6AFA7EB4F02}" destId="{FAE4B4FD-83C0-5F4C-A583-9831C6C7F9BE}" srcOrd="0" destOrd="0" presId="urn:microsoft.com/office/officeart/2005/8/layout/cycle6#1"/>
    <dgm:cxn modelId="{3093DE39-6DF7-644C-A86F-27B605D4C115}" type="presParOf" srcId="{C0D87046-35B6-1B4F-8EAC-9B399C213A5F}" destId="{567D731C-3774-4D4E-A612-19686AF85E9C}" srcOrd="0" destOrd="0" presId="urn:microsoft.com/office/officeart/2005/8/layout/cycle6#1"/>
    <dgm:cxn modelId="{4EE04CCB-E8E6-694C-B8F7-5F0F01EB1251}" type="presParOf" srcId="{C0D87046-35B6-1B4F-8EAC-9B399C213A5F}" destId="{80EDE701-1CCA-0344-AC07-34C71B0965C2}" srcOrd="1" destOrd="0" presId="urn:microsoft.com/office/officeart/2005/8/layout/cycle6#1"/>
    <dgm:cxn modelId="{A63C44DB-98E1-9748-9CC6-20EB25E9ACB3}" type="presParOf" srcId="{C0D87046-35B6-1B4F-8EAC-9B399C213A5F}" destId="{824EAF04-3B00-6544-AC2F-54CB1E77AA00}" srcOrd="2" destOrd="0" presId="urn:microsoft.com/office/officeart/2005/8/layout/cycle6#1"/>
    <dgm:cxn modelId="{536A2AEA-F5BD-EA4A-927A-78D7AA2964B3}" type="presParOf" srcId="{C0D87046-35B6-1B4F-8EAC-9B399C213A5F}" destId="{FAE4B4FD-83C0-5F4C-A583-9831C6C7F9BE}" srcOrd="3" destOrd="0" presId="urn:microsoft.com/office/officeart/2005/8/layout/cycle6#1"/>
    <dgm:cxn modelId="{33051DA4-5548-ED43-A26D-782BB27C7C0A}" type="presParOf" srcId="{C0D87046-35B6-1B4F-8EAC-9B399C213A5F}" destId="{02514E8A-8C21-614C-95C2-5C1C20A01E94}" srcOrd="4" destOrd="0" presId="urn:microsoft.com/office/officeart/2005/8/layout/cycle6#1"/>
    <dgm:cxn modelId="{789FE37A-AC08-AF41-8C71-5953969D6C40}" type="presParOf" srcId="{C0D87046-35B6-1B4F-8EAC-9B399C213A5F}" destId="{9C97ADF1-C40E-E749-9421-22FCD3FBDCDD}" srcOrd="5" destOrd="0" presId="urn:microsoft.com/office/officeart/2005/8/layout/cycle6#1"/>
    <dgm:cxn modelId="{68C7E9B0-6753-6F47-8450-FF32653F691C}" type="presParOf" srcId="{C0D87046-35B6-1B4F-8EAC-9B399C213A5F}" destId="{F2B67410-BF56-6E46-8713-BF9C9845D467}" srcOrd="6" destOrd="0" presId="urn:microsoft.com/office/officeart/2005/8/layout/cycle6#1"/>
    <dgm:cxn modelId="{A17B4FEF-F5DB-BC48-A2A3-CCBCCF041F84}" type="presParOf" srcId="{C0D87046-35B6-1B4F-8EAC-9B399C213A5F}" destId="{155C47D0-258C-5C4C-8038-B14A31F0C345}" srcOrd="7" destOrd="0" presId="urn:microsoft.com/office/officeart/2005/8/layout/cycle6#1"/>
    <dgm:cxn modelId="{E4B1B604-5777-F24D-A739-E4726A6D036B}" type="presParOf" srcId="{C0D87046-35B6-1B4F-8EAC-9B399C213A5F}" destId="{5B0F7FA5-4760-4E4D-A531-E276B91665AD}" srcOrd="8" destOrd="0" presId="urn:microsoft.com/office/officeart/2005/8/layout/cycle6#1"/>
    <dgm:cxn modelId="{1B09144A-BA9E-E14B-A4B9-3947E997BBC5}" type="presParOf" srcId="{C0D87046-35B6-1B4F-8EAC-9B399C213A5F}" destId="{2E26F646-BA16-144C-B3CD-2C5C32200003}" srcOrd="9" destOrd="0" presId="urn:microsoft.com/office/officeart/2005/8/layout/cycle6#1"/>
    <dgm:cxn modelId="{A1B4E42C-4E9C-224C-838D-B8043EB94686}" type="presParOf" srcId="{C0D87046-35B6-1B4F-8EAC-9B399C213A5F}" destId="{8E47B052-A43A-0044-BB12-7687CA8863E7}" srcOrd="10" destOrd="0" presId="urn:microsoft.com/office/officeart/2005/8/layout/cycle6#1"/>
    <dgm:cxn modelId="{B2A1C84E-3B8B-EE43-AA12-C634A92AF5C0}" type="presParOf" srcId="{C0D87046-35B6-1B4F-8EAC-9B399C213A5F}" destId="{DFAA2E36-74D2-B34E-8A03-46CB303954B4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256F6-C04D-D642-9865-9ADF102CE499}" type="doc">
      <dgm:prSet loTypeId="urn:microsoft.com/office/officeart/2005/8/layout/cycle6#2" loCatId="" qsTypeId="urn:microsoft.com/office/officeart/2005/8/quickstyle/simple1#2" qsCatId="simple" csTypeId="urn:microsoft.com/office/officeart/2005/8/colors/accent2_3#2" csCatId="accent2" phldr="1"/>
      <dgm:spPr/>
    </dgm:pt>
    <dgm:pt modelId="{87C56950-45E9-724D-AACF-F6AFA7EB4F0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精卫同步</a:t>
          </a:r>
        </a:p>
      </dgm:t>
    </dgm:pt>
    <dgm:pt modelId="{A7B0EE11-D5BB-2248-AE83-6BD86DFB9583}" type="parTrans" cxnId="{99E27D4E-ED32-8E4E-A0B5-1D1722F1E3D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2F365912-DC7F-1440-A046-DD8326A06049}" type="sibTrans" cxnId="{99E27D4E-ED32-8E4E-A0B5-1D1722F1E3D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C2B276CC-A667-D74B-9858-DE0E6530355C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多</a:t>
          </a:r>
          <a:r>
            <a:rPr lang="en-US" altLang="zh-CN" sz="1200" dirty="0">
              <a:solidFill>
                <a:schemeClr val="tx1"/>
              </a:solidFill>
            </a:rPr>
            <a:t>ADB</a:t>
          </a:r>
          <a:r>
            <a:rPr lang="zh-CN" altLang="en-US" sz="1200" dirty="0">
              <a:solidFill>
                <a:schemeClr val="tx1"/>
              </a:solidFill>
            </a:rPr>
            <a:t>存储</a:t>
          </a:r>
        </a:p>
      </dgm:t>
    </dgm:pt>
    <dgm:pt modelId="{A3B5BFAC-976B-E444-BCAC-CF1144DA12D5}" type="parTrans" cxnId="{8C8AABB4-9414-2B47-BB89-6F97419B5001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101FDC3-925A-E94E-B293-50166AA91407}" type="sibTrans" cxnId="{8C8AABB4-9414-2B47-BB89-6F97419B5001}">
      <dgm:prSet/>
      <dgm:spPr>
        <a:ln>
          <a:headEnd type="triangle" w="sm" len="med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ED986B0E-ADA6-B44F-8FF1-07F77D9CCEE8}">
      <dgm:prSet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熔断降级</a:t>
          </a:r>
        </a:p>
      </dgm:t>
    </dgm:pt>
    <dgm:pt modelId="{B731BBB3-D059-714C-8A9C-EC4CD9521FE8}" type="parTrans" cxnId="{AAF14B72-BF4A-844A-B316-C23263033C04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BB2F2A3A-5917-E44F-B9DB-B3B2A5261E79}" type="sibTrans" cxnId="{AAF14B72-BF4A-844A-B316-C23263033C04}">
      <dgm:prSet/>
      <dgm:spPr>
        <a:ln>
          <a:head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D7FA9DBF-6DE8-8F4E-B675-F465BB46221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业务数据</a:t>
          </a:r>
        </a:p>
      </dgm:t>
    </dgm:pt>
    <dgm:pt modelId="{599120FC-D4BC-E04E-87FE-E12B60E7F99C}" type="parTrans" cxnId="{3FCBECD4-8CA2-784A-BA82-518934578DB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8D1DEF8E-79E0-9640-AED2-B7552651F565}" type="sibTrans" cxnId="{3FCBECD4-8CA2-784A-BA82-518934578DB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D488EF89-5D70-0A41-86FD-135D6E88AE5D}">
      <dgm:prSet custT="1"/>
      <dgm:spPr>
        <a:solidFill>
          <a:schemeClr val="bg1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查询</a:t>
          </a:r>
        </a:p>
      </dgm:t>
    </dgm:pt>
    <dgm:pt modelId="{E03B4A03-7B5C-2F40-B018-17398E203A9C}" type="parTrans" cxnId="{F31C3C6E-8543-FC4F-9049-2B207195513C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6ABB8B7-D263-3941-AD3A-0C67368E3E80}" type="sibTrans" cxnId="{F31C3C6E-8543-FC4F-9049-2B207195513C}">
      <dgm:prSet/>
      <dgm:spPr>
        <a:ln>
          <a:noFill/>
          <a:head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AC2081FF-4002-BA40-B444-71B9BFD2696D}">
      <dgm:prSet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数据加工</a:t>
          </a:r>
        </a:p>
      </dgm:t>
    </dgm:pt>
    <dgm:pt modelId="{58F05B89-5FAD-1346-A798-6B0DA46FF1ED}" type="parTrans" cxnId="{B59CEF55-B1E4-204F-AF13-1881D85CB9F0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BA66B75-C0C1-5E4B-94DF-BB81C14CAAAD}" type="sibTrans" cxnId="{B59CEF55-B1E4-204F-AF13-1881D85CB9F0}">
      <dgm:prSet/>
      <dgm:spPr>
        <a:ln>
          <a:headEnd type="none" w="sm" len="med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92951DF9-D84F-5C4D-8787-B0C75A3D8CAF}" type="pres">
      <dgm:prSet presAssocID="{77C256F6-C04D-D642-9865-9ADF102CE499}" presName="cycle" presStyleCnt="0">
        <dgm:presLayoutVars>
          <dgm:dir/>
          <dgm:resizeHandles val="exact"/>
        </dgm:presLayoutVars>
      </dgm:prSet>
      <dgm:spPr/>
    </dgm:pt>
    <dgm:pt modelId="{45A985B5-365E-2A4E-B116-AF809A1B1BD6}" type="pres">
      <dgm:prSet presAssocID="{D7FA9DBF-6DE8-8F4E-B675-F465BB46221B}" presName="node" presStyleLbl="node1" presStyleIdx="0" presStyleCnt="6">
        <dgm:presLayoutVars>
          <dgm:bulletEnabled val="1"/>
        </dgm:presLayoutVars>
      </dgm:prSet>
      <dgm:spPr/>
    </dgm:pt>
    <dgm:pt modelId="{427CDB9C-B112-5148-9B13-A32C865CA15F}" type="pres">
      <dgm:prSet presAssocID="{D7FA9DBF-6DE8-8F4E-B675-F465BB46221B}" presName="spNode" presStyleCnt="0"/>
      <dgm:spPr/>
    </dgm:pt>
    <dgm:pt modelId="{376FA063-EC1A-D946-A8B9-08A416FD2E19}" type="pres">
      <dgm:prSet presAssocID="{8D1DEF8E-79E0-9640-AED2-B7552651F565}" presName="sibTrans" presStyleLbl="sibTrans1D1" presStyleIdx="0" presStyleCnt="6"/>
      <dgm:spPr/>
    </dgm:pt>
    <dgm:pt modelId="{9DBF8EC0-9B9E-CC40-8464-000ECDB0E28F}" type="pres">
      <dgm:prSet presAssocID="{87C56950-45E9-724D-AACF-F6AFA7EB4F02}" presName="node" presStyleLbl="node1" presStyleIdx="1" presStyleCnt="6">
        <dgm:presLayoutVars>
          <dgm:bulletEnabled val="1"/>
        </dgm:presLayoutVars>
      </dgm:prSet>
      <dgm:spPr/>
    </dgm:pt>
    <dgm:pt modelId="{41BA0378-A425-8949-9B25-8E6C7345E4CE}" type="pres">
      <dgm:prSet presAssocID="{87C56950-45E9-724D-AACF-F6AFA7EB4F02}" presName="spNode" presStyleCnt="0"/>
      <dgm:spPr/>
    </dgm:pt>
    <dgm:pt modelId="{974ED9BD-BC1D-6E43-9378-501F8D9E7491}" type="pres">
      <dgm:prSet presAssocID="{2F365912-DC7F-1440-A046-DD8326A06049}" presName="sibTrans" presStyleLbl="sibTrans1D1" presStyleIdx="1" presStyleCnt="6"/>
      <dgm:spPr/>
    </dgm:pt>
    <dgm:pt modelId="{5A17B6F0-645B-9D4F-B949-CA79E4E0656B}" type="pres">
      <dgm:prSet presAssocID="{AC2081FF-4002-BA40-B444-71B9BFD2696D}" presName="node" presStyleLbl="node1" presStyleIdx="2" presStyleCnt="6">
        <dgm:presLayoutVars>
          <dgm:bulletEnabled val="1"/>
        </dgm:presLayoutVars>
      </dgm:prSet>
      <dgm:spPr/>
    </dgm:pt>
    <dgm:pt modelId="{B0CC797A-067E-394D-8324-A33B714392B0}" type="pres">
      <dgm:prSet presAssocID="{AC2081FF-4002-BA40-B444-71B9BFD2696D}" presName="spNode" presStyleCnt="0"/>
      <dgm:spPr/>
    </dgm:pt>
    <dgm:pt modelId="{D86F7F4C-859B-8340-A95E-5A2D70BCD5E6}" type="pres">
      <dgm:prSet presAssocID="{0BA66B75-C0C1-5E4B-94DF-BB81C14CAAAD}" presName="sibTrans" presStyleLbl="sibTrans1D1" presStyleIdx="2" presStyleCnt="6"/>
      <dgm:spPr/>
    </dgm:pt>
    <dgm:pt modelId="{A1B0701F-8CD0-A84D-A4FB-3453D4AD0232}" type="pres">
      <dgm:prSet presAssocID="{C2B276CC-A667-D74B-9858-DE0E6530355C}" presName="node" presStyleLbl="node1" presStyleIdx="3" presStyleCnt="6" custScaleX="106410" custScaleY="102541">
        <dgm:presLayoutVars>
          <dgm:bulletEnabled val="1"/>
        </dgm:presLayoutVars>
      </dgm:prSet>
      <dgm:spPr/>
    </dgm:pt>
    <dgm:pt modelId="{F46708D9-13F4-C540-8A2A-237D40B5E627}" type="pres">
      <dgm:prSet presAssocID="{C2B276CC-A667-D74B-9858-DE0E6530355C}" presName="spNode" presStyleCnt="0"/>
      <dgm:spPr/>
    </dgm:pt>
    <dgm:pt modelId="{66FCC24A-FC4B-0C4F-B4BE-C98A9074FD7A}" type="pres">
      <dgm:prSet presAssocID="{0101FDC3-925A-E94E-B293-50166AA91407}" presName="sibTrans" presStyleLbl="sibTrans1D1" presStyleIdx="3" presStyleCnt="6"/>
      <dgm:spPr/>
    </dgm:pt>
    <dgm:pt modelId="{F16D1085-E956-9246-A510-F78E7E965C8C}" type="pres">
      <dgm:prSet presAssocID="{ED986B0E-ADA6-B44F-8FF1-07F77D9CCEE8}" presName="node" presStyleLbl="node1" presStyleIdx="4" presStyleCnt="6">
        <dgm:presLayoutVars>
          <dgm:bulletEnabled val="1"/>
        </dgm:presLayoutVars>
      </dgm:prSet>
      <dgm:spPr/>
    </dgm:pt>
    <dgm:pt modelId="{FE58DC2D-A7C1-6B46-829D-FAF73BA9188D}" type="pres">
      <dgm:prSet presAssocID="{ED986B0E-ADA6-B44F-8FF1-07F77D9CCEE8}" presName="spNode" presStyleCnt="0"/>
      <dgm:spPr/>
    </dgm:pt>
    <dgm:pt modelId="{FF4AA179-144A-7A48-B6BF-307D1736E224}" type="pres">
      <dgm:prSet presAssocID="{BB2F2A3A-5917-E44F-B9DB-B3B2A5261E79}" presName="sibTrans" presStyleLbl="sibTrans1D1" presStyleIdx="4" presStyleCnt="6"/>
      <dgm:spPr/>
    </dgm:pt>
    <dgm:pt modelId="{59DADC9A-58F0-7F43-8F94-4EA51618CAD8}" type="pres">
      <dgm:prSet presAssocID="{D488EF89-5D70-0A41-86FD-135D6E88AE5D}" presName="node" presStyleLbl="node1" presStyleIdx="5" presStyleCnt="6">
        <dgm:presLayoutVars>
          <dgm:bulletEnabled val="1"/>
        </dgm:presLayoutVars>
      </dgm:prSet>
      <dgm:spPr/>
    </dgm:pt>
    <dgm:pt modelId="{3BFBE444-592B-6E45-9BC1-A6AE3E805AC6}" type="pres">
      <dgm:prSet presAssocID="{D488EF89-5D70-0A41-86FD-135D6E88AE5D}" presName="spNode" presStyleCnt="0"/>
      <dgm:spPr/>
    </dgm:pt>
    <dgm:pt modelId="{37446957-293B-C74D-A587-E45FAA09C982}" type="pres">
      <dgm:prSet presAssocID="{06ABB8B7-D263-3941-AD3A-0C67368E3E80}" presName="sibTrans" presStyleLbl="sibTrans1D1" presStyleIdx="5" presStyleCnt="6"/>
      <dgm:spPr/>
    </dgm:pt>
  </dgm:ptLst>
  <dgm:cxnLst>
    <dgm:cxn modelId="{927C8A39-E937-E641-AB9B-0089FC01EE96}" type="presOf" srcId="{77C256F6-C04D-D642-9865-9ADF102CE499}" destId="{92951DF9-D84F-5C4D-8787-B0C75A3D8CAF}" srcOrd="0" destOrd="0" presId="urn:microsoft.com/office/officeart/2005/8/layout/cycle6#2"/>
    <dgm:cxn modelId="{3CF72743-8C08-174D-9026-743725852571}" type="presOf" srcId="{D488EF89-5D70-0A41-86FD-135D6E88AE5D}" destId="{59DADC9A-58F0-7F43-8F94-4EA51618CAD8}" srcOrd="0" destOrd="0" presId="urn:microsoft.com/office/officeart/2005/8/layout/cycle6#2"/>
    <dgm:cxn modelId="{99E27D4E-ED32-8E4E-A0B5-1D1722F1E3DF}" srcId="{77C256F6-C04D-D642-9865-9ADF102CE499}" destId="{87C56950-45E9-724D-AACF-F6AFA7EB4F02}" srcOrd="1" destOrd="0" parTransId="{A7B0EE11-D5BB-2248-AE83-6BD86DFB9583}" sibTransId="{2F365912-DC7F-1440-A046-DD8326A06049}"/>
    <dgm:cxn modelId="{B59CEF55-B1E4-204F-AF13-1881D85CB9F0}" srcId="{77C256F6-C04D-D642-9865-9ADF102CE499}" destId="{AC2081FF-4002-BA40-B444-71B9BFD2696D}" srcOrd="2" destOrd="0" parTransId="{58F05B89-5FAD-1346-A798-6B0DA46FF1ED}" sibTransId="{0BA66B75-C0C1-5E4B-94DF-BB81C14CAAAD}"/>
    <dgm:cxn modelId="{F31C3C6E-8543-FC4F-9049-2B207195513C}" srcId="{77C256F6-C04D-D642-9865-9ADF102CE499}" destId="{D488EF89-5D70-0A41-86FD-135D6E88AE5D}" srcOrd="5" destOrd="0" parTransId="{E03B4A03-7B5C-2F40-B018-17398E203A9C}" sibTransId="{06ABB8B7-D263-3941-AD3A-0C67368E3E80}"/>
    <dgm:cxn modelId="{AAF14B72-BF4A-844A-B316-C23263033C04}" srcId="{77C256F6-C04D-D642-9865-9ADF102CE499}" destId="{ED986B0E-ADA6-B44F-8FF1-07F77D9CCEE8}" srcOrd="4" destOrd="0" parTransId="{B731BBB3-D059-714C-8A9C-EC4CD9521FE8}" sibTransId="{BB2F2A3A-5917-E44F-B9DB-B3B2A5261E79}"/>
    <dgm:cxn modelId="{1F810F73-04FB-7548-A4C3-2AA6384E77D1}" type="presOf" srcId="{2F365912-DC7F-1440-A046-DD8326A06049}" destId="{974ED9BD-BC1D-6E43-9378-501F8D9E7491}" srcOrd="0" destOrd="0" presId="urn:microsoft.com/office/officeart/2005/8/layout/cycle6#2"/>
    <dgm:cxn modelId="{C758897B-B2C8-5741-AA2B-56F3E7407967}" type="presOf" srcId="{D7FA9DBF-6DE8-8F4E-B675-F465BB46221B}" destId="{45A985B5-365E-2A4E-B116-AF809A1B1BD6}" srcOrd="0" destOrd="0" presId="urn:microsoft.com/office/officeart/2005/8/layout/cycle6#2"/>
    <dgm:cxn modelId="{05698185-9643-9048-9271-896742B260FC}" type="presOf" srcId="{C2B276CC-A667-D74B-9858-DE0E6530355C}" destId="{A1B0701F-8CD0-A84D-A4FB-3453D4AD0232}" srcOrd="0" destOrd="0" presId="urn:microsoft.com/office/officeart/2005/8/layout/cycle6#2"/>
    <dgm:cxn modelId="{36D2D195-3193-5C4B-88DD-A445EB2AC11F}" type="presOf" srcId="{87C56950-45E9-724D-AACF-F6AFA7EB4F02}" destId="{9DBF8EC0-9B9E-CC40-8464-000ECDB0E28F}" srcOrd="0" destOrd="0" presId="urn:microsoft.com/office/officeart/2005/8/layout/cycle6#2"/>
    <dgm:cxn modelId="{B4C668A9-5BDD-EB48-BFC8-7C1485F580C2}" type="presOf" srcId="{06ABB8B7-D263-3941-AD3A-0C67368E3E80}" destId="{37446957-293B-C74D-A587-E45FAA09C982}" srcOrd="0" destOrd="0" presId="urn:microsoft.com/office/officeart/2005/8/layout/cycle6#2"/>
    <dgm:cxn modelId="{9BD84DB3-37ED-4A49-8320-0336C38968A3}" type="presOf" srcId="{0101FDC3-925A-E94E-B293-50166AA91407}" destId="{66FCC24A-FC4B-0C4F-B4BE-C98A9074FD7A}" srcOrd="0" destOrd="0" presId="urn:microsoft.com/office/officeart/2005/8/layout/cycle6#2"/>
    <dgm:cxn modelId="{8C8AABB4-9414-2B47-BB89-6F97419B5001}" srcId="{77C256F6-C04D-D642-9865-9ADF102CE499}" destId="{C2B276CC-A667-D74B-9858-DE0E6530355C}" srcOrd="3" destOrd="0" parTransId="{A3B5BFAC-976B-E444-BCAC-CF1144DA12D5}" sibTransId="{0101FDC3-925A-E94E-B293-50166AA91407}"/>
    <dgm:cxn modelId="{29EF86D0-D5C8-3A42-8B36-141FE011CC31}" type="presOf" srcId="{ED986B0E-ADA6-B44F-8FF1-07F77D9CCEE8}" destId="{F16D1085-E956-9246-A510-F78E7E965C8C}" srcOrd="0" destOrd="0" presId="urn:microsoft.com/office/officeart/2005/8/layout/cycle6#2"/>
    <dgm:cxn modelId="{3FCBECD4-8CA2-784A-BA82-518934578DBF}" srcId="{77C256F6-C04D-D642-9865-9ADF102CE499}" destId="{D7FA9DBF-6DE8-8F4E-B675-F465BB46221B}" srcOrd="0" destOrd="0" parTransId="{599120FC-D4BC-E04E-87FE-E12B60E7F99C}" sibTransId="{8D1DEF8E-79E0-9640-AED2-B7552651F565}"/>
    <dgm:cxn modelId="{CDBEF9D5-C532-F743-9C78-973A628918B8}" type="presOf" srcId="{8D1DEF8E-79E0-9640-AED2-B7552651F565}" destId="{376FA063-EC1A-D946-A8B9-08A416FD2E19}" srcOrd="0" destOrd="0" presId="urn:microsoft.com/office/officeart/2005/8/layout/cycle6#2"/>
    <dgm:cxn modelId="{541EEFE8-C3EA-BB43-AE8B-3A1EF6FB7294}" type="presOf" srcId="{BB2F2A3A-5917-E44F-B9DB-B3B2A5261E79}" destId="{FF4AA179-144A-7A48-B6BF-307D1736E224}" srcOrd="0" destOrd="0" presId="urn:microsoft.com/office/officeart/2005/8/layout/cycle6#2"/>
    <dgm:cxn modelId="{659BE4EA-055A-5641-92F3-F3FF6269FD70}" type="presOf" srcId="{0BA66B75-C0C1-5E4B-94DF-BB81C14CAAAD}" destId="{D86F7F4C-859B-8340-A95E-5A2D70BCD5E6}" srcOrd="0" destOrd="0" presId="urn:microsoft.com/office/officeart/2005/8/layout/cycle6#2"/>
    <dgm:cxn modelId="{374088EE-4BA3-CB48-A8EA-AF82E65A77CB}" type="presOf" srcId="{AC2081FF-4002-BA40-B444-71B9BFD2696D}" destId="{5A17B6F0-645B-9D4F-B949-CA79E4E0656B}" srcOrd="0" destOrd="0" presId="urn:microsoft.com/office/officeart/2005/8/layout/cycle6#2"/>
    <dgm:cxn modelId="{F0AEB8FF-2932-1E48-BE02-F99E37E7F922}" type="presParOf" srcId="{92951DF9-D84F-5C4D-8787-B0C75A3D8CAF}" destId="{45A985B5-365E-2A4E-B116-AF809A1B1BD6}" srcOrd="0" destOrd="0" presId="urn:microsoft.com/office/officeart/2005/8/layout/cycle6#2"/>
    <dgm:cxn modelId="{F7319753-CEDB-4C40-AD2C-236ECDB71806}" type="presParOf" srcId="{92951DF9-D84F-5C4D-8787-B0C75A3D8CAF}" destId="{427CDB9C-B112-5148-9B13-A32C865CA15F}" srcOrd="1" destOrd="0" presId="urn:microsoft.com/office/officeart/2005/8/layout/cycle6#2"/>
    <dgm:cxn modelId="{20611803-3DC4-2F4D-A70B-D904308231E2}" type="presParOf" srcId="{92951DF9-D84F-5C4D-8787-B0C75A3D8CAF}" destId="{376FA063-EC1A-D946-A8B9-08A416FD2E19}" srcOrd="2" destOrd="0" presId="urn:microsoft.com/office/officeart/2005/8/layout/cycle6#2"/>
    <dgm:cxn modelId="{E9DDFEE1-655D-FC4C-8600-6035F83AE4E4}" type="presParOf" srcId="{92951DF9-D84F-5C4D-8787-B0C75A3D8CAF}" destId="{9DBF8EC0-9B9E-CC40-8464-000ECDB0E28F}" srcOrd="3" destOrd="0" presId="urn:microsoft.com/office/officeart/2005/8/layout/cycle6#2"/>
    <dgm:cxn modelId="{9D2579F8-0DCE-9B45-B643-D889DEDD8C79}" type="presParOf" srcId="{92951DF9-D84F-5C4D-8787-B0C75A3D8CAF}" destId="{41BA0378-A425-8949-9B25-8E6C7345E4CE}" srcOrd="4" destOrd="0" presId="urn:microsoft.com/office/officeart/2005/8/layout/cycle6#2"/>
    <dgm:cxn modelId="{C49830AC-B79E-A247-A083-D5375BE6A85E}" type="presParOf" srcId="{92951DF9-D84F-5C4D-8787-B0C75A3D8CAF}" destId="{974ED9BD-BC1D-6E43-9378-501F8D9E7491}" srcOrd="5" destOrd="0" presId="urn:microsoft.com/office/officeart/2005/8/layout/cycle6#2"/>
    <dgm:cxn modelId="{65A51BBD-EAC4-6D41-A722-CF2FA333679A}" type="presParOf" srcId="{92951DF9-D84F-5C4D-8787-B0C75A3D8CAF}" destId="{5A17B6F0-645B-9D4F-B949-CA79E4E0656B}" srcOrd="6" destOrd="0" presId="urn:microsoft.com/office/officeart/2005/8/layout/cycle6#2"/>
    <dgm:cxn modelId="{B534FCD4-5132-6249-AE03-CE8768150E6D}" type="presParOf" srcId="{92951DF9-D84F-5C4D-8787-B0C75A3D8CAF}" destId="{B0CC797A-067E-394D-8324-A33B714392B0}" srcOrd="7" destOrd="0" presId="urn:microsoft.com/office/officeart/2005/8/layout/cycle6#2"/>
    <dgm:cxn modelId="{8B8ACD7B-3F13-6D4A-8AE6-D2C514220BA5}" type="presParOf" srcId="{92951DF9-D84F-5C4D-8787-B0C75A3D8CAF}" destId="{D86F7F4C-859B-8340-A95E-5A2D70BCD5E6}" srcOrd="8" destOrd="0" presId="urn:microsoft.com/office/officeart/2005/8/layout/cycle6#2"/>
    <dgm:cxn modelId="{3AB94B76-DBF6-7E4B-A435-5E5FB247F1D0}" type="presParOf" srcId="{92951DF9-D84F-5C4D-8787-B0C75A3D8CAF}" destId="{A1B0701F-8CD0-A84D-A4FB-3453D4AD0232}" srcOrd="9" destOrd="0" presId="urn:microsoft.com/office/officeart/2005/8/layout/cycle6#2"/>
    <dgm:cxn modelId="{37671A6A-AD0A-6B49-B009-657790A30D12}" type="presParOf" srcId="{92951DF9-D84F-5C4D-8787-B0C75A3D8CAF}" destId="{F46708D9-13F4-C540-8A2A-237D40B5E627}" srcOrd="10" destOrd="0" presId="urn:microsoft.com/office/officeart/2005/8/layout/cycle6#2"/>
    <dgm:cxn modelId="{10D797B4-FA4F-5740-8A72-64D3E03D4158}" type="presParOf" srcId="{92951DF9-D84F-5C4D-8787-B0C75A3D8CAF}" destId="{66FCC24A-FC4B-0C4F-B4BE-C98A9074FD7A}" srcOrd="11" destOrd="0" presId="urn:microsoft.com/office/officeart/2005/8/layout/cycle6#2"/>
    <dgm:cxn modelId="{B61F77C4-022A-8A43-8E21-7DA79C9B0C00}" type="presParOf" srcId="{92951DF9-D84F-5C4D-8787-B0C75A3D8CAF}" destId="{F16D1085-E956-9246-A510-F78E7E965C8C}" srcOrd="12" destOrd="0" presId="urn:microsoft.com/office/officeart/2005/8/layout/cycle6#2"/>
    <dgm:cxn modelId="{7E4E9B8C-B3A8-1340-8E39-7610F4DBC7A1}" type="presParOf" srcId="{92951DF9-D84F-5C4D-8787-B0C75A3D8CAF}" destId="{FE58DC2D-A7C1-6B46-829D-FAF73BA9188D}" srcOrd="13" destOrd="0" presId="urn:microsoft.com/office/officeart/2005/8/layout/cycle6#2"/>
    <dgm:cxn modelId="{ACBC52E0-274A-A442-A739-0F7D4B9776EB}" type="presParOf" srcId="{92951DF9-D84F-5C4D-8787-B0C75A3D8CAF}" destId="{FF4AA179-144A-7A48-B6BF-307D1736E224}" srcOrd="14" destOrd="0" presId="urn:microsoft.com/office/officeart/2005/8/layout/cycle6#2"/>
    <dgm:cxn modelId="{2DCF37CF-CA5B-F941-8363-FD3811B83D50}" type="presParOf" srcId="{92951DF9-D84F-5C4D-8787-B0C75A3D8CAF}" destId="{59DADC9A-58F0-7F43-8F94-4EA51618CAD8}" srcOrd="15" destOrd="0" presId="urn:microsoft.com/office/officeart/2005/8/layout/cycle6#2"/>
    <dgm:cxn modelId="{893893D3-EFDF-6440-985C-9F67A28F8B41}" type="presParOf" srcId="{92951DF9-D84F-5C4D-8787-B0C75A3D8CAF}" destId="{3BFBE444-592B-6E45-9BC1-A6AE3E805AC6}" srcOrd="16" destOrd="0" presId="urn:microsoft.com/office/officeart/2005/8/layout/cycle6#2"/>
    <dgm:cxn modelId="{E13302DF-AF79-254D-8DC3-F17F4D169DB1}" type="presParOf" srcId="{92951DF9-D84F-5C4D-8787-B0C75A3D8CAF}" destId="{37446957-293B-C74D-A587-E45FAA09C982}" srcOrd="17" destOrd="0" presId="urn:microsoft.com/office/officeart/2005/8/layout/cycle6#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967E-A6BD-5C48-851B-EE34FB7E15A9}">
      <dsp:nvSpPr>
        <dsp:cNvPr id="0" name=""/>
        <dsp:cNvSpPr/>
      </dsp:nvSpPr>
      <dsp:spPr>
        <a:xfrm>
          <a:off x="5519" y="18445"/>
          <a:ext cx="2509719" cy="10198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参与项目</a:t>
          </a:r>
        </a:p>
      </dsp:txBody>
      <dsp:txXfrm>
        <a:off x="5519" y="18445"/>
        <a:ext cx="2509719" cy="679885"/>
      </dsp:txXfrm>
    </dsp:sp>
    <dsp:sp modelId="{32B7CED7-7A36-F84F-9E7A-EF940B9FE266}">
      <dsp:nvSpPr>
        <dsp:cNvPr id="0" name=""/>
        <dsp:cNvSpPr/>
      </dsp:nvSpPr>
      <dsp:spPr>
        <a:xfrm>
          <a:off x="519558" y="698330"/>
          <a:ext cx="2509719" cy="319769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全网物流时效项目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物流单据抽象和实现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单据下发并发优化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单据同步物流数据中心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仓集批项目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OSS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保存试算结果，平均减少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30s+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合波耗时</a:t>
          </a:r>
        </a:p>
      </dsp:txBody>
      <dsp:txXfrm>
        <a:off x="593065" y="771837"/>
        <a:ext cx="2362705" cy="3050685"/>
      </dsp:txXfrm>
    </dsp:sp>
    <dsp:sp modelId="{F8B885C7-0D9E-F84B-84F8-77BC9449F1F3}">
      <dsp:nvSpPr>
        <dsp:cNvPr id="0" name=""/>
        <dsp:cNvSpPr/>
      </dsp:nvSpPr>
      <dsp:spPr>
        <a:xfrm>
          <a:off x="2895704" y="45964"/>
          <a:ext cx="806584" cy="624847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95704" y="170933"/>
        <a:ext cx="619130" cy="374909"/>
      </dsp:txXfrm>
    </dsp:sp>
    <dsp:sp modelId="{838F9E86-BB5B-CB41-B533-AA99224F6E1B}">
      <dsp:nvSpPr>
        <dsp:cNvPr id="0" name=""/>
        <dsp:cNvSpPr/>
      </dsp:nvSpPr>
      <dsp:spPr>
        <a:xfrm>
          <a:off x="4037097" y="18445"/>
          <a:ext cx="2509719" cy="10198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B0F0"/>
              </a:solidFill>
            </a:rPr>
            <a:t>数据</a:t>
          </a:r>
          <a:r>
            <a:rPr lang="en-US" altLang="zh-CN" sz="2200" kern="1200" dirty="0">
              <a:solidFill>
                <a:srgbClr val="00B0F0"/>
              </a:solidFill>
            </a:rPr>
            <a:t>&amp;</a:t>
          </a:r>
          <a:r>
            <a:rPr lang="zh-CN" altLang="en-US" sz="2200" kern="1200" dirty="0">
              <a:solidFill>
                <a:srgbClr val="00B0F0"/>
              </a:solidFill>
            </a:rPr>
            <a:t>应用</a:t>
          </a:r>
        </a:p>
      </dsp:txBody>
      <dsp:txXfrm>
        <a:off x="4037097" y="18445"/>
        <a:ext cx="2509719" cy="679885"/>
      </dsp:txXfrm>
    </dsp:sp>
    <dsp:sp modelId="{EDC53D67-92DB-6840-BBD1-7C5E87ED882C}">
      <dsp:nvSpPr>
        <dsp:cNvPr id="0" name=""/>
        <dsp:cNvSpPr/>
      </dsp:nvSpPr>
      <dsp:spPr>
        <a:xfrm>
          <a:off x="4551136" y="698330"/>
          <a:ext cx="2509719" cy="319769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solidFill>
                <a:srgbClr val="00B0F0"/>
              </a:solidFill>
            </a:rPr>
            <a:t>Metrics</a:t>
          </a:r>
          <a:r>
            <a:rPr lang="zh-CN" altLang="en-US" sz="1400" kern="1200" dirty="0">
              <a:solidFill>
                <a:srgbClr val="00B0F0"/>
              </a:solidFill>
            </a:rPr>
            <a:t>平台对接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</a:rPr>
            <a:t>数据加工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</a:rPr>
            <a:t>精卫</a:t>
          </a:r>
          <a:r>
            <a:rPr lang="en-US" altLang="zh-CN" sz="1400" kern="1200" dirty="0">
              <a:solidFill>
                <a:srgbClr val="00B0F0"/>
              </a:solidFill>
            </a:rPr>
            <a:t>ETL</a:t>
          </a:r>
          <a:r>
            <a:rPr lang="zh-CN" altLang="en-US" sz="1400" kern="1200" dirty="0">
              <a:solidFill>
                <a:srgbClr val="00B0F0"/>
              </a:solidFill>
            </a:rPr>
            <a:t>、</a:t>
          </a:r>
          <a:r>
            <a:rPr lang="en-US" altLang="zh-CN" sz="1400" kern="1200" dirty="0">
              <a:solidFill>
                <a:srgbClr val="00B0F0"/>
              </a:solidFill>
            </a:rPr>
            <a:t>Blink</a:t>
          </a:r>
          <a:r>
            <a:rPr lang="zh-CN" altLang="en-US" sz="1400" kern="1200" dirty="0">
              <a:solidFill>
                <a:srgbClr val="00B0F0"/>
              </a:solidFill>
            </a:rPr>
            <a:t>、</a:t>
          </a:r>
          <a:r>
            <a:rPr lang="en-US" altLang="zh-CN" sz="1400" kern="1200" dirty="0">
              <a:solidFill>
                <a:srgbClr val="00B0F0"/>
              </a:solidFill>
            </a:rPr>
            <a:t>ODPS</a:t>
          </a:r>
          <a:endParaRPr lang="zh-CN" altLang="en-US" sz="1400" kern="1200" dirty="0">
            <a:solidFill>
              <a:srgbClr val="00B0F0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</a:rPr>
            <a:t>数据流水、虚拟列</a:t>
          </a:r>
          <a:r>
            <a:rPr lang="en-US" altLang="zh-CN" sz="1400" kern="1200" dirty="0">
              <a:solidFill>
                <a:srgbClr val="00B0F0"/>
              </a:solidFill>
            </a:rPr>
            <a:t>/</a:t>
          </a:r>
          <a:r>
            <a:rPr lang="zh-CN" altLang="en-US" sz="1400" kern="1200" dirty="0">
              <a:solidFill>
                <a:srgbClr val="00B0F0"/>
              </a:solidFill>
            </a:rPr>
            <a:t>表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</a:rPr>
            <a:t>多</a:t>
          </a:r>
          <a:r>
            <a:rPr lang="en-US" altLang="zh-CN" sz="1400" kern="1200" dirty="0">
              <a:solidFill>
                <a:srgbClr val="00B0F0"/>
              </a:solidFill>
            </a:rPr>
            <a:t>ADB</a:t>
          </a:r>
          <a:r>
            <a:rPr lang="zh-CN" altLang="en-US" sz="1400" kern="1200" dirty="0">
              <a:solidFill>
                <a:srgbClr val="00B0F0"/>
              </a:solidFill>
            </a:rPr>
            <a:t>数据库（</a:t>
          </a:r>
          <a:r>
            <a:rPr lang="en-US" altLang="zh-CN" sz="1400" kern="1200" dirty="0">
              <a:solidFill>
                <a:srgbClr val="00B0F0"/>
              </a:solidFill>
            </a:rPr>
            <a:t>3+</a:t>
          </a:r>
          <a:r>
            <a:rPr lang="zh-CN" altLang="en-US" sz="1400" kern="1200" dirty="0">
              <a:solidFill>
                <a:srgbClr val="00B0F0"/>
              </a:solidFill>
            </a:rPr>
            <a:t>）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</a:rPr>
            <a:t>核心库</a:t>
          </a:r>
          <a:r>
            <a:rPr lang="en-US" altLang="zh-CN" sz="1400" kern="1200" dirty="0">
              <a:solidFill>
                <a:srgbClr val="00B0F0"/>
              </a:solidFill>
            </a:rPr>
            <a:t>&amp;</a:t>
          </a:r>
          <a:r>
            <a:rPr lang="zh-CN" altLang="en-US" sz="1400" kern="1200" dirty="0">
              <a:solidFill>
                <a:srgbClr val="00B0F0"/>
              </a:solidFill>
            </a:rPr>
            <a:t>通用库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>
            <a:solidFill>
              <a:srgbClr val="00B0F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数盒、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U+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构建页面（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）</a:t>
          </a:r>
          <a:endParaRPr lang="zh-CN" altLang="en-US" sz="1400" kern="1200" dirty="0">
            <a:solidFill>
              <a:srgbClr val="00B0F0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预计减少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工作人日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>
            <a:solidFill>
              <a:srgbClr val="00B0F0"/>
            </a:solidFill>
          </a:endParaRPr>
        </a:p>
      </dsp:txBody>
      <dsp:txXfrm>
        <a:off x="4624643" y="771837"/>
        <a:ext cx="2362705" cy="3050685"/>
      </dsp:txXfrm>
    </dsp:sp>
    <dsp:sp modelId="{5CE6E41A-BFD3-A149-AEF4-84DE001BB1D0}">
      <dsp:nvSpPr>
        <dsp:cNvPr id="0" name=""/>
        <dsp:cNvSpPr/>
      </dsp:nvSpPr>
      <dsp:spPr>
        <a:xfrm>
          <a:off x="6927281" y="45964"/>
          <a:ext cx="806584" cy="624847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6927281" y="170933"/>
        <a:ext cx="619130" cy="374909"/>
      </dsp:txXfrm>
    </dsp:sp>
    <dsp:sp modelId="{1BC1C1C2-F639-0C4D-B906-34E4814F84FC}">
      <dsp:nvSpPr>
        <dsp:cNvPr id="0" name=""/>
        <dsp:cNvSpPr/>
      </dsp:nvSpPr>
      <dsp:spPr>
        <a:xfrm>
          <a:off x="8068675" y="18445"/>
          <a:ext cx="2509719" cy="101982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稳定性</a:t>
          </a:r>
        </a:p>
      </dsp:txBody>
      <dsp:txXfrm>
        <a:off x="8068675" y="18445"/>
        <a:ext cx="2509719" cy="679885"/>
      </dsp:txXfrm>
    </dsp:sp>
    <dsp:sp modelId="{DA07D58F-7A28-4847-9B18-57B00EE48E74}">
      <dsp:nvSpPr>
        <dsp:cNvPr id="0" name=""/>
        <dsp:cNvSpPr/>
      </dsp:nvSpPr>
      <dsp:spPr>
        <a:xfrm>
          <a:off x="8582714" y="698330"/>
          <a:ext cx="2509719" cy="319769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慢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优化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计划域页面查询、导出零慢</a:t>
          </a: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endParaRPr lang="zh-CN" altLang="en-US" sz="14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工具、答疑机器人维护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Metrics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稳定性保障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双十一、双十二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精卫延迟监控告警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系统异常</a:t>
          </a:r>
          <a:r>
            <a:rPr lang="en-US" altLang="zh-CN" sz="1400" kern="1200" dirty="0" err="1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xflush</a:t>
          </a:r>
          <a:r>
            <a:rPr lang="zh-CN" altLang="en-US" sz="14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监控</a:t>
          </a:r>
        </a:p>
      </dsp:txBody>
      <dsp:txXfrm>
        <a:off x="8656221" y="771837"/>
        <a:ext cx="2362705" cy="305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D731C-3774-4D4E-A612-19686AF85E9C}">
      <dsp:nvSpPr>
        <dsp:cNvPr id="0" name=""/>
        <dsp:cNvSpPr/>
      </dsp:nvSpPr>
      <dsp:spPr>
        <a:xfrm>
          <a:off x="1124139" y="891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业务数据</a:t>
          </a:r>
        </a:p>
      </dsp:txBody>
      <dsp:txXfrm>
        <a:off x="1152597" y="29349"/>
        <a:ext cx="839938" cy="526039"/>
      </dsp:txXfrm>
    </dsp:sp>
    <dsp:sp modelId="{824EAF04-3B00-6544-AC2F-54CB1E77AA00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1418746" y="114101"/>
              </a:moveTo>
              <a:arcTo wR="963847" hR="963847" stAng="17889702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4B4FD-83C0-5F4C-A583-9831C6C7F9BE}">
      <dsp:nvSpPr>
        <dsp:cNvPr id="0" name=""/>
        <dsp:cNvSpPr/>
      </dsp:nvSpPr>
      <dsp:spPr>
        <a:xfrm>
          <a:off x="2087987" y="964739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精卫同步</a:t>
          </a:r>
        </a:p>
      </dsp:txBody>
      <dsp:txXfrm>
        <a:off x="2116445" y="993197"/>
        <a:ext cx="839938" cy="526039"/>
      </dsp:txXfrm>
    </dsp:sp>
    <dsp:sp modelId="{9C97ADF1-C40E-E749-9421-22FCD3FBDCDD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1880323" y="1262299"/>
              </a:moveTo>
              <a:arcTo wR="963847" hR="963847" stAng="1082276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67410-BF56-6E46-8713-BF9C9845D467}">
      <dsp:nvSpPr>
        <dsp:cNvPr id="0" name=""/>
        <dsp:cNvSpPr/>
      </dsp:nvSpPr>
      <dsp:spPr>
        <a:xfrm>
          <a:off x="1124139" y="1928586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ADB</a:t>
          </a:r>
          <a:r>
            <a:rPr lang="zh-CN" altLang="en-US" sz="1400" kern="1200" dirty="0"/>
            <a:t>存储</a:t>
          </a:r>
        </a:p>
      </dsp:txBody>
      <dsp:txXfrm>
        <a:off x="1152597" y="1957044"/>
        <a:ext cx="839938" cy="526039"/>
      </dsp:txXfrm>
    </dsp:sp>
    <dsp:sp modelId="{5B0F7FA5-4760-4E4D-A531-E276B91665AD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508948" y="1813593"/>
              </a:moveTo>
              <a:arcTo wR="963847" hR="963847" stAng="7089702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F646-BA16-144C-B3CD-2C5C32200003}">
      <dsp:nvSpPr>
        <dsp:cNvPr id="0" name=""/>
        <dsp:cNvSpPr/>
      </dsp:nvSpPr>
      <dsp:spPr>
        <a:xfrm>
          <a:off x="160292" y="964739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查询</a:t>
          </a:r>
        </a:p>
      </dsp:txBody>
      <dsp:txXfrm>
        <a:off x="188750" y="993197"/>
        <a:ext cx="839938" cy="526039"/>
      </dsp:txXfrm>
    </dsp:sp>
    <dsp:sp modelId="{DFAA2E36-74D2-B34E-8A03-46CB303954B4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47371" y="665395"/>
              </a:moveTo>
              <a:arcTo wR="963847" hR="963847" stAng="11882276" swAng="2628021"/>
            </a:path>
          </a:pathLst>
        </a:custGeom>
        <a:noFill/>
        <a:ln w="9525" cap="flat" cmpd="sng" algn="ctr">
          <a:noFill/>
          <a:prstDash val="solid"/>
          <a:head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985B5-365E-2A4E-B116-AF809A1B1BD6}">
      <dsp:nvSpPr>
        <dsp:cNvPr id="0" name=""/>
        <dsp:cNvSpPr/>
      </dsp:nvSpPr>
      <dsp:spPr>
        <a:xfrm>
          <a:off x="1800211" y="-2456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业务数据</a:t>
          </a:r>
        </a:p>
      </dsp:txBody>
      <dsp:txXfrm>
        <a:off x="1828372" y="25705"/>
        <a:ext cx="831183" cy="520556"/>
      </dsp:txXfrm>
    </dsp:sp>
    <dsp:sp modelId="{376FA063-EC1A-D946-A8B9-08A416FD2E19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1807810" y="76497"/>
              </a:moveTo>
              <a:arcTo wR="1358393" hR="1358393" stAng="17359202" swAng="1500090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8EC0-9B9E-CC40-8464-000ECDB0E28F}">
      <dsp:nvSpPr>
        <dsp:cNvPr id="0" name=""/>
        <dsp:cNvSpPr/>
      </dsp:nvSpPr>
      <dsp:spPr>
        <a:xfrm>
          <a:off x="2976614" y="676740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精卫同步</a:t>
          </a:r>
        </a:p>
      </dsp:txBody>
      <dsp:txXfrm>
        <a:off x="3004775" y="704901"/>
        <a:ext cx="831183" cy="520556"/>
      </dsp:txXfrm>
    </dsp:sp>
    <dsp:sp modelId="{974ED9BD-BC1D-6E43-9378-501F8D9E7491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2661597" y="975127"/>
              </a:moveTo>
              <a:arcTo wR="1358393" hR="1358393" stAng="20616698" swAng="1966605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7B6F0-645B-9D4F-B949-CA79E4E0656B}">
      <dsp:nvSpPr>
        <dsp:cNvPr id="0" name=""/>
        <dsp:cNvSpPr/>
      </dsp:nvSpPr>
      <dsp:spPr>
        <a:xfrm>
          <a:off x="2976614" y="2035134"/>
          <a:ext cx="887505" cy="57687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数据加工</a:t>
          </a:r>
        </a:p>
      </dsp:txBody>
      <dsp:txXfrm>
        <a:off x="3004775" y="2063295"/>
        <a:ext cx="831183" cy="520556"/>
      </dsp:txXfrm>
    </dsp:sp>
    <dsp:sp modelId="{D86F7F4C-859B-8340-A95E-5A2D70BCD5E6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2307693" y="2330023"/>
              </a:moveTo>
              <a:arcTo wR="1358393" hR="1358393" stAng="2739961" swAng="1425119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 w="sm" len="me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0701F-8CD0-A84D-A4FB-3453D4AD0232}">
      <dsp:nvSpPr>
        <dsp:cNvPr id="0" name=""/>
        <dsp:cNvSpPr/>
      </dsp:nvSpPr>
      <dsp:spPr>
        <a:xfrm>
          <a:off x="1771766" y="2707002"/>
          <a:ext cx="944394" cy="591536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多</a:t>
          </a:r>
          <a:r>
            <a:rPr lang="en-US" altLang="zh-CN" sz="1200" kern="1200" dirty="0">
              <a:solidFill>
                <a:schemeClr val="tx1"/>
              </a:solidFill>
            </a:rPr>
            <a:t>ADB</a:t>
          </a:r>
          <a:r>
            <a:rPr lang="zh-CN" altLang="en-US" sz="1200" kern="1200" dirty="0">
              <a:solidFill>
                <a:schemeClr val="tx1"/>
              </a:solidFill>
            </a:rPr>
            <a:t>存储</a:t>
          </a:r>
        </a:p>
      </dsp:txBody>
      <dsp:txXfrm>
        <a:off x="1800642" y="2735878"/>
        <a:ext cx="886642" cy="533784"/>
      </dsp:txXfrm>
    </dsp:sp>
    <dsp:sp modelId="{66FCC24A-FC4B-0C4F-B4BE-C98A9074FD7A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880853" y="2630081"/>
              </a:moveTo>
              <a:arcTo wR="1358393" hR="1358393" stAng="6634920" swAng="1425119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 w="sm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D1085-E956-9246-A510-F78E7E965C8C}">
      <dsp:nvSpPr>
        <dsp:cNvPr id="0" name=""/>
        <dsp:cNvSpPr/>
      </dsp:nvSpPr>
      <dsp:spPr>
        <a:xfrm>
          <a:off x="623807" y="2035134"/>
          <a:ext cx="887505" cy="57687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熔断降级</a:t>
          </a:r>
        </a:p>
      </dsp:txBody>
      <dsp:txXfrm>
        <a:off x="651968" y="2063295"/>
        <a:ext cx="831183" cy="520556"/>
      </dsp:txXfrm>
    </dsp:sp>
    <dsp:sp modelId="{FF4AA179-144A-7A48-B6BF-307D1736E224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55189" y="1741660"/>
              </a:moveTo>
              <a:arcTo wR="1358393" hR="1358393" stAng="9816698" swAng="1966605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ADC9A-58F0-7F43-8F94-4EA51618CAD8}">
      <dsp:nvSpPr>
        <dsp:cNvPr id="0" name=""/>
        <dsp:cNvSpPr/>
      </dsp:nvSpPr>
      <dsp:spPr>
        <a:xfrm>
          <a:off x="623807" y="676740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查询</a:t>
          </a:r>
        </a:p>
      </dsp:txBody>
      <dsp:txXfrm>
        <a:off x="651968" y="704901"/>
        <a:ext cx="831183" cy="520556"/>
      </dsp:txXfrm>
    </dsp:sp>
    <dsp:sp modelId="{37446957-293B-C74D-A587-E45FAA09C982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409305" y="386557"/>
              </a:moveTo>
              <a:arcTo wR="1358393" hR="1358393" stAng="13540708" swAng="1500090"/>
            </a:path>
          </a:pathLst>
        </a:custGeom>
        <a:noFill/>
        <a:ln w="9525" cap="flat" cmpd="sng" algn="ctr">
          <a:noFill/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#2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24E5-A834-C646-81FC-F44D2F3B2453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5331-30F3-6841-9077-8341414BC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大家好，我是仓的开发同学：王腾龙</a:t>
            </a:r>
            <a:endParaRPr kumimoji="1" lang="en-US" altLang="zh-CN" dirty="0"/>
          </a:p>
          <a:p>
            <a:r>
              <a:rPr kumimoji="1" lang="zh-CN" altLang="en-US" dirty="0"/>
              <a:t>今天给大家做下上一财年的述职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5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全网物流时效项目，通过全网这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个词，我们可以看出是所有业务系统的集合。那全网的数据怎么存储呢？这里就使用到了我们物流数据中心。</a:t>
            </a:r>
            <a:endParaRPr kumimoji="1" lang="en-US" altLang="zh-CN" dirty="0"/>
          </a:p>
          <a:p>
            <a:r>
              <a:rPr kumimoji="1" lang="zh-CN" altLang="en-US" dirty="0"/>
              <a:t>物流数据中心是什么呢？这样就形成了全网数据的汇总。</a:t>
            </a:r>
            <a:endParaRPr kumimoji="1" lang="en-US" altLang="zh-CN" dirty="0"/>
          </a:p>
          <a:p>
            <a:r>
              <a:rPr kumimoji="1" lang="zh-CN" altLang="en-US" dirty="0"/>
              <a:t>如何将业务数据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到物流数据中心？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刚开始用接口会经常</a:t>
            </a:r>
            <a:r>
              <a:rPr kumimoji="1" lang="en-US" altLang="zh-CN" dirty="0"/>
              <a:t>UK</a:t>
            </a:r>
            <a:r>
              <a:rPr kumimoji="1" lang="zh-CN" altLang="en-US" dirty="0"/>
              <a:t>。掉。无法保障时序。同时两次变更。</a:t>
            </a:r>
            <a:endParaRPr kumimoji="1" lang="en-US" altLang="zh-CN" dirty="0"/>
          </a:p>
          <a:p>
            <a:r>
              <a:rPr kumimoji="1" lang="en-US" altLang="zh-CN" dirty="0"/>
              <a:t>Version</a:t>
            </a:r>
            <a:r>
              <a:rPr kumimoji="1" lang="zh-CN" altLang="en-US" dirty="0"/>
              <a:t>锁，写入异常。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rgbClr val="00B0F0"/>
                </a:solidFill>
              </a:rPr>
              <a:t>看代码。牛逼的点。基本扎实。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原来的问题，多么苦难，痛点。提效。工具薄弱。浪费大量时间。所有要做这个事情。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odps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稳定性：索引，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，降级、兜底</a:t>
            </a:r>
            <a:endParaRPr kumimoji="1" lang="en-US" altLang="zh-CN" dirty="0"/>
          </a:p>
          <a:p>
            <a:r>
              <a:rPr kumimoji="1" lang="zh-CN" altLang="en-US" dirty="0"/>
              <a:t>大数据导出</a:t>
            </a:r>
            <a:endParaRPr kumimoji="1" lang="en-US" altLang="zh-CN" dirty="0"/>
          </a:p>
          <a:p>
            <a:r>
              <a:rPr kumimoji="1" lang="zh-CN" altLang="en-US" dirty="0"/>
              <a:t>数据校验</a:t>
            </a:r>
            <a:endParaRPr kumimoji="1" lang="en-US" altLang="zh-CN" dirty="0"/>
          </a:p>
          <a:p>
            <a:r>
              <a:rPr kumimoji="1" lang="en-US" altLang="zh-CN" dirty="0" err="1"/>
              <a:t>sql</a:t>
            </a:r>
            <a:r>
              <a:rPr kumimoji="1" lang="zh-CN" altLang="en-US" dirty="0"/>
              <a:t>兜底：</a:t>
            </a:r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endParaRPr kumimoji="1" lang="en-US" altLang="zh-CN" dirty="0"/>
          </a:p>
          <a:p>
            <a:r>
              <a:rPr kumimoji="1" lang="zh-CN" altLang="en-US" dirty="0"/>
              <a:t>界面：数盒，</a:t>
            </a:r>
            <a:r>
              <a:rPr kumimoji="1" lang="en-US" altLang="zh-CN" dirty="0"/>
              <a:t>u+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184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2879C-EEF3-774E-8909-2E1073D677E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述职内容主要分为几块</a:t>
            </a:r>
            <a:br>
              <a:rPr kumimoji="1" lang="en-US" altLang="zh-CN" dirty="0"/>
            </a:br>
            <a:r>
              <a:rPr kumimoji="1" lang="zh-CN" altLang="en-US" dirty="0"/>
              <a:t>第一块是个人的简单介绍</a:t>
            </a:r>
            <a:endParaRPr kumimoji="1" lang="en-US" altLang="zh-CN" dirty="0"/>
          </a:p>
          <a:p>
            <a:r>
              <a:rPr kumimoji="1" lang="zh-CN" altLang="en-US" dirty="0"/>
              <a:t>第二块是数据与报表开发</a:t>
            </a:r>
            <a:endParaRPr kumimoji="1" lang="en-US" altLang="zh-CN" dirty="0"/>
          </a:p>
          <a:p>
            <a:r>
              <a:rPr kumimoji="1" lang="zh-CN" altLang="en-US" dirty="0"/>
              <a:t>第三块是讲的一个项目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全网物流时效项目</a:t>
            </a:r>
            <a:endParaRPr kumimoji="1" lang="en-US" altLang="zh-CN" dirty="0"/>
          </a:p>
          <a:p>
            <a:r>
              <a:rPr kumimoji="1" lang="zh-CN" altLang="en-US" dirty="0"/>
              <a:t>第四块是过去一年的成长和未来的规划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69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第一部分是“个人简介”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94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我是在</a:t>
            </a:r>
            <a:r>
              <a:rPr kumimoji="1" lang="en-US" altLang="zh-CN" dirty="0"/>
              <a:t>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月入职上嘉的，入职后一直在</a:t>
            </a:r>
            <a:r>
              <a:rPr kumimoji="1" lang="en-US" altLang="zh-CN" dirty="0"/>
              <a:t>WMS</a:t>
            </a:r>
            <a:r>
              <a:rPr kumimoji="1" lang="zh-CN" altLang="en-US" dirty="0"/>
              <a:t>的出库团队从事开发工作</a:t>
            </a:r>
            <a:endParaRPr kumimoji="1" lang="en-US" altLang="zh-CN" dirty="0"/>
          </a:p>
          <a:p>
            <a:r>
              <a:rPr kumimoji="1" lang="zh-CN" altLang="en-US" dirty="0"/>
              <a:t>主要负责</a:t>
            </a:r>
            <a:r>
              <a:rPr kumimoji="1" lang="en-US" altLang="zh-CN" dirty="0"/>
              <a:t>2</a:t>
            </a:r>
            <a:r>
              <a:rPr kumimoji="1" lang="zh-CN" altLang="en-US" dirty="0"/>
              <a:t>块内容的工作：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：数据开发：包含在线数据平台对接、实时</a:t>
            </a:r>
            <a:r>
              <a:rPr kumimoji="1" lang="en-US" altLang="zh-CN" dirty="0"/>
              <a:t>/</a:t>
            </a:r>
            <a:r>
              <a:rPr kumimoji="1" lang="zh-CN" altLang="en-US" dirty="0"/>
              <a:t>离线数据加工开发、实时报表开发和稳定性维护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：业务上参与合批波次开发：合批合波指的是根据来源单据的重新组合，比如：合波过程的策略化校验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66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86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为此研发开始加强对“在线数据平台”的使用，但是使用过程中还存在一些问题，我们来简单看下。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/>
              <a:t>1.0</a:t>
            </a:r>
            <a:r>
              <a:rPr kumimoji="1" lang="zh-CN" altLang="en-US" dirty="0"/>
              <a:t>版本使用上主要分为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步：</a:t>
            </a:r>
            <a:r>
              <a:rPr kumimoji="1" lang="en-US" altLang="zh-CN" dirty="0"/>
              <a:t>xx</a:t>
            </a:r>
          </a:p>
          <a:p>
            <a:r>
              <a:rPr kumimoji="1" lang="zh-CN" altLang="en-US" dirty="0"/>
              <a:t>先说数据开发要解决的问题</a:t>
            </a:r>
            <a:endParaRPr kumimoji="1" lang="en-US" altLang="zh-CN" dirty="0"/>
          </a:p>
          <a:p>
            <a:r>
              <a:rPr kumimoji="1" lang="en-US" altLang="zh-CN" dirty="0"/>
              <a:t>1.0</a:t>
            </a:r>
            <a:r>
              <a:rPr kumimoji="1" lang="zh-CN" altLang="en-US" dirty="0"/>
              <a:t>缺点举例：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功能单一</a:t>
            </a:r>
            <a:r>
              <a:rPr kumimoji="1"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：只有同步和查询，只是把</a:t>
            </a:r>
            <a:r>
              <a:rPr kumimoji="1"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kumimoji="1"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库当成另一个</a:t>
            </a:r>
            <a:r>
              <a:rPr kumimoji="1"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无主备概念：所有功能都往一个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库写，某个</a:t>
            </a:r>
            <a:r>
              <a:rPr lang="en-US" altLang="zh-CN" sz="1200" dirty="0" err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badSQL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引起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库异常，会导致所有业务功能不能使用</a:t>
            </a: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强依赖、无降级：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metrics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异常时不能自动降级</a:t>
            </a: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为此我们做了升级，增加了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功能：功能这一页不做详细介绍，放到下一页</a:t>
            </a: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8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刚才我们说了</a:t>
            </a:r>
            <a:r>
              <a:rPr kumimoji="1" lang="en-US" altLang="zh-CN" dirty="0"/>
              <a:t>2.0</a:t>
            </a:r>
            <a:r>
              <a:rPr kumimoji="1" lang="zh-CN" altLang="en-US" dirty="0"/>
              <a:t>的新增的功能点，这里做一下具体的介绍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1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我们用一张图来总结数据的能力和如何支撑业务使用的。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最底层的就是我们的业务数据库：有</a:t>
            </a:r>
            <a:r>
              <a:rPr kumimoji="1" lang="en-US" altLang="zh-CN" sz="1200" dirty="0">
                <a:solidFill>
                  <a:schemeClr val="bg1"/>
                </a:solidFill>
              </a:rPr>
              <a:t>UMS</a:t>
            </a:r>
            <a:r>
              <a:rPr kumimoji="1" lang="zh-CN" altLang="en-US" sz="1200" dirty="0">
                <a:solidFill>
                  <a:schemeClr val="bg1"/>
                </a:solidFill>
              </a:rPr>
              <a:t>库、</a:t>
            </a:r>
            <a:r>
              <a:rPr kumimoji="1" lang="en-US" altLang="zh-CN" sz="1200" dirty="0">
                <a:solidFill>
                  <a:schemeClr val="bg1"/>
                </a:solidFill>
              </a:rPr>
              <a:t>WMS</a:t>
            </a:r>
            <a:r>
              <a:rPr kumimoji="1" lang="zh-CN" altLang="en-US" sz="1200" dirty="0">
                <a:solidFill>
                  <a:schemeClr val="bg1"/>
                </a:solidFill>
              </a:rPr>
              <a:t>库、等等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有了原始数据，就开始我们的数据采集了：这里我们主要依赖精卫，通过精卫采集又分为</a:t>
            </a:r>
            <a:r>
              <a:rPr kumimoji="1" lang="en-US" altLang="zh-CN" sz="1200" dirty="0">
                <a:solidFill>
                  <a:schemeClr val="bg1"/>
                </a:solidFill>
              </a:rPr>
              <a:t>2</a:t>
            </a:r>
            <a:r>
              <a:rPr kumimoji="1" lang="zh-CN" altLang="en-US" sz="1200" dirty="0">
                <a:solidFill>
                  <a:schemeClr val="bg1"/>
                </a:solidFill>
              </a:rPr>
              <a:t>种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1" lang="zh-CN" altLang="en-US" sz="1200" dirty="0">
                <a:solidFill>
                  <a:schemeClr val="bg1"/>
                </a:solidFill>
              </a:rPr>
              <a:t>第一种是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同步模式</a:t>
            </a:r>
            <a:r>
              <a:rPr kumimoji="1" lang="zh-CN" altLang="en-US" sz="1200" dirty="0">
                <a:solidFill>
                  <a:schemeClr val="bg1"/>
                </a:solidFill>
              </a:rPr>
              <a:t>：通过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数据库表的迁移和同步服务，在结合我们的精卫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工具箱产出我们的“虚拟列”和“虚拟表”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第二种是自主消费模式：自主消费也是消费业务库的表变更，只是这里我们通过自定义</a:t>
            </a:r>
            <a:r>
              <a:rPr kumimoji="1" lang="en-US" altLang="zh-CN" sz="1200" dirty="0">
                <a:solidFill>
                  <a:schemeClr val="bg1"/>
                </a:solidFill>
              </a:rPr>
              <a:t>jar</a:t>
            </a:r>
            <a:r>
              <a:rPr kumimoji="1" lang="zh-CN" altLang="en-US" sz="1200" dirty="0">
                <a:solidFill>
                  <a:schemeClr val="bg1"/>
                </a:solidFill>
              </a:rPr>
              <a:t>包，上传到精卫节点中：比如我们这里的数据流水实现就是用的自主消费模式。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数据处理完成后会持久化到我们的</a:t>
            </a:r>
            <a:r>
              <a:rPr kumimoji="1" lang="en-US" altLang="zh-CN" sz="1200" dirty="0">
                <a:solidFill>
                  <a:schemeClr val="bg1"/>
                </a:solidFill>
              </a:rPr>
              <a:t>ADB</a:t>
            </a:r>
            <a:r>
              <a:rPr kumimoji="1" lang="zh-CN" altLang="en-US" sz="1200" dirty="0">
                <a:solidFill>
                  <a:schemeClr val="bg1"/>
                </a:solidFill>
              </a:rPr>
              <a:t>库或者</a:t>
            </a:r>
            <a:r>
              <a:rPr kumimoji="1" lang="en-US" altLang="zh-CN" sz="1200" dirty="0">
                <a:solidFill>
                  <a:schemeClr val="bg1"/>
                </a:solidFill>
              </a:rPr>
              <a:t>SLS</a:t>
            </a:r>
            <a:r>
              <a:rPr kumimoji="1" lang="zh-CN" altLang="en-US" sz="1200" dirty="0">
                <a:solidFill>
                  <a:schemeClr val="bg1"/>
                </a:solidFill>
              </a:rPr>
              <a:t>中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当数据统计较为相当复杂，我们使用</a:t>
            </a:r>
            <a:r>
              <a:rPr kumimoji="1" lang="en-US" altLang="zh-CN" sz="1200" dirty="0">
                <a:solidFill>
                  <a:schemeClr val="bg1"/>
                </a:solidFill>
              </a:rPr>
              <a:t>metrics</a:t>
            </a:r>
            <a:r>
              <a:rPr kumimoji="1" lang="zh-CN" altLang="en-US" sz="1200" dirty="0">
                <a:solidFill>
                  <a:schemeClr val="bg1"/>
                </a:solidFill>
              </a:rPr>
              <a:t>提供的事件能力，沉淀事件</a:t>
            </a:r>
            <a:r>
              <a:rPr kumimoji="1" lang="en-US" altLang="zh-CN" sz="1200" dirty="0">
                <a:solidFill>
                  <a:schemeClr val="bg1"/>
                </a:solidFill>
              </a:rPr>
              <a:t>12</a:t>
            </a:r>
            <a:r>
              <a:rPr kumimoji="1" lang="zh-CN" altLang="en-US" sz="1200" dirty="0">
                <a:solidFill>
                  <a:schemeClr val="bg1"/>
                </a:solidFill>
              </a:rPr>
              <a:t>个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虚拟列、虚拟表简化了业务查询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kumimoji="1" lang="zh-CN" altLang="en-US" sz="1200" dirty="0">
                <a:solidFill>
                  <a:schemeClr val="bg1"/>
                </a:solidFill>
              </a:rPr>
              <a:t>有效仓工具：降低无用仓数量，使我们的全量门店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dts</a:t>
            </a:r>
            <a:r>
              <a:rPr kumimoji="1" lang="zh-CN" altLang="en-US" sz="1200" dirty="0">
                <a:solidFill>
                  <a:schemeClr val="bg1"/>
                </a:solidFill>
              </a:rPr>
              <a:t>能正常使用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其中在报表应用上，进一步提升了“生产可视化”。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如：下单控制、仓生产节奏控制、仓生产完成率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kumimoji="0" lang="zh-CN" altLang="en-US" sz="160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4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什么是全网物流时效项目？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在项目里面主要做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件事情，物流单据生成，接单、并发控制、物流单回写出库单、单据同步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首先我们介绍下什么是物流单：物流单是业务系统单据的抽象，可以是配货单、调拨单，包含我们的物流诉求：如送达时间、站点、承运商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物流单是怎么生成的呢？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主要经过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大步，原始业务单据完成后的领域事件，到我们的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logisitics_center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幂等控制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什么难点：物流单的并发和幂等。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这个问题我们通过数据流水可以很快的定位数据被覆盖，很快的就能发现是并发导致的。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2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2" y="-364370"/>
            <a:ext cx="2413001" cy="2458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线条"/>
          <p:cNvSpPr/>
          <p:nvPr/>
        </p:nvSpPr>
        <p:spPr>
          <a:xfrm>
            <a:off x="2146301" y="6031989"/>
            <a:ext cx="7899401" cy="1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2859" tIns="22859" rIns="22859" bIns="22859"/>
          <a:lstStyle/>
          <a:p>
            <a:endParaRPr sz="565"/>
          </a:p>
        </p:txBody>
      </p:sp>
      <p:pic>
        <p:nvPicPr>
          <p:cNvPr id="119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3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092826" y="6540500"/>
            <a:ext cx="306174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3" y="-364369"/>
            <a:ext cx="2413000" cy="245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线条"/>
          <p:cNvSpPr/>
          <p:nvPr/>
        </p:nvSpPr>
        <p:spPr>
          <a:xfrm>
            <a:off x="2146301" y="6031988"/>
            <a:ext cx="7899401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5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1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6395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397940" y="1298728"/>
            <a:ext cx="11397200" cy="5050606"/>
          </a:xfrm>
          <a:prstGeom prst="rect">
            <a:avLst/>
          </a:prstGeom>
        </p:spPr>
        <p:txBody>
          <a:bodyPr/>
          <a:lstStyle>
            <a:lvl1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18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198" y="114772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A6D84-6BF0-F74D-90A3-98BA724D1150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6ECDC9-45DD-2043-B30F-08527C9B7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3" y="-364369"/>
            <a:ext cx="2413000" cy="245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线条"/>
          <p:cNvSpPr/>
          <p:nvPr/>
        </p:nvSpPr>
        <p:spPr>
          <a:xfrm>
            <a:off x="2146301" y="6031988"/>
            <a:ext cx="7899401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5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1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未标题-3-02.png" descr="未标题-3-02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7999">
            <a:off x="9408249" y="-415210"/>
            <a:ext cx="2413000" cy="2458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鲜美生活Slogan-05副本.png" descr="鲜美生活Slogan-05副本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28263" y="683430"/>
            <a:ext cx="976635" cy="405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30"/>
            <a:ext cx="11397200" cy="807635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46" tIns="60923" rIns="121846" bIns="60923" rtlCol="0" anchor="ctr"/>
          <a:lstStyle/>
          <a:p>
            <a:pPr algn="ctr"/>
            <a:endParaRPr kumimoji="1" lang="zh-CN" altLang="en-US" sz="6395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20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203" y="114777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6" tIns="60923" rIns="121846" bIns="60923"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6395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397940" y="1298728"/>
            <a:ext cx="11397200" cy="5050606"/>
          </a:xfrm>
          <a:prstGeom prst="rect">
            <a:avLst/>
          </a:prstGeom>
        </p:spPr>
        <p:txBody>
          <a:bodyPr/>
          <a:lstStyle>
            <a:lvl1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18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198" y="114772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A6D84-6BF0-F74D-90A3-98BA724D1150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6ECDC9-45DD-2043-B30F-08527C9B7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968F-3D60-A646-96B4-832D419F2AF7}" type="datetimeFigureOut">
              <a:rPr kumimoji="1" lang="zh-CN" altLang="en-US" smtClean="0"/>
              <a:t>2020/6/29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3.jpg" descr="ppt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未标题-3-03.png" descr="未标题-3-03.png"/>
          <p:cNvPicPr>
            <a:picLocks noChangeAspect="1"/>
          </p:cNvPicPr>
          <p:nvPr/>
        </p:nvPicPr>
        <p:blipFill>
          <a:blip r:embed="rId6" cstate="screen">
            <a:alphaModFix amt="80000"/>
          </a:blip>
          <a:stretch>
            <a:fillRect/>
          </a:stretch>
        </p:blipFill>
        <p:spPr>
          <a:xfrm>
            <a:off x="10341870" y="693471"/>
            <a:ext cx="949423" cy="385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44551" y="476251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9738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med"/>
  <p:txStyles>
    <p:title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9pPr>
    </p:titleStyle>
    <p:bodyStyle>
      <a:lvl1pPr marL="27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59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90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22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154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86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17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49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81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3.jpg" descr="ppt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未标题-3-03.png" descr="未标题-3-03.png"/>
          <p:cNvPicPr>
            <a:picLocks noChangeAspect="1"/>
          </p:cNvPicPr>
          <p:nvPr/>
        </p:nvPicPr>
        <p:blipFill>
          <a:blip r:embed="rId8" cstate="screen">
            <a:alphaModFix amt="80000"/>
          </a:blip>
          <a:stretch>
            <a:fillRect/>
          </a:stretch>
        </p:blipFill>
        <p:spPr>
          <a:xfrm>
            <a:off x="10341870" y="693471"/>
            <a:ext cx="949423" cy="385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44551" y="476251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9738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 spd="med"/>
  <p:txStyles>
    <p:title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9pPr>
    </p:titleStyle>
    <p:bodyStyle>
      <a:lvl1pPr marL="27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59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90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22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154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86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17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49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81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点击此处输入主标题"/>
          <p:cNvSpPr txBox="1"/>
          <p:nvPr/>
        </p:nvSpPr>
        <p:spPr>
          <a:xfrm>
            <a:off x="-10097830" y="2241764"/>
            <a:ext cx="2821285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defTabSz="1282700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/>
              <a:t>点击此处输入主标题</a:t>
            </a:r>
          </a:p>
        </p:txBody>
      </p:sp>
      <p:sp>
        <p:nvSpPr>
          <p:cNvPr id="203" name="点击此处输入副标题"/>
          <p:cNvSpPr txBox="1"/>
          <p:nvPr/>
        </p:nvSpPr>
        <p:spPr>
          <a:xfrm>
            <a:off x="793823" y="3306103"/>
            <a:ext cx="51361" cy="3898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4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lang="zh-CN" altLang="en-US" sz="2200" dirty="0"/>
          </a:p>
        </p:txBody>
      </p:sp>
      <p:sp>
        <p:nvSpPr>
          <p:cNvPr id="204" name="演讲人：代用名"/>
          <p:cNvSpPr txBox="1"/>
          <p:nvPr/>
        </p:nvSpPr>
        <p:spPr>
          <a:xfrm>
            <a:off x="4742263" y="3107330"/>
            <a:ext cx="2707472" cy="397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spcBef>
                <a:spcPts val="5900"/>
              </a:spcBef>
              <a:defRPr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250" dirty="0"/>
              <a:t>王腾龙 </a:t>
            </a:r>
            <a:r>
              <a:rPr lang="en-US" altLang="zh-CN" sz="2250" dirty="0"/>
              <a:t>/</a:t>
            </a:r>
            <a:r>
              <a:rPr lang="zh-CN" altLang="en-US" sz="2250" dirty="0"/>
              <a:t> </a:t>
            </a:r>
            <a:r>
              <a:rPr lang="en-US" altLang="zh-CN" sz="2250" dirty="0"/>
              <a:t>2020.06.29</a:t>
            </a:r>
          </a:p>
        </p:txBody>
      </p:sp>
      <p:sp>
        <p:nvSpPr>
          <p:cNvPr id="207" name="点击此处输入标题"/>
          <p:cNvSpPr txBox="1"/>
          <p:nvPr/>
        </p:nvSpPr>
        <p:spPr>
          <a:xfrm>
            <a:off x="4941837" y="2241764"/>
            <a:ext cx="2308324" cy="72840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400">
                <a:solidFill>
                  <a:srgbClr val="FFFFFF"/>
                </a:solidFill>
              </a:defRPr>
            </a:lvl1pPr>
          </a:lstStyle>
          <a:p>
            <a:r>
              <a:rPr lang="zh-CN" altLang="en-US" sz="4400" b="1" dirty="0"/>
              <a:t>晋升述职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2838698" y="2556966"/>
            <a:ext cx="651460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：全网物流时效项目</a:t>
            </a:r>
          </a:p>
        </p:txBody>
      </p:sp>
    </p:spTree>
    <p:extLst>
      <p:ext uri="{BB962C8B-B14F-4D97-AF65-F5344CB8AC3E}">
        <p14:creationId xmlns:p14="http://schemas.microsoft.com/office/powerpoint/2010/main" val="6145249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CB1A789-2CFE-DB41-9BBB-B1559DFC356E}"/>
              </a:ext>
            </a:extLst>
          </p:cNvPr>
          <p:cNvSpPr txBox="1"/>
          <p:nvPr/>
        </p:nvSpPr>
        <p:spPr>
          <a:xfrm>
            <a:off x="647649" y="1615438"/>
            <a:ext cx="2241295" cy="1630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任意形状 1"/>
          <p:cNvSpPr/>
          <p:nvPr/>
        </p:nvSpPr>
        <p:spPr>
          <a:xfrm>
            <a:off x="117563" y="127516"/>
            <a:ext cx="2859626" cy="51550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21" y="21515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全网物流时效项目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物流单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89C81F-BC25-B64A-ADB0-1C5CD9164F77}"/>
              </a:ext>
            </a:extLst>
          </p:cNvPr>
          <p:cNvSpPr/>
          <p:nvPr/>
        </p:nvSpPr>
        <p:spPr>
          <a:xfrm>
            <a:off x="176421" y="704153"/>
            <a:ext cx="11649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       全网物流时效项目：</a:t>
            </a:r>
            <a:r>
              <a:rPr lang="zh-CN" altLang="en-US" dirty="0"/>
              <a:t>将全网相关的时效进行标准刻画，推动全链路时效升级，有利于后续的精细化运营管理。</a:t>
            </a:r>
            <a:endParaRPr lang="en-US" altLang="zh-CN" dirty="0"/>
          </a:p>
          <a:p>
            <a:r>
              <a:rPr kumimoji="1" lang="zh-CN" altLang="en-US" dirty="0">
                <a:solidFill>
                  <a:srgbClr val="00B0F0"/>
                </a:solidFill>
              </a:rPr>
              <a:t>物流单作为下行链路的单据接收入口，对接物流数据中心、排程计算，承载物流域需求来源角色。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E53186-8EDE-0C47-B8D3-7D287CBE7AE8}"/>
              </a:ext>
            </a:extLst>
          </p:cNvPr>
          <p:cNvSpPr txBox="1"/>
          <p:nvPr/>
        </p:nvSpPr>
        <p:spPr>
          <a:xfrm>
            <a:off x="1284731" y="1297403"/>
            <a:ext cx="1081558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物流单模型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5C3C49-37A5-6C44-8622-1F711481B741}"/>
              </a:ext>
            </a:extLst>
          </p:cNvPr>
          <p:cNvSpPr txBox="1"/>
          <p:nvPr/>
        </p:nvSpPr>
        <p:spPr>
          <a:xfrm>
            <a:off x="1284731" y="1616553"/>
            <a:ext cx="856271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物流订单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20F2CD-DB9B-B048-8A60-806B0A10EA81}"/>
              </a:ext>
            </a:extLst>
          </p:cNvPr>
          <p:cNvSpPr/>
          <p:nvPr/>
        </p:nvSpPr>
        <p:spPr>
          <a:xfrm>
            <a:off x="693433" y="1933475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物流单据号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C4A595-683E-CA48-BF43-5F134BE0D8B6}"/>
              </a:ext>
            </a:extLst>
          </p:cNvPr>
          <p:cNvSpPr/>
          <p:nvPr/>
        </p:nvSpPr>
        <p:spPr>
          <a:xfrm>
            <a:off x="1783557" y="1942750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来源单据号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8D31ED-0314-0742-9BAC-F0C0E9B8B187}"/>
              </a:ext>
            </a:extLst>
          </p:cNvPr>
          <p:cNvSpPr/>
          <p:nvPr/>
        </p:nvSpPr>
        <p:spPr>
          <a:xfrm>
            <a:off x="693433" y="2367786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单据类型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D20AC5-00CA-DE44-B85C-E465F3FF1115}"/>
              </a:ext>
            </a:extLst>
          </p:cNvPr>
          <p:cNvSpPr/>
          <p:nvPr/>
        </p:nvSpPr>
        <p:spPr>
          <a:xfrm>
            <a:off x="1783557" y="2367786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物流诉求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3EBF00-B4AC-5047-80E2-28CF3EDC45FE}"/>
              </a:ext>
            </a:extLst>
          </p:cNvPr>
          <p:cNvSpPr/>
          <p:nvPr/>
        </p:nvSpPr>
        <p:spPr>
          <a:xfrm>
            <a:off x="682739" y="2802097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来源平台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68BD63-063B-624E-8501-3680447239C6}"/>
              </a:ext>
            </a:extLst>
          </p:cNvPr>
          <p:cNvSpPr/>
          <p:nvPr/>
        </p:nvSpPr>
        <p:spPr>
          <a:xfrm>
            <a:off x="1783557" y="281071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D27F00-DFD6-934C-BC56-3946AA2452D0}"/>
              </a:ext>
            </a:extLst>
          </p:cNvPr>
          <p:cNvSpPr txBox="1"/>
          <p:nvPr/>
        </p:nvSpPr>
        <p:spPr>
          <a:xfrm>
            <a:off x="647649" y="3573054"/>
            <a:ext cx="2241295" cy="1630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72C888-D10E-5641-B835-9D9505190167}"/>
              </a:ext>
            </a:extLst>
          </p:cNvPr>
          <p:cNvSpPr txBox="1"/>
          <p:nvPr/>
        </p:nvSpPr>
        <p:spPr>
          <a:xfrm>
            <a:off x="1284731" y="3661609"/>
            <a:ext cx="1039310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物流子订单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67E493-00CF-0844-AFA9-51C898A586C5}"/>
              </a:ext>
            </a:extLst>
          </p:cNvPr>
          <p:cNvSpPr/>
          <p:nvPr/>
        </p:nvSpPr>
        <p:spPr>
          <a:xfrm>
            <a:off x="693433" y="4010359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SKU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97F8F7-C1F6-3B4A-BF49-7B2799A5859A}"/>
              </a:ext>
            </a:extLst>
          </p:cNvPr>
          <p:cNvSpPr/>
          <p:nvPr/>
        </p:nvSpPr>
        <p:spPr>
          <a:xfrm>
            <a:off x="1783557" y="401963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计划数量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4FEC8C-A3C4-6C47-98AD-9A04E07B65D0}"/>
              </a:ext>
            </a:extLst>
          </p:cNvPr>
          <p:cNvSpPr/>
          <p:nvPr/>
        </p:nvSpPr>
        <p:spPr>
          <a:xfrm>
            <a:off x="693433" y="4444670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物流单据号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A82025-49CA-0F40-A834-DD5CAB6B650A}"/>
              </a:ext>
            </a:extLst>
          </p:cNvPr>
          <p:cNvSpPr/>
          <p:nvPr/>
        </p:nvSpPr>
        <p:spPr>
          <a:xfrm>
            <a:off x="1783557" y="4444670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来源单据号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3FD908-289A-2C46-AD9B-7A83B05EE257}"/>
              </a:ext>
            </a:extLst>
          </p:cNvPr>
          <p:cNvSpPr/>
          <p:nvPr/>
        </p:nvSpPr>
        <p:spPr>
          <a:xfrm>
            <a:off x="682739" y="4878981"/>
            <a:ext cx="1039310" cy="3073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物流商品属性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5762DA-CBC4-124C-8909-AB6CFE2B60D7}"/>
              </a:ext>
            </a:extLst>
          </p:cNvPr>
          <p:cNvSpPr/>
          <p:nvPr/>
        </p:nvSpPr>
        <p:spPr>
          <a:xfrm>
            <a:off x="1783557" y="4887598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3320A5-24D2-2C4B-AD2F-8412B584F762}"/>
              </a:ext>
            </a:extLst>
          </p:cNvPr>
          <p:cNvSpPr txBox="1"/>
          <p:nvPr/>
        </p:nvSpPr>
        <p:spPr>
          <a:xfrm>
            <a:off x="627173" y="5481833"/>
            <a:ext cx="2288275" cy="1209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D4F9BD6-AC8D-3747-88D0-20CB0F48646C}"/>
              </a:ext>
            </a:extLst>
          </p:cNvPr>
          <p:cNvSpPr txBox="1"/>
          <p:nvPr/>
        </p:nvSpPr>
        <p:spPr>
          <a:xfrm>
            <a:off x="1330515" y="5536785"/>
            <a:ext cx="1039310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物流商品属性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1255D9-9476-5041-A923-A472E5C79A8A}"/>
              </a:ext>
            </a:extLst>
          </p:cNvPr>
          <p:cNvSpPr/>
          <p:nvPr/>
        </p:nvSpPr>
        <p:spPr>
          <a:xfrm>
            <a:off x="739217" y="5830390"/>
            <a:ext cx="1039310" cy="30732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体积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7A7858-D54F-1143-9EAA-36BB094AB0E7}"/>
              </a:ext>
            </a:extLst>
          </p:cNvPr>
          <p:cNvSpPr/>
          <p:nvPr/>
        </p:nvSpPr>
        <p:spPr>
          <a:xfrm>
            <a:off x="1829341" y="5839665"/>
            <a:ext cx="1039310" cy="30732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重量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94132BC-61F6-ED4E-B491-7B74EF5A05D6}"/>
              </a:ext>
            </a:extLst>
          </p:cNvPr>
          <p:cNvSpPr/>
          <p:nvPr/>
        </p:nvSpPr>
        <p:spPr>
          <a:xfrm>
            <a:off x="739217" y="6264701"/>
            <a:ext cx="2129434" cy="30732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商品标示（贵品、易碎）</a:t>
            </a: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8550261B-3A78-EA4B-924D-487AF592903E}"/>
              </a:ext>
            </a:extLst>
          </p:cNvPr>
          <p:cNvCxnSpPr>
            <a:cxnSpLocks/>
          </p:cNvCxnSpPr>
          <p:nvPr/>
        </p:nvCxnSpPr>
        <p:spPr>
          <a:xfrm>
            <a:off x="1330515" y="5203359"/>
            <a:ext cx="391533" cy="3334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9BE485F-33E8-F948-9FCE-744260A97034}"/>
              </a:ext>
            </a:extLst>
          </p:cNvPr>
          <p:cNvCxnSpPr>
            <a:cxnSpLocks/>
          </p:cNvCxnSpPr>
          <p:nvPr/>
        </p:nvCxnSpPr>
        <p:spPr>
          <a:xfrm>
            <a:off x="1743887" y="3252889"/>
            <a:ext cx="0" cy="329208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748414C-DD15-CA40-8C65-DECDE482FB6A}"/>
              </a:ext>
            </a:extLst>
          </p:cNvPr>
          <p:cNvSpPr txBox="1"/>
          <p:nvPr/>
        </p:nvSpPr>
        <p:spPr>
          <a:xfrm>
            <a:off x="1645849" y="3044065"/>
            <a:ext cx="185948" cy="271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580E10-1D36-3548-A840-2FC30CCFAE63}"/>
              </a:ext>
            </a:extLst>
          </p:cNvPr>
          <p:cNvSpPr txBox="1"/>
          <p:nvPr/>
        </p:nvSpPr>
        <p:spPr>
          <a:xfrm>
            <a:off x="1630366" y="3492714"/>
            <a:ext cx="218008" cy="271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EEA540A-FFE3-F14E-BCB6-69FFADED4081}"/>
              </a:ext>
            </a:extLst>
          </p:cNvPr>
          <p:cNvSpPr/>
          <p:nvPr/>
        </p:nvSpPr>
        <p:spPr>
          <a:xfrm>
            <a:off x="4757172" y="15757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物流单生成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1CFA341-A062-CD47-8D54-63BF594EA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6"/>
          <a:stretch/>
        </p:blipFill>
        <p:spPr>
          <a:xfrm>
            <a:off x="3566726" y="2187889"/>
            <a:ext cx="4008651" cy="418099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FF43B02-AB86-C541-A270-917D786FD401}"/>
              </a:ext>
            </a:extLst>
          </p:cNvPr>
          <p:cNvSpPr/>
          <p:nvPr/>
        </p:nvSpPr>
        <p:spPr>
          <a:xfrm>
            <a:off x="9223422" y="14958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遇到的问题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911DE6-5D31-D44B-91E4-99D93E611C5E}"/>
              </a:ext>
            </a:extLst>
          </p:cNvPr>
          <p:cNvSpPr/>
          <p:nvPr/>
        </p:nvSpPr>
        <p:spPr>
          <a:xfrm>
            <a:off x="8409444" y="2069635"/>
            <a:ext cx="30828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出库单上的物流信息丢失：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1</a:t>
            </a:r>
            <a:r>
              <a:rPr kumimoji="1" lang="zh-CN" altLang="en-US" dirty="0">
                <a:solidFill>
                  <a:srgbClr val="00B0F0"/>
                </a:solidFill>
              </a:rPr>
              <a:t>：排程已经下发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：出库单物流信息被覆盖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r>
              <a:rPr kumimoji="1" lang="zh-CN" altLang="en-US" dirty="0">
                <a:solidFill>
                  <a:srgbClr val="00B0F0"/>
                </a:solidFill>
              </a:rPr>
              <a:t>：数据流水定位，同一时刻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      有</a:t>
            </a:r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条变更记录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C5ABA44-9FCC-ED4A-BD42-4F71A0981E0B}"/>
              </a:ext>
            </a:extLst>
          </p:cNvPr>
          <p:cNvSpPr/>
          <p:nvPr/>
        </p:nvSpPr>
        <p:spPr>
          <a:xfrm>
            <a:off x="8334572" y="4707626"/>
            <a:ext cx="39421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排程下发是异步的，存在履约下发、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波次生成的并发场景，导致出库单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物流信息被覆盖。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解法：增加分布式锁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1B521C-F97D-B54C-B3A0-ED793D9509FD}"/>
              </a:ext>
            </a:extLst>
          </p:cNvPr>
          <p:cNvSpPr/>
          <p:nvPr/>
        </p:nvSpPr>
        <p:spPr>
          <a:xfrm>
            <a:off x="9762112" y="40723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分析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3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54" grpId="0"/>
      <p:bldP spid="63" grpId="0"/>
      <p:bldP spid="70" grpId="0"/>
      <p:bldP spid="71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>
            <a:extLst>
              <a:ext uri="{FF2B5EF4-FFF2-40B4-BE49-F238E27FC236}">
                <a16:creationId xmlns:a16="http://schemas.microsoft.com/office/drawing/2014/main" id="{ADD66CC4-0A2E-E845-AE81-9CC277DD39C9}"/>
              </a:ext>
            </a:extLst>
          </p:cNvPr>
          <p:cNvSpPr txBox="1"/>
          <p:nvPr/>
        </p:nvSpPr>
        <p:spPr>
          <a:xfrm>
            <a:off x="2296880" y="1799447"/>
            <a:ext cx="4210620" cy="1383887"/>
          </a:xfrm>
          <a:prstGeom prst="rect">
            <a:avLst/>
          </a:prstGeom>
          <a:noFill/>
          <a:ln w="12700" cap="flat">
            <a:solidFill>
              <a:schemeClr val="accent4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4F1FD2-720E-2E42-A271-0207D53566FF}"/>
              </a:ext>
            </a:extLst>
          </p:cNvPr>
          <p:cNvSpPr txBox="1"/>
          <p:nvPr/>
        </p:nvSpPr>
        <p:spPr>
          <a:xfrm>
            <a:off x="2326857" y="3573631"/>
            <a:ext cx="2558524" cy="1558346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02F684-70AB-184C-9D54-67EB6B2DB5A4}"/>
              </a:ext>
            </a:extLst>
          </p:cNvPr>
          <p:cNvSpPr txBox="1"/>
          <p:nvPr/>
        </p:nvSpPr>
        <p:spPr>
          <a:xfrm>
            <a:off x="2326857" y="6141408"/>
            <a:ext cx="4180643" cy="574763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131F7-E0C3-AD4D-AA1D-0C0FE4629A84}"/>
              </a:ext>
            </a:extLst>
          </p:cNvPr>
          <p:cNvSpPr txBox="1"/>
          <p:nvPr/>
        </p:nvSpPr>
        <p:spPr>
          <a:xfrm>
            <a:off x="464124" y="765407"/>
            <a:ext cx="11458937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dirty="0"/>
              <a:t>        “物流数据中心”，作为全网物流时效的数据来源的基石，将业务数据进行统一抽象汇总，上游将“单据”</a:t>
            </a:r>
            <a:r>
              <a:rPr lang="en-US" altLang="zh-CN" dirty="0"/>
              <a:t>push</a:t>
            </a:r>
            <a:r>
              <a:rPr lang="zh-CN" altLang="en-US" dirty="0"/>
              <a:t>到“物流数据中心”产生</a:t>
            </a: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 err="1"/>
              <a:t>Ldcr</a:t>
            </a:r>
            <a:r>
              <a:rPr lang="zh-CN" altLang="en-US" dirty="0"/>
              <a:t>表数据供业务使用。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A82871-C0A8-2F4B-9C70-13A6606B0A7C}"/>
              </a:ext>
            </a:extLst>
          </p:cNvPr>
          <p:cNvSpPr txBox="1"/>
          <p:nvPr/>
        </p:nvSpPr>
        <p:spPr>
          <a:xfrm>
            <a:off x="7378247" y="1666979"/>
            <a:ext cx="3248265" cy="595035"/>
          </a:xfrm>
          <a:prstGeom prst="rect">
            <a:avLst/>
          </a:prstGeom>
          <a:noFill/>
          <a:ln w="12700" cap="flat">
            <a:solidFill>
              <a:schemeClr val="accent6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600" dirty="0">
                <a:solidFill>
                  <a:schemeClr val="accent6"/>
                </a:solidFill>
                <a:latin typeface="+mn-ea"/>
                <a:cs typeface="Microsoft YaHei"/>
                <a:sym typeface="Microsoft YaHei"/>
              </a:rPr>
              <a:t>部分业务数据计算下层到物流数据中心减少了对业务系统的侵入</a:t>
            </a:r>
            <a:endParaRPr lang="en-US" altLang="zh-CN" sz="1600" dirty="0">
              <a:solidFill>
                <a:schemeClr val="accent6"/>
              </a:solidFill>
              <a:latin typeface="+mn-ea"/>
              <a:cs typeface="Microsoft YaHei"/>
              <a:sym typeface="Microsoft YaHei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3557226-57C0-6648-8FB5-E980A6D3F938}"/>
              </a:ext>
            </a:extLst>
          </p:cNvPr>
          <p:cNvSpPr txBox="1"/>
          <p:nvPr/>
        </p:nvSpPr>
        <p:spPr>
          <a:xfrm>
            <a:off x="1651671" y="6202781"/>
            <a:ext cx="695053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原数据</a:t>
            </a:r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8171712D-F093-7840-8856-986EC5DE01A6}"/>
              </a:ext>
            </a:extLst>
          </p:cNvPr>
          <p:cNvSpPr/>
          <p:nvPr/>
        </p:nvSpPr>
        <p:spPr>
          <a:xfrm>
            <a:off x="2830167" y="6231952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UMS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76A31D03-C5F6-DE4C-9DD9-6C2917944A21}"/>
              </a:ext>
            </a:extLst>
          </p:cNvPr>
          <p:cNvSpPr/>
          <p:nvPr/>
        </p:nvSpPr>
        <p:spPr>
          <a:xfrm>
            <a:off x="4121619" y="6219001"/>
            <a:ext cx="2061609" cy="391627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r>
              <a:rPr lang="en" altLang="zh-CN" dirty="0" err="1">
                <a:solidFill>
                  <a:schemeClr val="bg1"/>
                </a:solidFill>
              </a:rPr>
              <a:t>logistics_center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524C37-F153-DA45-A6FD-FE3B4BB89E34}"/>
              </a:ext>
            </a:extLst>
          </p:cNvPr>
          <p:cNvSpPr/>
          <p:nvPr/>
        </p:nvSpPr>
        <p:spPr>
          <a:xfrm>
            <a:off x="2326857" y="5507895"/>
            <a:ext cx="4180647" cy="37569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数据协议模型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9A7FFD9-D84A-0840-9328-91170042770F}"/>
              </a:ext>
            </a:extLst>
          </p:cNvPr>
          <p:cNvSpPr txBox="1"/>
          <p:nvPr/>
        </p:nvSpPr>
        <p:spPr>
          <a:xfrm>
            <a:off x="1727323" y="5520501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协议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762A78E-2E8F-7045-B0A0-C13B5192BE7F}"/>
              </a:ext>
            </a:extLst>
          </p:cNvPr>
          <p:cNvCxnSpPr>
            <a:cxnSpLocks/>
          </p:cNvCxnSpPr>
          <p:nvPr/>
        </p:nvCxnSpPr>
        <p:spPr>
          <a:xfrm flipV="1">
            <a:off x="4291746" y="5915354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4ADC8B68-D2C9-EB4C-89BE-7BF2D17185BA}"/>
              </a:ext>
            </a:extLst>
          </p:cNvPr>
          <p:cNvCxnSpPr>
            <a:cxnSpLocks/>
          </p:cNvCxnSpPr>
          <p:nvPr/>
        </p:nvCxnSpPr>
        <p:spPr>
          <a:xfrm flipV="1">
            <a:off x="3139463" y="5247064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D1D55D3-F54C-0F44-9C13-55DB7BABF519}"/>
              </a:ext>
            </a:extLst>
          </p:cNvPr>
          <p:cNvCxnSpPr>
            <a:cxnSpLocks/>
          </p:cNvCxnSpPr>
          <p:nvPr/>
        </p:nvCxnSpPr>
        <p:spPr>
          <a:xfrm flipV="1">
            <a:off x="5638472" y="5247064"/>
            <a:ext cx="0" cy="183586"/>
          </a:xfrm>
          <a:prstGeom prst="straightConnector1">
            <a:avLst/>
          </a:prstGeom>
          <a:noFill/>
          <a:ln w="12700" cap="flat">
            <a:solidFill>
              <a:schemeClr val="accent6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91F16CE-E73F-4142-9387-A0C1287C1198}"/>
              </a:ext>
            </a:extLst>
          </p:cNvPr>
          <p:cNvSpPr txBox="1"/>
          <p:nvPr/>
        </p:nvSpPr>
        <p:spPr>
          <a:xfrm>
            <a:off x="3273457" y="5183709"/>
            <a:ext cx="764241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1.0</a:t>
            </a: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接口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3075A4A-D6D9-CF44-AF5F-7477872C590B}"/>
              </a:ext>
            </a:extLst>
          </p:cNvPr>
          <p:cNvSpPr txBox="1"/>
          <p:nvPr/>
        </p:nvSpPr>
        <p:spPr>
          <a:xfrm>
            <a:off x="5694806" y="5180964"/>
            <a:ext cx="118497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2.0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精卫</a:t>
            </a:r>
            <a:r>
              <a:rPr lang="en-US" altLang="zh-CN" sz="1400" dirty="0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MQ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6916033-ABD6-D249-B9CF-E4F95EE83578}"/>
              </a:ext>
            </a:extLst>
          </p:cNvPr>
          <p:cNvSpPr txBox="1"/>
          <p:nvPr/>
        </p:nvSpPr>
        <p:spPr>
          <a:xfrm>
            <a:off x="1744684" y="2021734"/>
            <a:ext cx="460582" cy="7489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物流数据中心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002AA2AD-0449-C444-9FBB-7A24EE3CAE63}"/>
              </a:ext>
            </a:extLst>
          </p:cNvPr>
          <p:cNvSpPr/>
          <p:nvPr/>
        </p:nvSpPr>
        <p:spPr>
          <a:xfrm>
            <a:off x="3319519" y="1880874"/>
            <a:ext cx="1892039" cy="384766"/>
          </a:xfrm>
          <a:prstGeom prst="can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puzzle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2E79C6A5-6D05-AD4B-A47A-510FB0A21177}"/>
              </a:ext>
            </a:extLst>
          </p:cNvPr>
          <p:cNvSpPr/>
          <p:nvPr/>
        </p:nvSpPr>
        <p:spPr>
          <a:xfrm>
            <a:off x="117562" y="100622"/>
            <a:ext cx="3090457" cy="530576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47F0AB-D6AA-CB40-98DF-45CADC6DE9BC}"/>
              </a:ext>
            </a:extLst>
          </p:cNvPr>
          <p:cNvSpPr txBox="1"/>
          <p:nvPr/>
        </p:nvSpPr>
        <p:spPr>
          <a:xfrm>
            <a:off x="176421" y="18826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全网物流时效项目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单据同步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EB8834-F572-F746-967D-3D0BD6547F76}"/>
              </a:ext>
            </a:extLst>
          </p:cNvPr>
          <p:cNvSpPr/>
          <p:nvPr/>
        </p:nvSpPr>
        <p:spPr>
          <a:xfrm>
            <a:off x="2449821" y="4148837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物流单同步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66537AE-FD03-924B-8FE2-38F298D29AB6}"/>
              </a:ext>
            </a:extLst>
          </p:cNvPr>
          <p:cNvSpPr/>
          <p:nvPr/>
        </p:nvSpPr>
        <p:spPr>
          <a:xfrm>
            <a:off x="2452635" y="3695120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出库单同步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0EF35F-E537-F145-93FB-F890BA9CCCFF}"/>
              </a:ext>
            </a:extLst>
          </p:cNvPr>
          <p:cNvSpPr/>
          <p:nvPr/>
        </p:nvSpPr>
        <p:spPr>
          <a:xfrm>
            <a:off x="3651467" y="3713177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状态变更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57E4F7-0D6E-D943-857F-41D12B94C293}"/>
              </a:ext>
            </a:extLst>
          </p:cNvPr>
          <p:cNvSpPr/>
          <p:nvPr/>
        </p:nvSpPr>
        <p:spPr>
          <a:xfrm>
            <a:off x="3651467" y="4148085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模型转换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DED296-A7C8-944C-82A0-EE8EC761B8C8}"/>
              </a:ext>
            </a:extLst>
          </p:cNvPr>
          <p:cNvSpPr/>
          <p:nvPr/>
        </p:nvSpPr>
        <p:spPr>
          <a:xfrm>
            <a:off x="2457952" y="4624213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重试任务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8111BBB-48C7-6440-914B-17CA1EA51DB2}"/>
              </a:ext>
            </a:extLst>
          </p:cNvPr>
          <p:cNvSpPr/>
          <p:nvPr/>
        </p:nvSpPr>
        <p:spPr>
          <a:xfrm>
            <a:off x="3663723" y="4624213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扩展信息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EBC361F-40C1-6944-86C5-8CDF61A87DBB}"/>
              </a:ext>
            </a:extLst>
          </p:cNvPr>
          <p:cNvSpPr txBox="1"/>
          <p:nvPr/>
        </p:nvSpPr>
        <p:spPr>
          <a:xfrm>
            <a:off x="5211558" y="3592074"/>
            <a:ext cx="1295951" cy="1553881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75BA07-CAAE-6F44-AE70-EE9D2D587B46}"/>
              </a:ext>
            </a:extLst>
          </p:cNvPr>
          <p:cNvSpPr/>
          <p:nvPr/>
        </p:nvSpPr>
        <p:spPr>
          <a:xfrm>
            <a:off x="5334522" y="4167280"/>
            <a:ext cx="1053928" cy="34527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状态机流水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29A303A-E2A6-5B4A-BE64-99018E41E60A}"/>
              </a:ext>
            </a:extLst>
          </p:cNvPr>
          <p:cNvSpPr/>
          <p:nvPr/>
        </p:nvSpPr>
        <p:spPr>
          <a:xfrm>
            <a:off x="5337336" y="3713563"/>
            <a:ext cx="1064562" cy="3520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出库单同步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728348A-082B-EF42-8010-CA1C52B34F00}"/>
              </a:ext>
            </a:extLst>
          </p:cNvPr>
          <p:cNvSpPr/>
          <p:nvPr/>
        </p:nvSpPr>
        <p:spPr>
          <a:xfrm>
            <a:off x="5342653" y="4642656"/>
            <a:ext cx="1053928" cy="34527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时序保证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A9109C6-493A-B04D-B215-42EC1E9C75D4}"/>
              </a:ext>
            </a:extLst>
          </p:cNvPr>
          <p:cNvSpPr/>
          <p:nvPr/>
        </p:nvSpPr>
        <p:spPr>
          <a:xfrm>
            <a:off x="2399820" y="2790808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数据计算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FDDC7BE-E388-E045-A3A8-D201D661220B}"/>
              </a:ext>
            </a:extLst>
          </p:cNvPr>
          <p:cNvSpPr txBox="1"/>
          <p:nvPr/>
        </p:nvSpPr>
        <p:spPr>
          <a:xfrm>
            <a:off x="526643" y="4164605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图例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D0BFCC-0058-E047-8A86-A16450D010E8}"/>
              </a:ext>
            </a:extLst>
          </p:cNvPr>
          <p:cNvSpPr/>
          <p:nvPr/>
        </p:nvSpPr>
        <p:spPr>
          <a:xfrm>
            <a:off x="2376496" y="2367265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数据加工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94B1843-35FB-D643-B9F6-B527E4B62C33}"/>
              </a:ext>
            </a:extLst>
          </p:cNvPr>
          <p:cNvSpPr/>
          <p:nvPr/>
        </p:nvSpPr>
        <p:spPr>
          <a:xfrm>
            <a:off x="4574161" y="2354410"/>
            <a:ext cx="674363" cy="76609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业务后置计算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C832057-8B3A-024A-A02B-1315F387EA0A}"/>
              </a:ext>
            </a:extLst>
          </p:cNvPr>
          <p:cNvSpPr/>
          <p:nvPr/>
        </p:nvSpPr>
        <p:spPr>
          <a:xfrm>
            <a:off x="3564774" y="2367265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数据渲染</a:t>
            </a: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DD250443-7E7D-2E4D-A4B4-A094D4CE7209}"/>
              </a:ext>
            </a:extLst>
          </p:cNvPr>
          <p:cNvCxnSpPr>
            <a:cxnSpLocks/>
          </p:cNvCxnSpPr>
          <p:nvPr/>
        </p:nvCxnSpPr>
        <p:spPr>
          <a:xfrm flipV="1">
            <a:off x="3398877" y="3269322"/>
            <a:ext cx="0" cy="2126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B87F1C9-636B-1648-9153-5FC504A701E5}"/>
              </a:ext>
            </a:extLst>
          </p:cNvPr>
          <p:cNvCxnSpPr>
            <a:cxnSpLocks/>
          </p:cNvCxnSpPr>
          <p:nvPr/>
        </p:nvCxnSpPr>
        <p:spPr>
          <a:xfrm flipV="1">
            <a:off x="5813283" y="3298422"/>
            <a:ext cx="0" cy="183586"/>
          </a:xfrm>
          <a:prstGeom prst="straightConnector1">
            <a:avLst/>
          </a:prstGeom>
          <a:noFill/>
          <a:ln w="12700" cap="flat">
            <a:solidFill>
              <a:schemeClr val="accent6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77DBD37-DFB2-6546-957A-24F12A1EC653}"/>
              </a:ext>
            </a:extLst>
          </p:cNvPr>
          <p:cNvSpPr txBox="1"/>
          <p:nvPr/>
        </p:nvSpPr>
        <p:spPr>
          <a:xfrm>
            <a:off x="3494460" y="3202903"/>
            <a:ext cx="90907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1.0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262B18C-699D-9A44-8E99-9760DCFDAA68}"/>
              </a:ext>
            </a:extLst>
          </p:cNvPr>
          <p:cNvSpPr txBox="1"/>
          <p:nvPr/>
        </p:nvSpPr>
        <p:spPr>
          <a:xfrm>
            <a:off x="5902397" y="3217430"/>
            <a:ext cx="90907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2.0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5EE66E0-F712-9C4E-966B-2DE19128B462}"/>
              </a:ext>
            </a:extLst>
          </p:cNvPr>
          <p:cNvSpPr/>
          <p:nvPr/>
        </p:nvSpPr>
        <p:spPr>
          <a:xfrm>
            <a:off x="170900" y="4513365"/>
            <a:ext cx="1230438" cy="34373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物流数据中心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6100602-AE8C-6E48-BAE1-068F176A8EB1}"/>
              </a:ext>
            </a:extLst>
          </p:cNvPr>
          <p:cNvSpPr/>
          <p:nvPr/>
        </p:nvSpPr>
        <p:spPr>
          <a:xfrm>
            <a:off x="188714" y="4966785"/>
            <a:ext cx="1212623" cy="375691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业务实现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41CD871-FBFE-1940-9775-9B4E73D1984B}"/>
              </a:ext>
            </a:extLst>
          </p:cNvPr>
          <p:cNvSpPr txBox="1"/>
          <p:nvPr/>
        </p:nvSpPr>
        <p:spPr>
          <a:xfrm>
            <a:off x="261178" y="21268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单据同步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8B2CDFD-A49B-9447-B099-9E243350B003}"/>
              </a:ext>
            </a:extLst>
          </p:cNvPr>
          <p:cNvSpPr txBox="1"/>
          <p:nvPr/>
        </p:nvSpPr>
        <p:spPr>
          <a:xfrm>
            <a:off x="1666226" y="4016859"/>
            <a:ext cx="46058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业务加工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41CE829-9055-0242-84FA-AD9910276475}"/>
              </a:ext>
            </a:extLst>
          </p:cNvPr>
          <p:cNvSpPr/>
          <p:nvPr/>
        </p:nvSpPr>
        <p:spPr>
          <a:xfrm>
            <a:off x="3568542" y="2789048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持久化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05FE84D-BCD3-714A-AB04-73030752F53B}"/>
              </a:ext>
            </a:extLst>
          </p:cNvPr>
          <p:cNvSpPr/>
          <p:nvPr/>
        </p:nvSpPr>
        <p:spPr>
          <a:xfrm>
            <a:off x="5353585" y="2359977"/>
            <a:ext cx="1064562" cy="3520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规格、类目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212DBA4-EA3F-3D4B-9EB0-4E616EF7D8FC}"/>
              </a:ext>
            </a:extLst>
          </p:cNvPr>
          <p:cNvSpPr/>
          <p:nvPr/>
        </p:nvSpPr>
        <p:spPr>
          <a:xfrm>
            <a:off x="5349432" y="2767613"/>
            <a:ext cx="1064562" cy="3520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 err="1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ldcr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同步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8B35F1F-FDE7-F649-A535-A9D0F1996FC8}"/>
              </a:ext>
            </a:extLst>
          </p:cNvPr>
          <p:cNvSpPr/>
          <p:nvPr/>
        </p:nvSpPr>
        <p:spPr>
          <a:xfrm>
            <a:off x="8895351" y="289999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1.0</a:t>
            </a:r>
            <a:r>
              <a:rPr kumimoji="1" lang="zh-CN" altLang="en-US" dirty="0">
                <a:solidFill>
                  <a:srgbClr val="FF0000"/>
                </a:solidFill>
              </a:rPr>
              <a:t>问题点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E7B9FE3-606C-BF47-A9AF-A09E0B9BC087}"/>
              </a:ext>
            </a:extLst>
          </p:cNvPr>
          <p:cNvSpPr/>
          <p:nvPr/>
        </p:nvSpPr>
        <p:spPr>
          <a:xfrm>
            <a:off x="7241452" y="3573631"/>
            <a:ext cx="46987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       当单据状态在同一时刻发生</a:t>
            </a:r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次以上变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更，通过接口“</a:t>
            </a:r>
            <a:r>
              <a:rPr kumimoji="1" lang="en-US" altLang="zh-CN" dirty="0">
                <a:solidFill>
                  <a:srgbClr val="00B0F0"/>
                </a:solidFill>
              </a:rPr>
              <a:t>push</a:t>
            </a:r>
            <a:r>
              <a:rPr kumimoji="1" lang="zh-CN" altLang="en-US" dirty="0">
                <a:solidFill>
                  <a:srgbClr val="00B0F0"/>
                </a:solidFill>
              </a:rPr>
              <a:t>”数据到物流数据中心，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会存在</a:t>
            </a:r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次数据消费不一致，导致乱序。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AEA2319-1FAA-E74F-9C92-82298222D39C}"/>
              </a:ext>
            </a:extLst>
          </p:cNvPr>
          <p:cNvSpPr/>
          <p:nvPr/>
        </p:nvSpPr>
        <p:spPr>
          <a:xfrm>
            <a:off x="7191536" y="5215268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</a:rPr>
              <a:t>        精卫是通过拉取备库</a:t>
            </a:r>
            <a:r>
              <a:rPr kumimoji="1" lang="en-US" altLang="zh-CN" dirty="0" err="1">
                <a:solidFill>
                  <a:schemeClr val="accent6"/>
                </a:solidFill>
              </a:rPr>
              <a:t>binlog</a:t>
            </a:r>
            <a:r>
              <a:rPr kumimoji="1" lang="zh-CN" altLang="en-US" dirty="0">
                <a:solidFill>
                  <a:schemeClr val="accent6"/>
                </a:solidFill>
              </a:rPr>
              <a:t>做数据回放的，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>
                <a:solidFill>
                  <a:schemeClr val="accent6"/>
                </a:solidFill>
              </a:rPr>
              <a:t>因此保证了数据的有序性。在</a:t>
            </a:r>
            <a:r>
              <a:rPr kumimoji="1" lang="en-US" altLang="zh-CN" dirty="0">
                <a:solidFill>
                  <a:schemeClr val="accent6"/>
                </a:solidFill>
              </a:rPr>
              <a:t>push</a:t>
            </a:r>
            <a:r>
              <a:rPr kumimoji="1" lang="zh-CN" altLang="en-US" dirty="0">
                <a:solidFill>
                  <a:schemeClr val="accent6"/>
                </a:solidFill>
              </a:rPr>
              <a:t>到物流数据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>
                <a:solidFill>
                  <a:schemeClr val="accent6"/>
                </a:solidFill>
              </a:rPr>
              <a:t>中心的消息中增加“唯一递增键（版本号）”，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r>
              <a:rPr kumimoji="1" lang="zh-CN" altLang="en-US" dirty="0">
                <a:solidFill>
                  <a:schemeClr val="accent6"/>
                </a:solidFill>
              </a:rPr>
              <a:t>根据版本号做更新，因此保证了时序性。</a:t>
            </a:r>
            <a:endParaRPr kumimoji="1" lang="en-US" altLang="zh-CN" dirty="0">
              <a:solidFill>
                <a:schemeClr val="accent6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2A3A8E1-06BF-C646-A714-3F4B1CF1273A}"/>
              </a:ext>
            </a:extLst>
          </p:cNvPr>
          <p:cNvSpPr/>
          <p:nvPr/>
        </p:nvSpPr>
        <p:spPr>
          <a:xfrm>
            <a:off x="9107347" y="466672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2.0</a:t>
            </a:r>
            <a:r>
              <a:rPr kumimoji="1" lang="zh-CN" altLang="en-US" dirty="0">
                <a:solidFill>
                  <a:srgbClr val="FF0000"/>
                </a:solidFill>
              </a:rPr>
              <a:t>解决点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1B66E4A6-0463-0640-86F0-48C71DD4FC70}"/>
              </a:ext>
            </a:extLst>
          </p:cNvPr>
          <p:cNvCxnSpPr>
            <a:cxnSpLocks/>
            <a:stCxn id="86" idx="0"/>
            <a:endCxn id="27" idx="1"/>
          </p:cNvCxnSpPr>
          <p:nvPr/>
        </p:nvCxnSpPr>
        <p:spPr>
          <a:xfrm rot="5400000" flipH="1" flipV="1">
            <a:off x="5949839" y="926002"/>
            <a:ext cx="389913" cy="2466904"/>
          </a:xfrm>
          <a:prstGeom prst="curvedConnector2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129F4-7A6E-BD49-AF1D-C434BDDA520D}"/>
              </a:ext>
            </a:extLst>
          </p:cNvPr>
          <p:cNvSpPr txBox="1"/>
          <p:nvPr/>
        </p:nvSpPr>
        <p:spPr>
          <a:xfrm>
            <a:off x="8171727" y="2284034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3D55E64-F38E-CC49-B41E-D7578873B472}"/>
              </a:ext>
            </a:extLst>
          </p:cNvPr>
          <p:cNvSpPr/>
          <p:nvPr/>
        </p:nvSpPr>
        <p:spPr>
          <a:xfrm>
            <a:off x="6500319" y="2349502"/>
            <a:ext cx="6743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900" dirty="0">
                <a:solidFill>
                  <a:srgbClr val="00B0F0"/>
                </a:solidFill>
              </a:rPr>
              <a:t>产出：</a:t>
            </a:r>
            <a:r>
              <a:rPr kumimoji="1" lang="en-US" altLang="zh-CN" sz="900" dirty="0">
                <a:solidFill>
                  <a:srgbClr val="00B0F0"/>
                </a:solidFill>
              </a:rPr>
              <a:t>data</a:t>
            </a:r>
            <a:r>
              <a:rPr kumimoji="1" lang="zh-CN" altLang="en-US" sz="900" dirty="0">
                <a:solidFill>
                  <a:srgbClr val="00B0F0"/>
                </a:solidFill>
              </a:rPr>
              <a:t>表、</a:t>
            </a:r>
            <a:r>
              <a:rPr kumimoji="1" lang="en-US" altLang="zh-CN" sz="900" dirty="0" err="1">
                <a:solidFill>
                  <a:srgbClr val="00B0F0"/>
                </a:solidFill>
              </a:rPr>
              <a:t>ldcr</a:t>
            </a:r>
            <a:r>
              <a:rPr kumimoji="1" lang="zh-CN" altLang="en-US" sz="900" dirty="0">
                <a:solidFill>
                  <a:srgbClr val="00B0F0"/>
                </a:solidFill>
              </a:rPr>
              <a:t>表</a:t>
            </a:r>
            <a:endParaRPr kumimoji="1"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323BEAD-49D7-234C-86C1-28268AF78DC5}"/>
              </a:ext>
            </a:extLst>
          </p:cNvPr>
          <p:cNvSpPr/>
          <p:nvPr/>
        </p:nvSpPr>
        <p:spPr>
          <a:xfrm>
            <a:off x="179807" y="5476571"/>
            <a:ext cx="1212623" cy="37569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04810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2" grpId="0"/>
      <p:bldP spid="62" grpId="0" animBg="1"/>
      <p:bldP spid="63" grpId="0" animBg="1"/>
      <p:bldP spid="64" grpId="0" animBg="1"/>
      <p:bldP spid="67" grpId="0" animBg="1"/>
      <p:bldP spid="86" grpId="0" animBg="1"/>
      <p:bldP spid="99" grpId="0"/>
      <p:bldP spid="119" grpId="0" animBg="1"/>
      <p:bldP spid="120" grpId="0" animBg="1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2838698" y="2556966"/>
            <a:ext cx="45076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四：成长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未来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32504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117563" y="127516"/>
            <a:ext cx="1562381" cy="55995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681" y="2151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成长</a:t>
            </a:r>
            <a:r>
              <a:rPr kumimoji="1" lang="en-US" altLang="zh-CN" dirty="0">
                <a:solidFill>
                  <a:schemeClr val="bg1"/>
                </a:solidFill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</a:rPr>
              <a:t>未来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F987F7-B117-C44A-8A46-5C87688DE824}"/>
              </a:ext>
            </a:extLst>
          </p:cNvPr>
          <p:cNvSpPr txBox="1">
            <a:spLocks/>
          </p:cNvSpPr>
          <p:nvPr/>
        </p:nvSpPr>
        <p:spPr bwMode="auto">
          <a:xfrm>
            <a:off x="2727383" y="3653000"/>
            <a:ext cx="6988300" cy="12263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400"/>
              <a:buNone/>
            </a:pPr>
            <a:endParaRPr lang="en-US" altLang="zh-CN" dirty="0">
              <a:solidFill>
                <a:srgbClr val="00B0F0"/>
              </a:solidFill>
              <a:latin typeface="+mn-ea"/>
            </a:endParaRPr>
          </a:p>
          <a:p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工具化：问题排查过程复杂，工具薄弱。</a:t>
            </a:r>
            <a:endParaRPr kumimoji="1" lang="en-US" altLang="zh-CN" sz="19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                 </a:t>
            </a:r>
            <a:r>
              <a:rPr kumimoji="1" lang="en-US" altLang="zh-CN" sz="1900" dirty="0">
                <a:solidFill>
                  <a:srgbClr val="00B0F0"/>
                </a:solidFill>
                <a:latin typeface="+mn-ea"/>
              </a:rPr>
              <a:t>-&gt; </a:t>
            </a: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（ 维护“哆啦</a:t>
            </a:r>
            <a:r>
              <a:rPr kumimoji="1" lang="en-US" altLang="zh-CN" sz="1900" dirty="0">
                <a:solidFill>
                  <a:srgbClr val="00B0F0"/>
                </a:solidFill>
                <a:latin typeface="+mn-ea"/>
              </a:rPr>
              <a:t>A</a:t>
            </a: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梦”、开发“魔法棒”工具）</a:t>
            </a:r>
            <a:endParaRPr kumimoji="1" lang="en-US" altLang="zh-CN" sz="19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A4F379-78D5-FC43-9DA5-91F60554B940}"/>
              </a:ext>
            </a:extLst>
          </p:cNvPr>
          <p:cNvSpPr/>
          <p:nvPr/>
        </p:nvSpPr>
        <p:spPr>
          <a:xfrm>
            <a:off x="2081052" y="35563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348AF5-3689-AF47-AC9C-6A5BC5FF6A88}"/>
              </a:ext>
            </a:extLst>
          </p:cNvPr>
          <p:cNvSpPr txBox="1"/>
          <p:nvPr/>
        </p:nvSpPr>
        <p:spPr>
          <a:xfrm>
            <a:off x="2727383" y="5165361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B0F0"/>
                </a:solidFill>
              </a:rPr>
              <a:t>一致化：一个指标在多个场景含义不一致，导致业务有歧义</a:t>
            </a:r>
          </a:p>
          <a:p>
            <a:r>
              <a:rPr kumimoji="1" lang="en-US" altLang="zh-CN" dirty="0">
                <a:solidFill>
                  <a:srgbClr val="00B0F0"/>
                </a:solidFill>
              </a:rPr>
              <a:t>	-&gt;   </a:t>
            </a:r>
            <a:r>
              <a:rPr kumimoji="1" lang="zh-CN" altLang="en-US" dirty="0">
                <a:solidFill>
                  <a:srgbClr val="00B0F0"/>
                </a:solidFill>
              </a:rPr>
              <a:t>统一指标管理，如：数据字典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FBE3F0-A573-E547-8527-B1B71EED6CA9}"/>
              </a:ext>
            </a:extLst>
          </p:cNvPr>
          <p:cNvSpPr/>
          <p:nvPr/>
        </p:nvSpPr>
        <p:spPr>
          <a:xfrm>
            <a:off x="2081052" y="1173628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成长：</a:t>
            </a:r>
            <a:r>
              <a:rPr kumimoji="1" lang="zh-CN" altLang="en-US" dirty="0">
                <a:solidFill>
                  <a:srgbClr val="00B0F0"/>
                </a:solidFill>
              </a:rPr>
              <a:t>在数据使用上，沉淀了一套自己的</a:t>
            </a:r>
            <a:r>
              <a:rPr kumimoji="1" lang="zh-CN" altLang="en-US" b="1" dirty="0">
                <a:solidFill>
                  <a:srgbClr val="00B0F0"/>
                </a:solidFill>
              </a:rPr>
              <a:t>方法论</a:t>
            </a:r>
            <a:r>
              <a:rPr kumimoji="1" lang="zh-CN" altLang="en-US" dirty="0">
                <a:solidFill>
                  <a:srgbClr val="00B0F0"/>
                </a:solidFill>
              </a:rPr>
              <a:t>，并在实践中使用和分享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03F854-82CA-A943-A765-233F4DC81316}"/>
              </a:ext>
            </a:extLst>
          </p:cNvPr>
          <p:cNvSpPr txBox="1"/>
          <p:nvPr/>
        </p:nvSpPr>
        <p:spPr>
          <a:xfrm>
            <a:off x="3113590" y="1612832"/>
            <a:ext cx="635462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  <a:latin typeface="+mn-ea"/>
              </a:rPr>
              <a:t>-&gt;</a:t>
            </a:r>
            <a:r>
              <a:rPr kumimoji="1" lang="zh-CN" altLang="en-US" dirty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zh-CN" altLang="en-US" dirty="0">
                <a:solidFill>
                  <a:srgbClr val="00B0F0"/>
                </a:solidFill>
              </a:rPr>
              <a:t>稳定性：多</a:t>
            </a:r>
            <a:r>
              <a:rPr kumimoji="1" lang="en-US" altLang="zh-CN" dirty="0">
                <a:solidFill>
                  <a:srgbClr val="00B0F0"/>
                </a:solidFill>
              </a:rPr>
              <a:t>ADB</a:t>
            </a:r>
            <a:r>
              <a:rPr kumimoji="1" lang="zh-CN" altLang="en-US" dirty="0">
                <a:solidFill>
                  <a:srgbClr val="00B0F0"/>
                </a:solidFill>
              </a:rPr>
              <a:t>库、自动降级、慢</a:t>
            </a:r>
            <a:r>
              <a:rPr kumimoji="1" lang="en-US" altLang="zh-CN" dirty="0">
                <a:solidFill>
                  <a:srgbClr val="00B0F0"/>
                </a:solidFill>
              </a:rPr>
              <a:t>SQL</a:t>
            </a:r>
            <a:r>
              <a:rPr kumimoji="1" lang="zh-CN" altLang="en-US" dirty="0">
                <a:solidFill>
                  <a:srgbClr val="00B0F0"/>
                </a:solidFill>
              </a:rPr>
              <a:t>优化（索引、</a:t>
            </a:r>
            <a:r>
              <a:rPr kumimoji="1" lang="en-US" altLang="zh-CN" dirty="0">
                <a:solidFill>
                  <a:srgbClr val="00B0F0"/>
                </a:solidFill>
              </a:rPr>
              <a:t>ADB</a:t>
            </a:r>
            <a:r>
              <a:rPr kumimoji="1" lang="zh-CN" altLang="en-US" dirty="0">
                <a:solidFill>
                  <a:srgbClr val="00B0F0"/>
                </a:solidFill>
              </a:rPr>
              <a:t>）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  <a:latin typeface="+mn-ea"/>
              </a:rPr>
              <a:t>-&gt;</a:t>
            </a:r>
            <a:r>
              <a:rPr kumimoji="1" lang="zh-CN" altLang="en-US" dirty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zh-CN" altLang="en-US" dirty="0">
                <a:solidFill>
                  <a:srgbClr val="00B0F0"/>
                </a:solidFill>
              </a:rPr>
              <a:t>数据加工：虚拟列、虚拟表、</a:t>
            </a:r>
            <a:r>
              <a:rPr kumimoji="1" lang="en-US" altLang="zh-CN" dirty="0">
                <a:solidFill>
                  <a:srgbClr val="00B0F0"/>
                </a:solidFill>
              </a:rPr>
              <a:t>ODPS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+mn-ea"/>
              </a:rPr>
              <a:t>-&gt;</a:t>
            </a:r>
            <a:r>
              <a:rPr kumimoji="1" lang="zh-CN" altLang="en-US" dirty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zh-CN" altLang="en-US" dirty="0">
                <a:solidFill>
                  <a:srgbClr val="00B0F0"/>
                </a:solidFill>
              </a:rPr>
              <a:t>前端：数盒、</a:t>
            </a:r>
            <a:r>
              <a:rPr kumimoji="1" lang="en-US" altLang="zh-CN" dirty="0">
                <a:solidFill>
                  <a:srgbClr val="00B0F0"/>
                </a:solidFill>
              </a:rPr>
              <a:t>U+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盒马logo横版反白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53054" y="5356306"/>
            <a:ext cx="1230623" cy="547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0966" y="2172132"/>
            <a:ext cx="3170068" cy="1256868"/>
          </a:xfrm>
          <a:prstGeom prst="rect">
            <a:avLst/>
          </a:prstGeom>
          <a:noFill/>
        </p:spPr>
        <p:txBody>
          <a:bodyPr wrap="none" lIns="121905" tIns="60953" rIns="121905" bIns="60953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en-US" sz="7200" b="1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谢谢！</a:t>
            </a:r>
            <a:endParaRPr kumimoji="1" lang="en-US" altLang="zh-CN" sz="7200" b="1" spc="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目录"/>
          <p:cNvSpPr txBox="1"/>
          <p:nvPr/>
        </p:nvSpPr>
        <p:spPr>
          <a:xfrm>
            <a:off x="764894" y="1347357"/>
            <a:ext cx="564257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Microsoft YaHei"/>
                <a:ea typeface="Microsoft YaHei"/>
                <a:cs typeface="Helvetica Neue Medium"/>
                <a:sym typeface="Microsoft YaHei"/>
              </a:rPr>
              <a:t>目录</a:t>
            </a:r>
          </a:p>
        </p:txBody>
      </p:sp>
      <p:sp>
        <p:nvSpPr>
          <p:cNvPr id="162" name="CATALOG"/>
          <p:cNvSpPr txBox="1"/>
          <p:nvPr/>
        </p:nvSpPr>
        <p:spPr>
          <a:xfrm>
            <a:off x="746285" y="679108"/>
            <a:ext cx="2816477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000">
                <a:solidFill>
                  <a:srgbClr val="00427B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00427B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CATALOG</a:t>
            </a:r>
          </a:p>
        </p:txBody>
      </p:sp>
      <p:sp>
        <p:nvSpPr>
          <p:cNvPr id="163" name="01"/>
          <p:cNvSpPr txBox="1"/>
          <p:nvPr/>
        </p:nvSpPr>
        <p:spPr>
          <a:xfrm>
            <a:off x="877631" y="2557954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01</a:t>
            </a:r>
          </a:p>
        </p:txBody>
      </p:sp>
      <p:sp>
        <p:nvSpPr>
          <p:cNvPr id="164" name="单元目录主标题一"/>
          <p:cNvSpPr txBox="1"/>
          <p:nvPr/>
        </p:nvSpPr>
        <p:spPr>
          <a:xfrm>
            <a:off x="1436961" y="2585087"/>
            <a:ext cx="820738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个人简介</a:t>
            </a:r>
          </a:p>
        </p:txBody>
      </p:sp>
      <p:sp>
        <p:nvSpPr>
          <p:cNvPr id="165" name="02"/>
          <p:cNvSpPr txBox="1"/>
          <p:nvPr/>
        </p:nvSpPr>
        <p:spPr>
          <a:xfrm>
            <a:off x="851983" y="2992942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02</a:t>
            </a:r>
          </a:p>
        </p:txBody>
      </p:sp>
      <p:sp>
        <p:nvSpPr>
          <p:cNvPr id="177" name="线条"/>
          <p:cNvSpPr/>
          <p:nvPr/>
        </p:nvSpPr>
        <p:spPr>
          <a:xfrm>
            <a:off x="876301" y="2018992"/>
            <a:ext cx="175823" cy="0"/>
          </a:xfrm>
          <a:prstGeom prst="line">
            <a:avLst/>
          </a:prstGeom>
          <a:ln w="50800">
            <a:solidFill>
              <a:srgbClr val="00437C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" name="02"/>
          <p:cNvSpPr txBox="1"/>
          <p:nvPr/>
        </p:nvSpPr>
        <p:spPr>
          <a:xfrm>
            <a:off x="846552" y="3491727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3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3" name="02">
            <a:extLst>
              <a:ext uri="{FF2B5EF4-FFF2-40B4-BE49-F238E27FC236}">
                <a16:creationId xmlns:a16="http://schemas.microsoft.com/office/drawing/2014/main" id="{4E284610-FCB4-7240-87D4-0DBA2DF2EB2E}"/>
              </a:ext>
            </a:extLst>
          </p:cNvPr>
          <p:cNvSpPr txBox="1"/>
          <p:nvPr/>
        </p:nvSpPr>
        <p:spPr>
          <a:xfrm>
            <a:off x="846552" y="3950266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4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4" name="单元目录主标题二">
            <a:extLst>
              <a:ext uri="{FF2B5EF4-FFF2-40B4-BE49-F238E27FC236}">
                <a16:creationId xmlns:a16="http://schemas.microsoft.com/office/drawing/2014/main" id="{3BC3AE03-660C-9943-9700-0A0DC8BAD212}"/>
              </a:ext>
            </a:extLst>
          </p:cNvPr>
          <p:cNvSpPr txBox="1"/>
          <p:nvPr/>
        </p:nvSpPr>
        <p:spPr>
          <a:xfrm>
            <a:off x="1411313" y="3549423"/>
            <a:ext cx="1590179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全网物流时效项目</a:t>
            </a:r>
          </a:p>
        </p:txBody>
      </p:sp>
      <p:sp>
        <p:nvSpPr>
          <p:cNvPr id="16" name="单元目录主标题二">
            <a:extLst>
              <a:ext uri="{FF2B5EF4-FFF2-40B4-BE49-F238E27FC236}">
                <a16:creationId xmlns:a16="http://schemas.microsoft.com/office/drawing/2014/main" id="{C9A94AFD-DEFA-8E4D-82E7-B65EB30A69CE}"/>
              </a:ext>
            </a:extLst>
          </p:cNvPr>
          <p:cNvSpPr txBox="1"/>
          <p:nvPr/>
        </p:nvSpPr>
        <p:spPr>
          <a:xfrm>
            <a:off x="1436961" y="3973092"/>
            <a:ext cx="987450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成长</a:t>
            </a:r>
            <a:r>
              <a:rPr lang="en-US" altLang="zh-CN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&amp;</a:t>
            </a: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未来</a:t>
            </a:r>
          </a:p>
        </p:txBody>
      </p:sp>
      <p:sp>
        <p:nvSpPr>
          <p:cNvPr id="17" name="单元目录主标题二">
            <a:extLst>
              <a:ext uri="{FF2B5EF4-FFF2-40B4-BE49-F238E27FC236}">
                <a16:creationId xmlns:a16="http://schemas.microsoft.com/office/drawing/2014/main" id="{95F8021D-3EB9-6F47-B037-172FE9BB85E5}"/>
              </a:ext>
            </a:extLst>
          </p:cNvPr>
          <p:cNvSpPr txBox="1"/>
          <p:nvPr/>
        </p:nvSpPr>
        <p:spPr>
          <a:xfrm>
            <a:off x="1411313" y="3031413"/>
            <a:ext cx="987450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数据</a:t>
            </a:r>
            <a:r>
              <a:rPr lang="en-US" altLang="zh-CN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&amp;</a:t>
            </a: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应用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4121100" y="2556966"/>
            <a:ext cx="394979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：个人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简介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779716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/>
        </p:nvSpPr>
        <p:spPr>
          <a:xfrm>
            <a:off x="117563" y="127516"/>
            <a:ext cx="1309303" cy="431571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216" y="158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个人简介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812BE1-EF7F-BF4B-B95D-2580F87D41C7}"/>
              </a:ext>
            </a:extLst>
          </p:cNvPr>
          <p:cNvSpPr/>
          <p:nvPr/>
        </p:nvSpPr>
        <p:spPr>
          <a:xfrm>
            <a:off x="1478503" y="1232452"/>
            <a:ext cx="92349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工作经历：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上嘉物流 </a:t>
            </a:r>
            <a:r>
              <a:rPr lang="en-US" altLang="zh-CN" dirty="0"/>
              <a:t>-</a:t>
            </a:r>
            <a:r>
              <a:rPr lang="zh-CN" altLang="en-US" dirty="0"/>
              <a:t> 盒马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WMS</a:t>
            </a:r>
            <a:r>
              <a:rPr lang="zh-CN" altLang="en-US" dirty="0"/>
              <a:t>团队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出库域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开发工程师（201</a:t>
            </a:r>
            <a:r>
              <a:rPr lang="en-US" altLang="zh-CN" dirty="0"/>
              <a:t>9</a:t>
            </a:r>
            <a:r>
              <a:rPr lang="zh-CN" altLang="en-US" dirty="0"/>
              <a:t>年0</a:t>
            </a:r>
            <a:r>
              <a:rPr lang="en-US" altLang="zh-CN" dirty="0"/>
              <a:t>1</a:t>
            </a:r>
            <a:r>
              <a:rPr lang="zh-CN" altLang="en-US" dirty="0"/>
              <a:t>月~至今）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主要工作：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负责数据开发：在线数据平台对接、数据加工、实时报表开发、稳定性维护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幂等、数据顺序消费、数据同步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参与合批合波开发：根据来源单据的重新组合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策略化校验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928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/>
        </p:nvSpPr>
        <p:spPr>
          <a:xfrm>
            <a:off x="117563" y="127516"/>
            <a:ext cx="1309303" cy="431571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216" y="158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个人简介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1FCC137-B02E-7642-8414-8A63AEC92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831836"/>
              </p:ext>
            </p:extLst>
          </p:nvPr>
        </p:nvGraphicFramePr>
        <p:xfrm>
          <a:off x="547023" y="1471762"/>
          <a:ext cx="11097954" cy="391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D9E2C3A-CDE4-4B42-9046-14A7D408C6CF}"/>
              </a:ext>
            </a:extLst>
          </p:cNvPr>
          <p:cNvSpPr/>
          <p:nvPr/>
        </p:nvSpPr>
        <p:spPr>
          <a:xfrm>
            <a:off x="727163" y="406813"/>
            <a:ext cx="12058604" cy="99718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项目经历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291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3842178" y="2556966"/>
            <a:ext cx="45076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二：数据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lang="zh-CN" altLang="en-US" sz="50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应用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551958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315EE3D7-81B3-0246-B35D-CF94E7C8BE65}"/>
              </a:ext>
            </a:extLst>
          </p:cNvPr>
          <p:cNvSpPr/>
          <p:nvPr/>
        </p:nvSpPr>
        <p:spPr>
          <a:xfrm>
            <a:off x="117563" y="202455"/>
            <a:ext cx="1671480" cy="388090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14EAF-FB6A-C349-9F03-7C9063ECA30E}"/>
              </a:ext>
            </a:extLst>
          </p:cNvPr>
          <p:cNvSpPr txBox="1"/>
          <p:nvPr/>
        </p:nvSpPr>
        <p:spPr>
          <a:xfrm>
            <a:off x="168473" y="211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在线数据开发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874397-FB14-6740-8A29-CF331BC9E854}"/>
              </a:ext>
            </a:extLst>
          </p:cNvPr>
          <p:cNvSpPr/>
          <p:nvPr/>
        </p:nvSpPr>
        <p:spPr>
          <a:xfrm>
            <a:off x="727163" y="406813"/>
            <a:ext cx="12058604" cy="99718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业务系统常存在</a:t>
            </a:r>
            <a:r>
              <a:rPr kumimoji="1" lang="zh-CN" altLang="en-US" dirty="0">
                <a:solidFill>
                  <a:srgbClr val="FF0000"/>
                </a:solidFill>
              </a:rPr>
              <a:t>慢查</a:t>
            </a:r>
            <a:r>
              <a:rPr kumimoji="1" lang="zh-CN" altLang="en-US" dirty="0">
                <a:solidFill>
                  <a:srgbClr val="00B0F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备库</a:t>
            </a:r>
            <a:r>
              <a:rPr kumimoji="1" lang="zh-CN" altLang="en-US" dirty="0">
                <a:solidFill>
                  <a:srgbClr val="00B0F0"/>
                </a:solidFill>
              </a:rPr>
              <a:t>压力大、实时</a:t>
            </a:r>
            <a:r>
              <a:rPr kumimoji="1" lang="zh-CN" altLang="en-US" dirty="0">
                <a:solidFill>
                  <a:srgbClr val="FF0000"/>
                </a:solidFill>
              </a:rPr>
              <a:t>指标</a:t>
            </a:r>
            <a:r>
              <a:rPr kumimoji="1" lang="zh-CN" altLang="en-US" dirty="0">
                <a:solidFill>
                  <a:schemeClr val="tx1"/>
                </a:solidFill>
              </a:rPr>
              <a:t>分析</a:t>
            </a:r>
            <a:r>
              <a:rPr kumimoji="1" lang="zh-CN" altLang="en-US" dirty="0">
                <a:solidFill>
                  <a:srgbClr val="00B0F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全仓</a:t>
            </a:r>
            <a:r>
              <a:rPr kumimoji="1" lang="zh-CN" altLang="en-US" dirty="0">
                <a:solidFill>
                  <a:schemeClr val="tx1"/>
                </a:solidFill>
              </a:rPr>
              <a:t>（分表）</a:t>
            </a:r>
            <a:r>
              <a:rPr kumimoji="1" lang="zh-CN" altLang="en-US" dirty="0">
                <a:solidFill>
                  <a:srgbClr val="00B0F0"/>
                </a:solidFill>
              </a:rPr>
              <a:t>数据统计困难。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136D39-5F2B-BD47-91F2-519DCB12DB06}"/>
              </a:ext>
            </a:extLst>
          </p:cNvPr>
          <p:cNvSpPr txBox="1"/>
          <p:nvPr/>
        </p:nvSpPr>
        <p:spPr>
          <a:xfrm>
            <a:off x="1405830" y="1642749"/>
            <a:ext cx="9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1.0</a:t>
            </a:r>
            <a:r>
              <a:rPr kumimoji="1" lang="zh-CN" altLang="en-US" dirty="0">
                <a:solidFill>
                  <a:srgbClr val="00B0F0"/>
                </a:solidFill>
              </a:rPr>
              <a:t>版本</a:t>
            </a:r>
          </a:p>
        </p:txBody>
      </p:sp>
      <p:graphicFrame>
        <p:nvGraphicFramePr>
          <p:cNvPr id="8" name="图表 2">
            <a:extLst>
              <a:ext uri="{FF2B5EF4-FFF2-40B4-BE49-F238E27FC236}">
                <a16:creationId xmlns:a16="http://schemas.microsoft.com/office/drawing/2014/main" id="{B93EACD6-9392-5147-BBE9-F8C30168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300375"/>
              </p:ext>
            </p:extLst>
          </p:nvPr>
        </p:nvGraphicFramePr>
        <p:xfrm>
          <a:off x="381837" y="2250831"/>
          <a:ext cx="3145134" cy="251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表 2">
            <a:extLst>
              <a:ext uri="{FF2B5EF4-FFF2-40B4-BE49-F238E27FC236}">
                <a16:creationId xmlns:a16="http://schemas.microsoft.com/office/drawing/2014/main" id="{9A713DEA-62CA-7241-ABF0-93419606F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987565"/>
              </p:ext>
            </p:extLst>
          </p:nvPr>
        </p:nvGraphicFramePr>
        <p:xfrm>
          <a:off x="7602662" y="2148290"/>
          <a:ext cx="4487928" cy="329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右箭头 10">
            <a:extLst>
              <a:ext uri="{FF2B5EF4-FFF2-40B4-BE49-F238E27FC236}">
                <a16:creationId xmlns:a16="http://schemas.microsoft.com/office/drawing/2014/main" id="{B4D5F653-CDE4-874B-BA77-D3D861E9E6E8}"/>
              </a:ext>
            </a:extLst>
          </p:cNvPr>
          <p:cNvSpPr/>
          <p:nvPr/>
        </p:nvSpPr>
        <p:spPr>
          <a:xfrm>
            <a:off x="4849566" y="3305909"/>
            <a:ext cx="1531911" cy="574260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rgbClr val="00B0F0"/>
                </a:solidFill>
              </a:rPr>
              <a:t>升级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563FDC-8460-8644-962A-9FA40496AFD4}"/>
              </a:ext>
            </a:extLst>
          </p:cNvPr>
          <p:cNvSpPr txBox="1"/>
          <p:nvPr/>
        </p:nvSpPr>
        <p:spPr>
          <a:xfrm>
            <a:off x="4391249" y="4488732"/>
            <a:ext cx="277936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数据加工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虚拟列</a:t>
            </a:r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数据流水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熔断降级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稳定性监控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59DA8-C222-094B-94B4-8DEE727F9885}"/>
              </a:ext>
            </a:extLst>
          </p:cNvPr>
          <p:cNvSpPr txBox="1"/>
          <p:nvPr/>
        </p:nvSpPr>
        <p:spPr>
          <a:xfrm>
            <a:off x="9379529" y="1596292"/>
            <a:ext cx="9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2.0</a:t>
            </a:r>
            <a:r>
              <a:rPr kumimoji="1" lang="zh-CN" altLang="en-US" dirty="0">
                <a:solidFill>
                  <a:srgbClr val="00B0F0"/>
                </a:solidFill>
              </a:rPr>
              <a:t>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5391C-9D6F-B74F-9716-080F211A7F3B}"/>
              </a:ext>
            </a:extLst>
          </p:cNvPr>
          <p:cNvSpPr txBox="1"/>
          <p:nvPr/>
        </p:nvSpPr>
        <p:spPr>
          <a:xfrm>
            <a:off x="4276279" y="1804743"/>
            <a:ext cx="277936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功能单一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无“主备”概念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强依赖、无降级</a:t>
            </a:r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0090D-A90E-D549-8AB4-CD3CAE8DF601}"/>
              </a:ext>
            </a:extLst>
          </p:cNvPr>
          <p:cNvSpPr txBox="1"/>
          <p:nvPr/>
        </p:nvSpPr>
        <p:spPr>
          <a:xfrm>
            <a:off x="3511826" y="497087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62103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0586CBDC-9AAC-EE4D-8224-0F3A3FCAB190}"/>
              </a:ext>
            </a:extLst>
          </p:cNvPr>
          <p:cNvSpPr txBox="1"/>
          <p:nvPr/>
        </p:nvSpPr>
        <p:spPr>
          <a:xfrm>
            <a:off x="3332326" y="1191934"/>
            <a:ext cx="2294791" cy="87203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B7871B-AAD0-2E47-BD7F-70A583987991}"/>
              </a:ext>
            </a:extLst>
          </p:cNvPr>
          <p:cNvSpPr txBox="1"/>
          <p:nvPr/>
        </p:nvSpPr>
        <p:spPr>
          <a:xfrm>
            <a:off x="6147702" y="1172419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853B4A-2305-D247-AA10-E0006723C7BA}"/>
              </a:ext>
            </a:extLst>
          </p:cNvPr>
          <p:cNvSpPr txBox="1"/>
          <p:nvPr/>
        </p:nvSpPr>
        <p:spPr>
          <a:xfrm>
            <a:off x="489185" y="1174420"/>
            <a:ext cx="2429273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6C75BF-6F9E-C943-8EB8-816AD872FC52}"/>
              </a:ext>
            </a:extLst>
          </p:cNvPr>
          <p:cNvSpPr txBox="1"/>
          <p:nvPr/>
        </p:nvSpPr>
        <p:spPr>
          <a:xfrm>
            <a:off x="9096587" y="2965431"/>
            <a:ext cx="2251775" cy="2893101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2B3393-8F86-5C44-98DF-84F17DC8AFF1}"/>
              </a:ext>
            </a:extLst>
          </p:cNvPr>
          <p:cNvSpPr txBox="1"/>
          <p:nvPr/>
        </p:nvSpPr>
        <p:spPr>
          <a:xfrm>
            <a:off x="6169211" y="2965434"/>
            <a:ext cx="2251775" cy="289310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61507B-F372-744F-B25D-204BD2BE0824}"/>
              </a:ext>
            </a:extLst>
          </p:cNvPr>
          <p:cNvSpPr txBox="1"/>
          <p:nvPr/>
        </p:nvSpPr>
        <p:spPr>
          <a:xfrm>
            <a:off x="368966" y="3019640"/>
            <a:ext cx="2326694" cy="289310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0509DD-FAB3-5A45-94D9-6AC477809414}"/>
              </a:ext>
            </a:extLst>
          </p:cNvPr>
          <p:cNvSpPr txBox="1"/>
          <p:nvPr/>
        </p:nvSpPr>
        <p:spPr>
          <a:xfrm>
            <a:off x="3274976" y="3019658"/>
            <a:ext cx="2294791" cy="2893081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C04CDA-FC29-CA45-8971-A6B179F1D6A6}"/>
              </a:ext>
            </a:extLst>
          </p:cNvPr>
          <p:cNvSpPr txBox="1"/>
          <p:nvPr/>
        </p:nvSpPr>
        <p:spPr>
          <a:xfrm>
            <a:off x="450298" y="3119933"/>
            <a:ext cx="2257138" cy="269251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、构建</a:t>
            </a:r>
            <a:r>
              <a:rPr kumimoji="1" lang="en-US" altLang="zh-CN" sz="1400" dirty="0"/>
              <a:t>ADB_UMS_CORE</a:t>
            </a:r>
            <a:r>
              <a:rPr kumimoji="1" lang="zh-CN" altLang="en-US" sz="1400" dirty="0">
                <a:solidFill>
                  <a:srgbClr val="FF0000"/>
                </a:solidFill>
              </a:rPr>
              <a:t>核心库</a:t>
            </a:r>
            <a:r>
              <a:rPr kumimoji="1" lang="zh-CN" altLang="en-US" sz="1400" dirty="0"/>
              <a:t>与</a:t>
            </a:r>
            <a:r>
              <a:rPr kumimoji="1" lang="en-US" altLang="zh-CN" sz="1400" dirty="0"/>
              <a:t>ADB_UMS</a:t>
            </a:r>
            <a:r>
              <a:rPr kumimoji="1" lang="zh-CN" altLang="en-US" sz="1400" dirty="0"/>
              <a:t>通用库实例，通过精卫同步数据。（分流）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、业务功能区分优先级：核心业务使用核心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库，非核心、低优先级功能使用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通用库。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、保障核心业务的</a:t>
            </a:r>
            <a:r>
              <a:rPr kumimoji="1" lang="en-US" altLang="zh-CN" sz="1400" dirty="0"/>
              <a:t>100%</a:t>
            </a:r>
            <a:r>
              <a:rPr kumimoji="1" lang="zh-CN" altLang="en-US" sz="1400" dirty="0"/>
              <a:t>可用。</a:t>
            </a:r>
            <a:endParaRPr kumimoji="1" lang="en-US" altLang="zh-CN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6B914A-A81E-B74D-9168-64450A12482A}"/>
              </a:ext>
            </a:extLst>
          </p:cNvPr>
          <p:cNvSpPr/>
          <p:nvPr/>
        </p:nvSpPr>
        <p:spPr>
          <a:xfrm>
            <a:off x="1026398" y="654767"/>
            <a:ext cx="2381198" cy="60879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4E5D6-2C33-8A45-A08D-E7F7E067A322}"/>
              </a:ext>
            </a:extLst>
          </p:cNvPr>
          <p:cNvSpPr txBox="1"/>
          <p:nvPr/>
        </p:nvSpPr>
        <p:spPr>
          <a:xfrm>
            <a:off x="668618" y="2259665"/>
            <a:ext cx="1665305" cy="53335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多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ADB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2B7E9E-A2AC-7241-9DC7-7042C8FBD97F}"/>
              </a:ext>
            </a:extLst>
          </p:cNvPr>
          <p:cNvSpPr txBox="1"/>
          <p:nvPr/>
        </p:nvSpPr>
        <p:spPr>
          <a:xfrm>
            <a:off x="3599780" y="2264461"/>
            <a:ext cx="1665305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数据加工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C7157-B968-4045-8748-B092C5413E4F}"/>
              </a:ext>
            </a:extLst>
          </p:cNvPr>
          <p:cNvSpPr txBox="1"/>
          <p:nvPr/>
        </p:nvSpPr>
        <p:spPr>
          <a:xfrm>
            <a:off x="6542403" y="2259665"/>
            <a:ext cx="1665305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熔断降级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5AFF55-E3A6-D94F-84A2-3D2D0BDE9A9A}"/>
              </a:ext>
            </a:extLst>
          </p:cNvPr>
          <p:cNvSpPr txBox="1"/>
          <p:nvPr/>
        </p:nvSpPr>
        <p:spPr>
          <a:xfrm>
            <a:off x="9321844" y="2259542"/>
            <a:ext cx="1930681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稳定性保障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02BA13-DCA0-6B47-8E20-6115A246182C}"/>
              </a:ext>
            </a:extLst>
          </p:cNvPr>
          <p:cNvSpPr txBox="1"/>
          <p:nvPr/>
        </p:nvSpPr>
        <p:spPr>
          <a:xfrm>
            <a:off x="3344416" y="3010236"/>
            <a:ext cx="2251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/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、将业务数据通过精卫加载到</a:t>
            </a:r>
            <a:r>
              <a:rPr kumimoji="1" lang="en-US" altLang="zh-CN" sz="1400" dirty="0"/>
              <a:t>SLS </a:t>
            </a:r>
            <a:r>
              <a:rPr kumimoji="1" lang="zh-CN" altLang="en-US" sz="1400" dirty="0"/>
              <a:t>中保序，依托</a:t>
            </a:r>
            <a:r>
              <a:rPr kumimoji="1" lang="en-US" altLang="zh-CN" sz="1400" dirty="0"/>
              <a:t>Blink</a:t>
            </a:r>
            <a:r>
              <a:rPr kumimoji="1" lang="zh-CN" altLang="en-US" sz="1400" dirty="0"/>
              <a:t>进行实时宽表加工。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、精卫</a:t>
            </a:r>
            <a:r>
              <a:rPr kumimoji="1" lang="en-US" altLang="zh-CN" sz="1400" dirty="0"/>
              <a:t>ETL</a:t>
            </a:r>
            <a:r>
              <a:rPr kumimoji="1" lang="zh-CN" altLang="en-US" sz="1400" dirty="0"/>
              <a:t>工具箱加工虚拟列</a:t>
            </a:r>
            <a:r>
              <a:rPr kumimoji="1" lang="zh-CN" altLang="en-US" sz="1400" dirty="0">
                <a:solidFill>
                  <a:srgbClr val="FF0000"/>
                </a:solidFill>
              </a:rPr>
              <a:t>（数据清洗）</a:t>
            </a:r>
            <a:r>
              <a:rPr kumimoji="1" lang="zh-CN" altLang="en-US" sz="1400" dirty="0"/>
              <a:t>，将业务表属性写入虚拟列，解决</a:t>
            </a:r>
            <a:r>
              <a:rPr kumimoji="1" lang="zh-CN" altLang="en-US" sz="1400" dirty="0">
                <a:solidFill>
                  <a:srgbClr val="FF0000"/>
                </a:solidFill>
              </a:rPr>
              <a:t>扩展字段无法</a:t>
            </a:r>
            <a:r>
              <a:rPr kumimoji="1" lang="zh-CN" altLang="en-US" sz="1400" dirty="0"/>
              <a:t>查询问题。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、数据加工与业务系统解耦，加工更加灵活。</a:t>
            </a:r>
            <a:endParaRPr kumimoji="1"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188A6D-6E6A-8C4A-9DC2-1640539CADB2}"/>
              </a:ext>
            </a:extLst>
          </p:cNvPr>
          <p:cNvSpPr txBox="1"/>
          <p:nvPr/>
        </p:nvSpPr>
        <p:spPr>
          <a:xfrm>
            <a:off x="9192422" y="3011556"/>
            <a:ext cx="21559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endParaRPr kumimoji="1" lang="en-US" altLang="zh-CN" sz="1400" dirty="0"/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、增加统一调用</a:t>
            </a:r>
            <a:r>
              <a:rPr kumimoji="1" lang="en-US" altLang="zh-CN" sz="1400" dirty="0"/>
              <a:t>metrics</a:t>
            </a:r>
            <a:r>
              <a:rPr kumimoji="1" lang="zh-CN" altLang="en-US" sz="1400" dirty="0"/>
              <a:t>接口和异常埋点，异常时能提前告警。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、开发数据追踪工具：依托精卫加载业务库</a:t>
            </a:r>
            <a:r>
              <a:rPr kumimoji="1" lang="en-US" altLang="zh-CN" sz="1400" dirty="0" err="1"/>
              <a:t>binlog</a:t>
            </a:r>
            <a:r>
              <a:rPr kumimoji="1" lang="zh-CN" altLang="en-US" sz="1400" dirty="0"/>
              <a:t>的保序能力，将业务数据的</a:t>
            </a:r>
            <a:r>
              <a:rPr kumimoji="1" lang="en-US" altLang="zh-CN" sz="1400" dirty="0"/>
              <a:t>DML</a:t>
            </a:r>
            <a:r>
              <a:rPr kumimoji="1" lang="zh-CN" altLang="en-US" sz="1400" dirty="0"/>
              <a:t>操作（增删改）过程记录到</a:t>
            </a:r>
            <a:r>
              <a:rPr kumimoji="1" lang="en-US" altLang="zh-CN" sz="1400" dirty="0"/>
              <a:t>SLS</a:t>
            </a:r>
            <a:r>
              <a:rPr kumimoji="1" lang="zh-CN" altLang="en-US" sz="1400" dirty="0"/>
              <a:t>，形成</a:t>
            </a:r>
            <a:r>
              <a:rPr kumimoji="1" lang="zh-CN" altLang="en-US" sz="1400" dirty="0">
                <a:solidFill>
                  <a:srgbClr val="FF0000"/>
                </a:solidFill>
              </a:rPr>
              <a:t>数据流水。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635659-FDED-0544-9B0F-0B263EE03503}"/>
              </a:ext>
            </a:extLst>
          </p:cNvPr>
          <p:cNvSpPr txBox="1"/>
          <p:nvPr/>
        </p:nvSpPr>
        <p:spPr>
          <a:xfrm>
            <a:off x="557992" y="1359239"/>
            <a:ext cx="238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ADB</a:t>
            </a:r>
            <a:r>
              <a:rPr kumimoji="1" lang="zh-CN" altLang="en-US" sz="1400" dirty="0"/>
              <a:t>库异常奔溃，导致所有业务功能无法使用。</a:t>
            </a:r>
            <a:endParaRPr kumimoji="1"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ACDE4E3-9B1D-6340-947B-8DF95D936C5F}"/>
              </a:ext>
            </a:extLst>
          </p:cNvPr>
          <p:cNvSpPr txBox="1"/>
          <p:nvPr/>
        </p:nvSpPr>
        <p:spPr>
          <a:xfrm>
            <a:off x="3389866" y="1366341"/>
            <a:ext cx="238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多表关联性能差、表扩展</a:t>
            </a:r>
            <a:endParaRPr kumimoji="1" lang="en-US" altLang="zh-CN" sz="1400" dirty="0"/>
          </a:p>
          <a:p>
            <a:r>
              <a:rPr kumimoji="1" lang="zh-CN" altLang="en-US" sz="1400" dirty="0"/>
              <a:t>字段解析困难。</a:t>
            </a:r>
            <a:endParaRPr kumimoji="1" lang="en-US" altLang="zh-CN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19568A-8F0C-8242-950D-C6377FDEC23E}"/>
              </a:ext>
            </a:extLst>
          </p:cNvPr>
          <p:cNvSpPr txBox="1"/>
          <p:nvPr/>
        </p:nvSpPr>
        <p:spPr>
          <a:xfrm>
            <a:off x="6184458" y="2979435"/>
            <a:ext cx="22349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/>
          </a:p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、开发自动降级切面，当数据平台异常，自动降级</a:t>
            </a:r>
            <a:r>
              <a:rPr kumimoji="1" lang="en-US" altLang="zh-CN" sz="1400" dirty="0"/>
              <a:t>DB</a:t>
            </a:r>
            <a:r>
              <a:rPr kumimoji="1" lang="zh-CN" altLang="en-US" sz="1400" dirty="0"/>
              <a:t>查询，对</a:t>
            </a:r>
            <a:r>
              <a:rPr kumimoji="1" lang="zh-CN" altLang="en-US" sz="1400" dirty="0">
                <a:solidFill>
                  <a:srgbClr val="FF0000"/>
                </a:solidFill>
              </a:rPr>
              <a:t>业务无感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、手动降级：降级策略（备库）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、自动降级：成功率、超时熔断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D1C417-A5F3-E64F-AEAF-9FA8CECA8D03}"/>
              </a:ext>
            </a:extLst>
          </p:cNvPr>
          <p:cNvSpPr txBox="1"/>
          <p:nvPr/>
        </p:nvSpPr>
        <p:spPr>
          <a:xfrm>
            <a:off x="6300930" y="1366446"/>
            <a:ext cx="211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无法降级到</a:t>
            </a:r>
            <a:r>
              <a:rPr kumimoji="1" lang="en-US" altLang="zh-CN" sz="1400" dirty="0"/>
              <a:t>DB</a:t>
            </a:r>
            <a:r>
              <a:rPr kumimoji="1" lang="zh-CN" altLang="en-US" sz="1400" dirty="0"/>
              <a:t>查询，影响功能，业务体验差。</a:t>
            </a:r>
            <a:endParaRPr kumimoji="1" lang="en-US" altLang="zh-CN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C75EB7-06A9-164C-B3BE-AE55EAC4BD08}"/>
              </a:ext>
            </a:extLst>
          </p:cNvPr>
          <p:cNvSpPr txBox="1"/>
          <p:nvPr/>
        </p:nvSpPr>
        <p:spPr>
          <a:xfrm>
            <a:off x="887771" y="675808"/>
            <a:ext cx="4297214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dirty="0"/>
              <a:t>问题解决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37D930-470C-A74F-A2FE-86AC36423B26}"/>
              </a:ext>
            </a:extLst>
          </p:cNvPr>
          <p:cNvSpPr txBox="1"/>
          <p:nvPr/>
        </p:nvSpPr>
        <p:spPr>
          <a:xfrm>
            <a:off x="9155053" y="1192579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085A8A-EAC4-B847-A10D-B7A049107EC3}"/>
              </a:ext>
            </a:extLst>
          </p:cNvPr>
          <p:cNvSpPr txBox="1"/>
          <p:nvPr/>
        </p:nvSpPr>
        <p:spPr>
          <a:xfrm>
            <a:off x="9175786" y="1366341"/>
            <a:ext cx="238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系统稳定性差、异常发现</a:t>
            </a:r>
            <a:endParaRPr kumimoji="1" lang="en-US" altLang="zh-CN" sz="1400" dirty="0"/>
          </a:p>
          <a:p>
            <a:r>
              <a:rPr kumimoji="1" lang="zh-CN" altLang="en-US" sz="1400" dirty="0"/>
              <a:t>不及时</a:t>
            </a:r>
            <a:endParaRPr kumimoji="1" lang="en-US" altLang="zh-CN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BEE4E6-DA3C-F64C-9BF6-963636A98CE7}"/>
              </a:ext>
            </a:extLst>
          </p:cNvPr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32" name="任意形状 31">
            <a:extLst>
              <a:ext uri="{FF2B5EF4-FFF2-40B4-BE49-F238E27FC236}">
                <a16:creationId xmlns:a16="http://schemas.microsoft.com/office/drawing/2014/main" id="{69EFBD9B-1755-924A-9363-DF849A6B7C0F}"/>
              </a:ext>
            </a:extLst>
          </p:cNvPr>
          <p:cNvSpPr/>
          <p:nvPr/>
        </p:nvSpPr>
        <p:spPr>
          <a:xfrm>
            <a:off x="117563" y="202455"/>
            <a:ext cx="1671480" cy="388090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98107F-63AA-684F-AB57-2DEB4ABB22E8}"/>
              </a:ext>
            </a:extLst>
          </p:cNvPr>
          <p:cNvSpPr txBox="1"/>
          <p:nvPr/>
        </p:nvSpPr>
        <p:spPr>
          <a:xfrm>
            <a:off x="168473" y="211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在线数据开发</a:t>
            </a:r>
          </a:p>
        </p:txBody>
      </p:sp>
    </p:spTree>
    <p:extLst>
      <p:ext uri="{BB962C8B-B14F-4D97-AF65-F5344CB8AC3E}">
        <p14:creationId xmlns:p14="http://schemas.microsoft.com/office/powerpoint/2010/main" val="2894325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1" grpId="0" animBg="1"/>
      <p:bldP spid="29" grpId="0" animBg="1"/>
      <p:bldP spid="28" grpId="0" animBg="1"/>
      <p:bldP spid="26" grpId="0" animBg="1"/>
      <p:bldP spid="27" grpId="0" animBg="1"/>
      <p:bldP spid="3" grpId="0"/>
      <p:bldP spid="20" grpId="0"/>
      <p:bldP spid="25" grpId="0"/>
      <p:bldP spid="36" grpId="0"/>
      <p:bldP spid="37" grpId="0"/>
      <p:bldP spid="38" grpId="0"/>
      <p:bldP spid="39" grpId="0"/>
      <p:bldP spid="31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>
            <a:extLst>
              <a:ext uri="{FF2B5EF4-FFF2-40B4-BE49-F238E27FC236}">
                <a16:creationId xmlns:a16="http://schemas.microsoft.com/office/drawing/2014/main" id="{380CE057-70A0-4D4C-917F-B21E3847EF34}"/>
              </a:ext>
            </a:extLst>
          </p:cNvPr>
          <p:cNvSpPr txBox="1"/>
          <p:nvPr/>
        </p:nvSpPr>
        <p:spPr>
          <a:xfrm>
            <a:off x="6317227" y="3611543"/>
            <a:ext cx="5789888" cy="28769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7401A34-923F-3C42-9EE0-F74D7FC08207}"/>
              </a:ext>
            </a:extLst>
          </p:cNvPr>
          <p:cNvSpPr txBox="1"/>
          <p:nvPr/>
        </p:nvSpPr>
        <p:spPr>
          <a:xfrm>
            <a:off x="1434836" y="4830603"/>
            <a:ext cx="3963816" cy="979253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8456253-B0B8-D14D-AF7A-3DAFE2557197}"/>
              </a:ext>
            </a:extLst>
          </p:cNvPr>
          <p:cNvSpPr txBox="1"/>
          <p:nvPr/>
        </p:nvSpPr>
        <p:spPr>
          <a:xfrm>
            <a:off x="2907357" y="1398341"/>
            <a:ext cx="1109183" cy="25078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17476" y="127637"/>
            <a:ext cx="1248337" cy="392653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006" y="180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数据应用</a:t>
            </a:r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91393A0B-96D4-C14C-AB3A-DAB83DEFD871}"/>
              </a:ext>
            </a:extLst>
          </p:cNvPr>
          <p:cNvSpPr/>
          <p:nvPr/>
        </p:nvSpPr>
        <p:spPr>
          <a:xfrm>
            <a:off x="2126834" y="4935883"/>
            <a:ext cx="1107996" cy="392653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ADB_XXX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1B773EB-EA5A-8B49-B400-03ABF7580AA2}"/>
              </a:ext>
            </a:extLst>
          </p:cNvPr>
          <p:cNvSpPr txBox="1"/>
          <p:nvPr/>
        </p:nvSpPr>
        <p:spPr>
          <a:xfrm>
            <a:off x="4949702" y="3996779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维度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618DB00-BD31-F545-ACB2-5CC092962B8C}"/>
              </a:ext>
            </a:extLst>
          </p:cNvPr>
          <p:cNvCxnSpPr>
            <a:cxnSpLocks/>
          </p:cNvCxnSpPr>
          <p:nvPr/>
        </p:nvCxnSpPr>
        <p:spPr>
          <a:xfrm flipV="1">
            <a:off x="3496141" y="4016007"/>
            <a:ext cx="0" cy="245019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10BB1591-F4A2-0B43-812B-7181FA16451B}"/>
              </a:ext>
            </a:extLst>
          </p:cNvPr>
          <p:cNvSpPr txBox="1"/>
          <p:nvPr/>
        </p:nvSpPr>
        <p:spPr>
          <a:xfrm>
            <a:off x="3042435" y="3985406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指标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9E2EC20-0F63-F04B-87B6-322E8F354F9F}"/>
              </a:ext>
            </a:extLst>
          </p:cNvPr>
          <p:cNvSpPr/>
          <p:nvPr/>
        </p:nvSpPr>
        <p:spPr>
          <a:xfrm>
            <a:off x="2926952" y="1418684"/>
            <a:ext cx="995125" cy="307326"/>
          </a:xfrm>
          <a:prstGeom prst="rect">
            <a:avLst/>
          </a:prstGeom>
          <a:noFill/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报表指标</a:t>
            </a: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DD7CE7D-D645-1843-8E80-69365A850CA4}"/>
              </a:ext>
            </a:extLst>
          </p:cNvPr>
          <p:cNvCxnSpPr>
            <a:cxnSpLocks/>
          </p:cNvCxnSpPr>
          <p:nvPr/>
        </p:nvCxnSpPr>
        <p:spPr>
          <a:xfrm flipV="1">
            <a:off x="4870540" y="4028498"/>
            <a:ext cx="0" cy="245019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080682FA-05DA-6D47-86E1-71510DB822C1}"/>
              </a:ext>
            </a:extLst>
          </p:cNvPr>
          <p:cNvSpPr/>
          <p:nvPr/>
        </p:nvSpPr>
        <p:spPr>
          <a:xfrm>
            <a:off x="1440323" y="676995"/>
            <a:ext cx="3986517" cy="4290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DDF063-3945-F54F-9E40-4F26CA512B0C}"/>
              </a:ext>
            </a:extLst>
          </p:cNvPr>
          <p:cNvSpPr txBox="1"/>
          <p:nvPr/>
        </p:nvSpPr>
        <p:spPr>
          <a:xfrm>
            <a:off x="1434831" y="6150002"/>
            <a:ext cx="3975445" cy="580361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48DCCA-F35B-E142-844B-5A384536C8D1}"/>
              </a:ext>
            </a:extLst>
          </p:cNvPr>
          <p:cNvSpPr txBox="1"/>
          <p:nvPr/>
        </p:nvSpPr>
        <p:spPr>
          <a:xfrm>
            <a:off x="572512" y="6170410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源数据</a:t>
            </a: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84AE0507-865C-F343-9D07-D9F330B1AEA9}"/>
              </a:ext>
            </a:extLst>
          </p:cNvPr>
          <p:cNvSpPr/>
          <p:nvPr/>
        </p:nvSpPr>
        <p:spPr>
          <a:xfrm>
            <a:off x="1897996" y="6252210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UMS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7C7B30D2-5445-F843-8EEA-09CCBF2B469B}"/>
              </a:ext>
            </a:extLst>
          </p:cNvPr>
          <p:cNvSpPr/>
          <p:nvPr/>
        </p:nvSpPr>
        <p:spPr>
          <a:xfrm>
            <a:off x="3135734" y="6254091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WMS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7136BF3E-4BF9-B644-A90E-62098B829A8F}"/>
              </a:ext>
            </a:extLst>
          </p:cNvPr>
          <p:cNvSpPr/>
          <p:nvPr/>
        </p:nvSpPr>
        <p:spPr>
          <a:xfrm>
            <a:off x="4409014" y="6230942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其他库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3F4508D4-DDD4-C64E-BFD1-2943E5C2F136}"/>
              </a:ext>
            </a:extLst>
          </p:cNvPr>
          <p:cNvCxnSpPr>
            <a:cxnSpLocks/>
          </p:cNvCxnSpPr>
          <p:nvPr/>
        </p:nvCxnSpPr>
        <p:spPr>
          <a:xfrm flipV="1">
            <a:off x="3201104" y="5892453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F4CB688-9B93-D045-8472-2C960E7793CA}"/>
              </a:ext>
            </a:extLst>
          </p:cNvPr>
          <p:cNvSpPr/>
          <p:nvPr/>
        </p:nvSpPr>
        <p:spPr>
          <a:xfrm>
            <a:off x="1605066" y="542674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虚拟列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1875813-ED09-2940-A465-7A5DEA495084}"/>
              </a:ext>
            </a:extLst>
          </p:cNvPr>
          <p:cNvSpPr/>
          <p:nvPr/>
        </p:nvSpPr>
        <p:spPr>
          <a:xfrm>
            <a:off x="2942083" y="5424961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ACC95BB-A10A-FD4A-BD44-69C565A0A1BF}"/>
              </a:ext>
            </a:extLst>
          </p:cNvPr>
          <p:cNvSpPr/>
          <p:nvPr/>
        </p:nvSpPr>
        <p:spPr>
          <a:xfrm>
            <a:off x="4225442" y="5425079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数据流水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4CCE56-B23F-6B47-ABFB-CF640FB86073}"/>
              </a:ext>
            </a:extLst>
          </p:cNvPr>
          <p:cNvSpPr txBox="1"/>
          <p:nvPr/>
        </p:nvSpPr>
        <p:spPr>
          <a:xfrm>
            <a:off x="503638" y="5037719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数据处理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B9B14AA-CBC9-8D45-B1B3-8AAE8A452406}"/>
              </a:ext>
            </a:extLst>
          </p:cNvPr>
          <p:cNvSpPr txBox="1"/>
          <p:nvPr/>
        </p:nvSpPr>
        <p:spPr>
          <a:xfrm>
            <a:off x="3310622" y="5831973"/>
            <a:ext cx="1559916" cy="271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数据采集</a:t>
            </a:r>
            <a:r>
              <a:rPr kumimoji="0" lang="zh-CN" altLang="en-US" sz="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（精卫）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7F8DD3F-FFB9-F74A-8E76-7D620A779840}"/>
              </a:ext>
            </a:extLst>
          </p:cNvPr>
          <p:cNvSpPr txBox="1"/>
          <p:nvPr/>
        </p:nvSpPr>
        <p:spPr>
          <a:xfrm>
            <a:off x="480487" y="2663347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数据应用</a:t>
            </a: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F1019DB5-3EF7-D84B-95E2-567DA4AE99E7}"/>
              </a:ext>
            </a:extLst>
          </p:cNvPr>
          <p:cNvSpPr/>
          <p:nvPr/>
        </p:nvSpPr>
        <p:spPr>
          <a:xfrm>
            <a:off x="2743786" y="5162306"/>
            <a:ext cx="752355" cy="162046"/>
          </a:xfrm>
          <a:custGeom>
            <a:avLst/>
            <a:gdLst>
              <a:gd name="connsiteX0" fmla="*/ 0 w 752355"/>
              <a:gd name="connsiteY0" fmla="*/ 0 h 162046"/>
              <a:gd name="connsiteX1" fmla="*/ 81023 w 752355"/>
              <a:gd name="connsiteY1" fmla="*/ 11575 h 162046"/>
              <a:gd name="connsiteX2" fmla="*/ 115747 w 752355"/>
              <a:gd name="connsiteY2" fmla="*/ 23149 h 162046"/>
              <a:gd name="connsiteX3" fmla="*/ 185195 w 752355"/>
              <a:gd name="connsiteY3" fmla="*/ 34724 h 162046"/>
              <a:gd name="connsiteX4" fmla="*/ 254643 w 752355"/>
              <a:gd name="connsiteY4" fmla="*/ 57873 h 162046"/>
              <a:gd name="connsiteX5" fmla="*/ 277793 w 752355"/>
              <a:gd name="connsiteY5" fmla="*/ 81023 h 162046"/>
              <a:gd name="connsiteX6" fmla="*/ 659757 w 752355"/>
              <a:gd name="connsiteY6" fmla="*/ 115747 h 162046"/>
              <a:gd name="connsiteX7" fmla="*/ 729206 w 752355"/>
              <a:gd name="connsiteY7" fmla="*/ 138896 h 162046"/>
              <a:gd name="connsiteX8" fmla="*/ 752355 w 752355"/>
              <a:gd name="connsiteY8" fmla="*/ 162046 h 16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2355" h="162046">
                <a:moveTo>
                  <a:pt x="0" y="0"/>
                </a:moveTo>
                <a:cubicBezTo>
                  <a:pt x="27008" y="3858"/>
                  <a:pt x="54271" y="6225"/>
                  <a:pt x="81023" y="11575"/>
                </a:cubicBezTo>
                <a:cubicBezTo>
                  <a:pt x="92987" y="13968"/>
                  <a:pt x="103837" y="20502"/>
                  <a:pt x="115747" y="23149"/>
                </a:cubicBezTo>
                <a:cubicBezTo>
                  <a:pt x="138657" y="28240"/>
                  <a:pt x="162427" y="29032"/>
                  <a:pt x="185195" y="34724"/>
                </a:cubicBezTo>
                <a:cubicBezTo>
                  <a:pt x="208868" y="40642"/>
                  <a:pt x="254643" y="57873"/>
                  <a:pt x="254643" y="57873"/>
                </a:cubicBezTo>
                <a:cubicBezTo>
                  <a:pt x="262360" y="65590"/>
                  <a:pt x="269271" y="74206"/>
                  <a:pt x="277793" y="81023"/>
                </a:cubicBezTo>
                <a:cubicBezTo>
                  <a:pt x="386079" y="167652"/>
                  <a:pt x="488416" y="110035"/>
                  <a:pt x="659757" y="115747"/>
                </a:cubicBezTo>
                <a:cubicBezTo>
                  <a:pt x="682907" y="123463"/>
                  <a:pt x="711952" y="121641"/>
                  <a:pt x="729206" y="138896"/>
                </a:cubicBezTo>
                <a:lnTo>
                  <a:pt x="752355" y="162046"/>
                </a:lnTo>
              </a:path>
            </a:pathLst>
          </a:custGeom>
          <a:noFill/>
          <a:ln w="12700">
            <a:miter lim="400000"/>
          </a:ln>
        </p:spPr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3A6AB59-47A5-204D-9243-F63AAE5B59A5}"/>
              </a:ext>
            </a:extLst>
          </p:cNvPr>
          <p:cNvSpPr txBox="1"/>
          <p:nvPr/>
        </p:nvSpPr>
        <p:spPr>
          <a:xfrm>
            <a:off x="4198266" y="1414534"/>
            <a:ext cx="1109182" cy="24880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16E21B0-8CAE-4A4A-9F6E-12E15E2DB193}"/>
              </a:ext>
            </a:extLst>
          </p:cNvPr>
          <p:cNvSpPr/>
          <p:nvPr/>
        </p:nvSpPr>
        <p:spPr>
          <a:xfrm>
            <a:off x="4252001" y="1434875"/>
            <a:ext cx="975529" cy="311127"/>
          </a:xfrm>
          <a:prstGeom prst="rect">
            <a:avLst/>
          </a:prstGeom>
          <a:noFill/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指标维度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368771D-A77E-B047-9B63-0D70EB993594}"/>
              </a:ext>
            </a:extLst>
          </p:cNvPr>
          <p:cNvSpPr txBox="1"/>
          <p:nvPr/>
        </p:nvSpPr>
        <p:spPr>
          <a:xfrm>
            <a:off x="1546259" y="1382080"/>
            <a:ext cx="1100808" cy="2523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CD1F9DF-CFDF-F84B-89FC-E4739F70DD9E}"/>
              </a:ext>
            </a:extLst>
          </p:cNvPr>
          <p:cNvSpPr/>
          <p:nvPr/>
        </p:nvSpPr>
        <p:spPr>
          <a:xfrm>
            <a:off x="1618236" y="1425572"/>
            <a:ext cx="995125" cy="307326"/>
          </a:xfrm>
          <a:prstGeom prst="rect">
            <a:avLst/>
          </a:prstGeom>
          <a:noFill/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业务能力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70C38C1-4DC0-8747-B048-E2CF27C4FEE9}"/>
              </a:ext>
            </a:extLst>
          </p:cNvPr>
          <p:cNvSpPr/>
          <p:nvPr/>
        </p:nvSpPr>
        <p:spPr>
          <a:xfrm>
            <a:off x="2942083" y="4303337"/>
            <a:ext cx="2389607" cy="257360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Metrics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平台</a:t>
            </a: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CFAA590-90EB-AF4C-B49C-212252B45924}"/>
              </a:ext>
            </a:extLst>
          </p:cNvPr>
          <p:cNvCxnSpPr>
            <a:cxnSpLocks/>
          </p:cNvCxnSpPr>
          <p:nvPr/>
        </p:nvCxnSpPr>
        <p:spPr>
          <a:xfrm flipV="1">
            <a:off x="4185831" y="4580943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47A9FE4C-445D-8942-818A-34633481FE7C}"/>
              </a:ext>
            </a:extLst>
          </p:cNvPr>
          <p:cNvSpPr/>
          <p:nvPr/>
        </p:nvSpPr>
        <p:spPr>
          <a:xfrm>
            <a:off x="1434835" y="4304489"/>
            <a:ext cx="1161541" cy="250123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业务系统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AADC1FE-77AE-5B46-8582-CFE9B01D8D91}"/>
              </a:ext>
            </a:extLst>
          </p:cNvPr>
          <p:cNvCxnSpPr>
            <a:cxnSpLocks/>
          </p:cNvCxnSpPr>
          <p:nvPr/>
        </p:nvCxnSpPr>
        <p:spPr>
          <a:xfrm flipV="1">
            <a:off x="2011720" y="4582872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37936D2-A370-1144-8F7E-03E6C593A458}"/>
              </a:ext>
            </a:extLst>
          </p:cNvPr>
          <p:cNvSpPr txBox="1"/>
          <p:nvPr/>
        </p:nvSpPr>
        <p:spPr>
          <a:xfrm>
            <a:off x="1595750" y="3985878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能力</a:t>
            </a: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2882CDD-864C-404B-9C9F-4A90569C2F35}"/>
              </a:ext>
            </a:extLst>
          </p:cNvPr>
          <p:cNvCxnSpPr>
            <a:cxnSpLocks/>
          </p:cNvCxnSpPr>
          <p:nvPr/>
        </p:nvCxnSpPr>
        <p:spPr>
          <a:xfrm flipV="1">
            <a:off x="2083097" y="4052369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0C9C720D-2DA8-4C42-B848-C34F9D38B2B8}"/>
              </a:ext>
            </a:extLst>
          </p:cNvPr>
          <p:cNvSpPr/>
          <p:nvPr/>
        </p:nvSpPr>
        <p:spPr>
          <a:xfrm>
            <a:off x="3010952" y="3497245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85A61C2-4D0B-9340-95F4-D16FEBB81455}"/>
              </a:ext>
            </a:extLst>
          </p:cNvPr>
          <p:cNvSpPr/>
          <p:nvPr/>
        </p:nvSpPr>
        <p:spPr>
          <a:xfrm>
            <a:off x="4298301" y="3486969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2449E95-9DD5-3342-B92D-E1467CB8350E}"/>
              </a:ext>
            </a:extLst>
          </p:cNvPr>
          <p:cNvSpPr/>
          <p:nvPr/>
        </p:nvSpPr>
        <p:spPr>
          <a:xfrm>
            <a:off x="3010952" y="3068404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生产完成率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96D0529-239D-A34A-919E-FA237E67243E}"/>
              </a:ext>
            </a:extLst>
          </p:cNvPr>
          <p:cNvSpPr/>
          <p:nvPr/>
        </p:nvSpPr>
        <p:spPr>
          <a:xfrm>
            <a:off x="3007710" y="2642314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单量达成率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BA8B916-AF74-1840-A189-6A002F737841}"/>
              </a:ext>
            </a:extLst>
          </p:cNvPr>
          <p:cNvSpPr/>
          <p:nvPr/>
        </p:nvSpPr>
        <p:spPr>
          <a:xfrm>
            <a:off x="3024752" y="2213473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应履约单量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42906A-E72A-B74D-88E9-C307147684BD}"/>
              </a:ext>
            </a:extLst>
          </p:cNvPr>
          <p:cNvSpPr/>
          <p:nvPr/>
        </p:nvSpPr>
        <p:spPr>
          <a:xfrm>
            <a:off x="3007710" y="1773267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当日下单量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B8B6621-766B-DB4C-8CF0-5113F994058F}"/>
              </a:ext>
            </a:extLst>
          </p:cNvPr>
          <p:cNvSpPr/>
          <p:nvPr/>
        </p:nvSpPr>
        <p:spPr>
          <a:xfrm>
            <a:off x="4298301" y="3070707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配送城市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7367AA-4979-C64C-83D5-810E75B07091}"/>
              </a:ext>
            </a:extLst>
          </p:cNvPr>
          <p:cNvSpPr/>
          <p:nvPr/>
        </p:nvSpPr>
        <p:spPr>
          <a:xfrm>
            <a:off x="4305479" y="2642314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承运商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9467772-44B6-014A-B39E-9E9578724336}"/>
              </a:ext>
            </a:extLst>
          </p:cNvPr>
          <p:cNvSpPr/>
          <p:nvPr/>
        </p:nvSpPr>
        <p:spPr>
          <a:xfrm>
            <a:off x="4298301" y="2213552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子公司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4EB401C-7CFB-ED41-9D02-CB19F651243B}"/>
              </a:ext>
            </a:extLst>
          </p:cNvPr>
          <p:cNvSpPr/>
          <p:nvPr/>
        </p:nvSpPr>
        <p:spPr>
          <a:xfrm>
            <a:off x="4298300" y="1774365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仓维度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5452923-57F0-BE42-8D7F-319E77D25711}"/>
              </a:ext>
            </a:extLst>
          </p:cNvPr>
          <p:cNvSpPr/>
          <p:nvPr/>
        </p:nvSpPr>
        <p:spPr>
          <a:xfrm>
            <a:off x="1655236" y="3497245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实时报表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8D44DA-35D0-C14B-A056-A7D2730A505C}"/>
              </a:ext>
            </a:extLst>
          </p:cNvPr>
          <p:cNvSpPr/>
          <p:nvPr/>
        </p:nvSpPr>
        <p:spPr>
          <a:xfrm>
            <a:off x="1645667" y="3084617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有效店仓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01B9510-0ECF-7346-A3EF-22B0D15532BC}"/>
              </a:ext>
            </a:extLst>
          </p:cNvPr>
          <p:cNvSpPr/>
          <p:nvPr/>
        </p:nvSpPr>
        <p:spPr>
          <a:xfrm>
            <a:off x="1644866" y="2640252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查询导出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DC72023-9348-0D4A-B8FF-E23E0536E3B1}"/>
              </a:ext>
            </a:extLst>
          </p:cNvPr>
          <p:cNvSpPr/>
          <p:nvPr/>
        </p:nvSpPr>
        <p:spPr>
          <a:xfrm>
            <a:off x="1655236" y="2199835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异常监控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584BCC4-50D6-E34A-B096-222A489314BD}"/>
              </a:ext>
            </a:extLst>
          </p:cNvPr>
          <p:cNvSpPr/>
          <p:nvPr/>
        </p:nvSpPr>
        <p:spPr>
          <a:xfrm>
            <a:off x="1644866" y="1773266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熔断降级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BC03195-329E-0A43-BE81-7612759D0002}"/>
              </a:ext>
            </a:extLst>
          </p:cNvPr>
          <p:cNvSpPr txBox="1"/>
          <p:nvPr/>
        </p:nvSpPr>
        <p:spPr>
          <a:xfrm>
            <a:off x="480486" y="824234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业务场景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571E7D3-02DF-1D43-A0B7-3F057FDD75D3}"/>
              </a:ext>
            </a:extLst>
          </p:cNvPr>
          <p:cNvSpPr/>
          <p:nvPr/>
        </p:nvSpPr>
        <p:spPr>
          <a:xfrm>
            <a:off x="2519355" y="739326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</a:t>
            </a:r>
            <a:r>
              <a:rPr kumimoji="1" lang="en-US" altLang="zh-CN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DTS</a:t>
            </a:r>
            <a:endParaRPr kumimoji="1" lang="zh-CN" altLang="en-US" sz="11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45393FD-32D4-2349-9FA6-A3359CE2E87F}"/>
              </a:ext>
            </a:extLst>
          </p:cNvPr>
          <p:cNvSpPr/>
          <p:nvPr/>
        </p:nvSpPr>
        <p:spPr>
          <a:xfrm>
            <a:off x="1584867" y="739326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慢</a:t>
            </a:r>
            <a:r>
              <a:rPr kumimoji="1" lang="en-US" altLang="zh-CN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SQL</a:t>
            </a:r>
            <a:endParaRPr kumimoji="1" lang="zh-CN" altLang="en-US" sz="11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9894C5A-DDDE-434A-93E8-8F3F546947EF}"/>
              </a:ext>
            </a:extLst>
          </p:cNvPr>
          <p:cNvSpPr/>
          <p:nvPr/>
        </p:nvSpPr>
        <p:spPr>
          <a:xfrm>
            <a:off x="3462149" y="730805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数盒</a:t>
            </a:r>
            <a:r>
              <a:rPr kumimoji="1" lang="en-US" altLang="zh-CN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/U+</a:t>
            </a:r>
            <a:endParaRPr kumimoji="1" lang="zh-CN" altLang="en-US" sz="11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3109F29-BE15-E444-A797-27C0DA6AB2E5}"/>
              </a:ext>
            </a:extLst>
          </p:cNvPr>
          <p:cNvSpPr/>
          <p:nvPr/>
        </p:nvSpPr>
        <p:spPr>
          <a:xfrm>
            <a:off x="4441899" y="733107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实时报表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B95BAF3-1998-F247-8458-0AF2BA04C500}"/>
              </a:ext>
            </a:extLst>
          </p:cNvPr>
          <p:cNvSpPr txBox="1"/>
          <p:nvPr/>
        </p:nvSpPr>
        <p:spPr>
          <a:xfrm>
            <a:off x="7019225" y="797569"/>
            <a:ext cx="4358689" cy="2647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69AFCD4-478F-2642-9175-E911EBA4289A}"/>
              </a:ext>
            </a:extLst>
          </p:cNvPr>
          <p:cNvSpPr/>
          <p:nvPr/>
        </p:nvSpPr>
        <p:spPr>
          <a:xfrm>
            <a:off x="8773761" y="909379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报表沉淀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2799280-9ED2-344E-B2A4-9D99B73D9C55}"/>
              </a:ext>
            </a:extLst>
          </p:cNvPr>
          <p:cNvSpPr/>
          <p:nvPr/>
        </p:nvSpPr>
        <p:spPr>
          <a:xfrm>
            <a:off x="7237831" y="1299566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大盘：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3+2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1AD8615-E0AE-A445-B12C-60A551C0CAE6}"/>
              </a:ext>
            </a:extLst>
          </p:cNvPr>
          <p:cNvSpPr/>
          <p:nvPr/>
        </p:nvSpPr>
        <p:spPr>
          <a:xfrm>
            <a:off x="8599698" y="130776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指标：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60+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A3C2675-5EC9-924B-B186-0BCAE433349E}"/>
              </a:ext>
            </a:extLst>
          </p:cNvPr>
          <p:cNvSpPr/>
          <p:nvPr/>
        </p:nvSpPr>
        <p:spPr>
          <a:xfrm>
            <a:off x="9968189" y="1307763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事件：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12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173516A-BAF3-D641-8A84-1C75E23398CD}"/>
              </a:ext>
            </a:extLst>
          </p:cNvPr>
          <p:cNvSpPr/>
          <p:nvPr/>
        </p:nvSpPr>
        <p:spPr>
          <a:xfrm>
            <a:off x="8607692" y="177035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维度：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A7F9120-6644-4F4D-9A73-8A0343A7E10C}"/>
              </a:ext>
            </a:extLst>
          </p:cNvPr>
          <p:cNvSpPr/>
          <p:nvPr/>
        </p:nvSpPr>
        <p:spPr>
          <a:xfrm>
            <a:off x="9959385" y="177035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QPS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50S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3AD6A1B-CE3F-6845-AB0D-6CFE1241061B}"/>
              </a:ext>
            </a:extLst>
          </p:cNvPr>
          <p:cNvSpPr/>
          <p:nvPr/>
        </p:nvSpPr>
        <p:spPr>
          <a:xfrm>
            <a:off x="7233008" y="178652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仓视图：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C68F920-5126-6F46-BB79-E550F7650917}"/>
              </a:ext>
            </a:extLst>
          </p:cNvPr>
          <p:cNvSpPr txBox="1"/>
          <p:nvPr/>
        </p:nvSpPr>
        <p:spPr>
          <a:xfrm>
            <a:off x="6494877" y="4200022"/>
            <a:ext cx="5510080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下单控制：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实时下单节奏</a:t>
            </a: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下单完成比</a:t>
            </a: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订单结构，判断履约上限是否合理，做实时调整。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仓生产节奏控制：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依据早晚履约时间片，按顺序安排生产时间。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  <a:p>
            <a:pPr defTabSz="825500" hangingPunct="0"/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仓生产完成率：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根据应履约单完成情况，判断是否有漏生产订单，减少仓漏发少发情况。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1F72950-849E-4B48-B549-217AF1DE8A3C}"/>
              </a:ext>
            </a:extLst>
          </p:cNvPr>
          <p:cNvSpPr/>
          <p:nvPr/>
        </p:nvSpPr>
        <p:spPr>
          <a:xfrm>
            <a:off x="8773760" y="2196360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数据沉淀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5FD65CE-B7EA-8E40-A121-B3DBAD316767}"/>
              </a:ext>
            </a:extLst>
          </p:cNvPr>
          <p:cNvSpPr/>
          <p:nvPr/>
        </p:nvSpPr>
        <p:spPr>
          <a:xfrm>
            <a:off x="7233007" y="255743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9DC0682-823D-3D40-99F4-AC000ACF9EE2}"/>
              </a:ext>
            </a:extLst>
          </p:cNvPr>
          <p:cNvSpPr/>
          <p:nvPr/>
        </p:nvSpPr>
        <p:spPr>
          <a:xfrm>
            <a:off x="8607692" y="2557436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数据流水表：</a:t>
            </a:r>
            <a:r>
              <a:rPr kumimoji="1" lang="en-US" altLang="zh-CN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kumimoji="1" lang="zh-CN" altLang="en-US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张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9D3585A-B21A-C844-84D2-3288F5E8EE8C}"/>
              </a:ext>
            </a:extLst>
          </p:cNvPr>
          <p:cNvSpPr/>
          <p:nvPr/>
        </p:nvSpPr>
        <p:spPr>
          <a:xfrm>
            <a:off x="9968188" y="255743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虚拟列：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30+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F061CD3-1ADD-7246-87FA-A7EC9AC9A208}"/>
              </a:ext>
            </a:extLst>
          </p:cNvPr>
          <p:cNvSpPr/>
          <p:nvPr/>
        </p:nvSpPr>
        <p:spPr>
          <a:xfrm>
            <a:off x="7233007" y="2971167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虚拟表：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张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E54B06E-AADD-224F-A6C4-3AA6CE3779F7}"/>
              </a:ext>
            </a:extLst>
          </p:cNvPr>
          <p:cNvSpPr/>
          <p:nvPr/>
        </p:nvSpPr>
        <p:spPr>
          <a:xfrm>
            <a:off x="8607692" y="2983443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有效仓：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B0C1BEF-19A0-E041-A45F-272738B7319F}"/>
              </a:ext>
            </a:extLst>
          </p:cNvPr>
          <p:cNvSpPr txBox="1"/>
          <p:nvPr/>
        </p:nvSpPr>
        <p:spPr>
          <a:xfrm>
            <a:off x="8635016" y="3740844"/>
            <a:ext cx="1353053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生产可视化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A9F8669-7FA4-1D45-BEC3-7EC6647934EB}"/>
              </a:ext>
            </a:extLst>
          </p:cNvPr>
          <p:cNvSpPr/>
          <p:nvPr/>
        </p:nvSpPr>
        <p:spPr>
          <a:xfrm>
            <a:off x="3802177" y="4931880"/>
            <a:ext cx="1107996" cy="392653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SLS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17501AF-1C8D-A84B-AEB5-038B6F8B6FAA}"/>
              </a:ext>
            </a:extLst>
          </p:cNvPr>
          <p:cNvSpPr txBox="1"/>
          <p:nvPr/>
        </p:nvSpPr>
        <p:spPr>
          <a:xfrm>
            <a:off x="1393450" y="1314017"/>
            <a:ext cx="4033393" cy="2645374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705C669D-8FFA-9F43-9C9B-46D30ACE44C6}"/>
              </a:ext>
            </a:extLst>
          </p:cNvPr>
          <p:cNvCxnSpPr>
            <a:cxnSpLocks/>
          </p:cNvCxnSpPr>
          <p:nvPr/>
        </p:nvCxnSpPr>
        <p:spPr>
          <a:xfrm flipV="1">
            <a:off x="3353325" y="1095970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93630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68" grpId="0" animBg="1"/>
      <p:bldP spid="105" grpId="0" animBg="1"/>
      <p:bldP spid="74" grpId="0" animBg="1"/>
      <p:bldP spid="77" grpId="0"/>
      <p:bldP spid="83" grpId="0"/>
      <p:bldP spid="112" grpId="0" animBg="1"/>
      <p:bldP spid="158" grpId="0" animBg="1"/>
      <p:bldP spid="52" grpId="0" animBg="1"/>
      <p:bldP spid="53" grpId="0"/>
      <p:bldP spid="54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/>
      <p:bldP spid="69" grpId="0"/>
      <p:bldP spid="70" grpId="0"/>
      <p:bldP spid="4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9" grpId="0" animBg="1"/>
      <p:bldP spid="91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3" grpId="0" animBg="1"/>
      <p:bldP spid="133" grpId="0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0" grpId="0" animBg="1"/>
      <p:bldP spid="161" grpId="0" animBg="1"/>
      <p:bldP spid="162" grpId="0" animBg="1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/>
      <p:bldP spid="76" grpId="0" animBg="1"/>
      <p:bldP spid="8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FFFFFF"/>
      </a:dk1>
      <a:lt1>
        <a:srgbClr val="00A0E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FA"/>
        </a:solidFill>
        <a:ln w="12700">
          <a:miter lim="400000"/>
        </a:ln>
      </a:spPr>
      <a:bodyPr lIns="127000" tIns="127000" rIns="127000" bIns="127000" anchor="ctr"/>
      <a:lstStyle>
        <a:defPPr>
          <a:spcBef>
            <a:spcPts val="250"/>
          </a:spcBef>
          <a:defRPr sz="1600">
            <a:latin typeface="Microsoft YaHei"/>
            <a:ea typeface="Microsoft YaHei"/>
            <a:sym typeface="Microsoft YaHe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A0E9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White">
      <a:dk1>
        <a:srgbClr val="FFFFFF"/>
      </a:dk1>
      <a:lt1>
        <a:srgbClr val="00A0E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FA"/>
        </a:solidFill>
        <a:ln w="12700">
          <a:miter lim="400000"/>
        </a:ln>
      </a:spPr>
      <a:bodyPr lIns="127000" tIns="127000" rIns="127000" bIns="127000" anchor="ctr"/>
      <a:lstStyle>
        <a:defPPr>
          <a:spcBef>
            <a:spcPts val="250"/>
          </a:spcBef>
          <a:defRPr sz="1600">
            <a:latin typeface="Microsoft YaHei"/>
            <a:ea typeface="Microsoft YaHei"/>
            <a:sym typeface="Microsoft YaHe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A0E9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2304</Words>
  <Application>Microsoft Macintosh PowerPoint</Application>
  <PresentationFormat>宽屏</PresentationFormat>
  <Paragraphs>348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宋体</vt:lpstr>
      <vt:lpstr>Microsoft YaHei</vt:lpstr>
      <vt:lpstr>Microsoft YaHei</vt:lpstr>
      <vt:lpstr>Arial</vt:lpstr>
      <vt:lpstr>Arial Black</vt:lpstr>
      <vt:lpstr>Helvetica Light</vt:lpstr>
      <vt:lpstr>Wingdings</vt:lpstr>
      <vt:lpstr>Office 主题​​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1543</cp:revision>
  <dcterms:created xsi:type="dcterms:W3CDTF">2020-06-11T00:02:27Z</dcterms:created>
  <dcterms:modified xsi:type="dcterms:W3CDTF">2020-06-29T02:44:48Z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