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324" r:id="rId3"/>
    <p:sldId id="325" r:id="rId4"/>
    <p:sldId id="333" r:id="rId5"/>
    <p:sldId id="335" r:id="rId6"/>
    <p:sldId id="359" r:id="rId7"/>
    <p:sldId id="343" r:id="rId8"/>
    <p:sldId id="362" r:id="rId9"/>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24" userDrawn="1">
          <p15:clr>
            <a:srgbClr val="A4A3A4"/>
          </p15:clr>
        </p15:guide>
        <p15:guide id="3" orient="horz" pos="21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546A"/>
    <a:srgbClr val="231D19"/>
    <a:srgbClr val="C09B6E"/>
    <a:srgbClr val="8A6C50"/>
    <a:srgbClr val="D28767"/>
    <a:srgbClr val="000000"/>
    <a:srgbClr val="01B89A"/>
    <a:srgbClr val="007459"/>
    <a:srgbClr val="C7D3CD"/>
    <a:srgbClr val="7D72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9" autoAdjust="0"/>
    <p:restoredTop sz="94660"/>
  </p:normalViewPr>
  <p:slideViewPr>
    <p:cSldViewPr snapToGrid="0" showGuides="1">
      <p:cViewPr>
        <p:scale>
          <a:sx n="50" d="100"/>
          <a:sy n="50" d="100"/>
        </p:scale>
        <p:origin x="2772" y="1302"/>
      </p:cViewPr>
      <p:guideLst>
        <p:guide pos="3824"/>
        <p:guide orient="horz" pos="21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2.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IBM Plex Sans" panose="020B0503050203000203" charset="0"/>
              <a:ea typeface="IBM Plex Sans" panose="020B0503050203000203" charset="0"/>
              <a:cs typeface="IBM Plex Sans" panose="020B0503050203000203"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IBM Plex Sans" panose="020B0503050203000203" charset="0"/>
                <a:ea typeface="IBM Plex Sans" panose="020B0503050203000203" charset="0"/>
                <a:cs typeface="IBM Plex Sans" panose="020B0503050203000203" charset="0"/>
              </a:rPr>
            </a:fld>
            <a:endParaRPr lang="zh-CN" altLang="en-US">
              <a:latin typeface="IBM Plex Sans" panose="020B0503050203000203" charset="0"/>
              <a:ea typeface="IBM Plex Sans" panose="020B0503050203000203" charset="0"/>
              <a:cs typeface="IBM Plex Sans" panose="020B0503050203000203"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IBM Plex Sans" panose="020B0503050203000203" charset="0"/>
              <a:ea typeface="IBM Plex Sans" panose="020B0503050203000203" charset="0"/>
              <a:cs typeface="IBM Plex Sans" panose="020B0503050203000203"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IBM Plex Sans" panose="020B0503050203000203" charset="0"/>
                <a:ea typeface="IBM Plex Sans" panose="020B0503050203000203" charset="0"/>
                <a:cs typeface="IBM Plex Sans" panose="020B0503050203000203" charset="0"/>
              </a:rPr>
            </a:fld>
            <a:endParaRPr lang="zh-CN" altLang="en-US">
              <a:latin typeface="IBM Plex Sans" panose="020B0503050203000203" charset="0"/>
              <a:ea typeface="IBM Plex Sans" panose="020B0503050203000203" charset="0"/>
              <a:cs typeface="IBM Plex Sans" panose="020B0503050203000203" charset="0"/>
            </a:endParaRPr>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155.72363" units="1/cm"/>
          <inkml:channelProperty channel="Y" name="resolution" value="3449.15796" units="1/cm"/>
          <inkml:channelProperty channel="F" name="resolution" value="2.84167" units="1/cm"/>
        </inkml:channelProperties>
      </inkml:inkSource>
      <inkml:timestamp xml:id="ts0" timeString="2016-05-20T07:39:13"/>
    </inkml:context>
    <inkml:brush xml:id="br0">
      <inkml:brushProperty name="width" value="0.37042" units="cm"/>
      <inkml:brushProperty name="height" value="0.37042" units="cm"/>
      <inkml:brushProperty name="color" value="#44546a"/>
      <inkml:brushProperty name="fitToCurve" value="1"/>
    </inkml:brush>
  </inkml:definitions>
  <inkml:trace contextRef="#ctx0" brushRef="#br0">22.000 4283.000 68,'-13.000'-3.000'27,"-2.000"3.000"-22,15.000 0.000 17,-5.000 0.000-2,5.000 0.000 0,-4.000 0.000-7,-2.000 0.000-4,6.000 0.000 3,-3.000 0.000 2,3.000 0.000-2,0.000 0.000 7,0.000 0.000-3,0.000 0.000 2,0.000 0.000 0,0.000 0.000 1,0.000 0.000 6,0.000 0.000-5,0.000 0.000-3,0.000 0.000 1,0.000 0.000-1,0.000 0.000 11,0.000 0.000-7,0.000 0.000-3,0.000 0.000 13,0.000 0.000-19,0.000 0.000 12,0.000 0.000 1,0.000 0.000-9,9.000 0.000 7,-5.000 0.000-8,5.000 0.000-2,15.000 0.000 8,-4.000 0.000-8,9.000 0.000 16,9.000 0.000-4,-14.000 0.000-12,-11.000 0.000 6,12.000 0.000-10,-16.000 0.000 7,14.000 0.000 7,2.000 0.000-23,-1.000 0.000 11,-6.000 0.000 5,11.000 0.000-12,-8.000 0.000 5,-9.000 0.000-1,17.000 0.000-1,-1.000 0.000 17,6.000 0.000-22,0.000-5.000 6,-6.000-3.000 4,6.000-1.000-8,10.000-4.000 10,-3.000 2.000-9,-2.000-1.000 1,5.000 2.000 12,2.000-5.000-12,32.000-5.000-4,25.000-15.000 14,84.000-26.000-10,101.000-33.000 9,108.000-26.000 12,128.000-30.000-27,106.000-23.000 0,163.000-20.000 0,143.000-25.000 0,172.000-29.000 0,180.000-25.000 0,159.000-11.000 0,147.000-27.000 0,190.000-25.000 0,179.000-17.000 0,172.000-23.000-90,165.000 18.000-150,96.000 30.000-126,25.000 52.000 142</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155.72363" units="1/cm"/>
          <inkml:channelProperty channel="Y" name="resolution" value="3449.15796" units="1/cm"/>
          <inkml:channelProperty channel="F" name="resolution" value="2.84167" units="1/cm"/>
        </inkml:channelProperties>
      </inkml:inkSource>
      <inkml:timestamp xml:id="ts0" timeString="2016-05-20T08:00:29"/>
    </inkml:context>
    <inkml:brush xml:id="br0">
      <inkml:brushProperty name="width" value="0.10583" units="cm"/>
      <inkml:brushProperty name="height" value="0.10583" units="cm"/>
      <inkml:brushProperty name="color" value="#44546a"/>
      <inkml:brushProperty name="fitToCurve" value="1"/>
    </inkml:brush>
  </inkml:definitions>
  <inkml:trace contextRef="#ctx0" brushRef="#br0">1627.000 38.000 100,'4.000'-26.000'57,"-4.000"18.000"-47,0.000 8.000 23,-4.000 8.000 9,-11.000-4.000-20,15.000-4.000-7,0.000 0.000 5,0.000 0.000-5,0.000 0.000 1,0.000 0.000-7,0.000 0.000 9,0.000 0.000 6,0.000 0.000-1,0.000 0.000 4,0.000 0.000 5,-8.000 0.000-9,8.000 0.000 6,-4.000 0.000-12,-15.000 0.000 0,11.000 0.000-3,-19.000 0.000-6,0.000 0.000 0,-8.000 0.000 7,-14.000 0.000-13,13.000 0.000 12,10.000 0.000-9,-10.000 0.000 0,5.000 4.000 6,-10.000 16.000-7,6.000 3.000 5,4.000-2.000-2,0.000 4.000-7,0.000-2.000 7,-10.000 8.000-2,5.000 15.000-1,1.000-2.000 3,-10.000 2.000-7,18.000 8.000 4,-4.000-5.000 0,0.000 2.000-2,0.000 1.000 7,0.000 5.000 2,4.000 7.000 0,0.000-4.000 2,0.000 8.000-7,15.000-3.000 0,-7.000-9.000-3,-3.000 20.000 1,9.000-8.000 2,-10.000 0.000-4,11.000 12.000 3,-2.000-3.000 1,-9.000 3.000-4,15.000 8.000 6,-15.000 4.000-1,6.000 0.000-5,-1.000 4.000 12,14.000-3.000-10,-11.000-4.000 3,11.000-5.000 1,0.000-1.000-4,4.000-2.000-1,0.000-5.000-3,0.000-8.000 5,0.000 0.000-1,0.000 13.000-4,0.000-9.000 0,0.000 8.000 7,0.000 0.000-5,0.000-1.000 0,0.000 7.000 0,0.000-6.000 2,0.000 4.000 3,0.000-8.000-6,0.000 4.000 1,0.000-2.000 4,0.000 9.000 0,4.000 1.000-2,0.000 4.000-4,6.000 8.000 3,-5.000 8.000 8,-1.000 5.000-11,-4.000-8.000 5,0.000 3.000 13,8.000-11.000-10,-8.000-10.000-1,0.000 9.000 7,0.000 4.000-6,0.000 1.000 14,0.000 3.000-14,0.000-8.000 3,0.000-3.000-5,0.000-9.000 2,0.000 0.000-2,0.000-4.000 5,0.000 4.000-11,0.000-7.000 0,0.000-1.000 0,0.000 4.000 0,0.000-7.000 0,0.000 2.000 0,0.000 2.000 0,-8.000 7.000 0,-11.000-4.000 0,7.000 5.000 0,-15.000-11.000 0,8.000 4.000 0,7.000-14.000 0,-11.000-16.000 0,0.000 4.000 0,-4.000-10.000 0,7.000 1.000 0,-17.000-7.000 0,6.000-5.000 0,-5.000 2.000 0,10.000-17.000 0,-14.000 4.000 0,-1.000 4.000 0,6.000-7.000 0,0.000 6.000 0,8.000-5.000 0,4.000 0.000 0,0.000-5.000 0,15.000-10.000 0,8.000-3.000 0,-4.000 0.000 0,4.000 0.000 0,0.000 0.000 0,0.000 0.000 0,0.000 0.000 0,0.000 0.000 0,4.000 0.000 0,0.000 0.000 0,0.000 0.000 0,15.000 0.000 0,-11.000 0.000 0,15.000 0.000 0,8.000 0.000 0,4.000 0.000 0,11.000 0.000 0,-15.000 0.000 0,0.000 0.000 0,-5.000 0.000 0,5.000 0.000 0,-4.000 0.000 0,4.000 0.000 0,-4.000 12.000 0,0.000 1.000 0,-4.000 3.000 0,0.000 4.000 0,-11.000-5.000 0,7.000 6.000 0,-11.000 3.000 0,10.000 5.000 0,-5.000 10.000 0,-5.000 1.000 0,11.000 4.000 0,-11.000 4.000 0,11.000 4.000 0,-11.000 9.000 0,10.000-2.000 0,-13.000-10.000 0,-5.000 7.000 0,4.000 0.000 0,0.000-4.000 0,-4.000 12.000 0,10.000-7.000 0,-6.000-1.000 0,-4.000 4.000 0,4.000 4.000 0,1.000-5.000 0,-1.000 10.000 0,10.000-5.000 0,-6.000 1.000 0,-3.000 15.000 0,9.000-8.000 0,-6.000 4.000 0,1.000-4.000 0,5.000-3.000 0,-10.000 3.000 0,0.000 0.000 0,0.000-4.000 0,1.000 9.000 0,5.000-1.000 0,-6.000 4.000 0,-4.000-1.000 0,0.000 14.000 0,0.000-1.000 0,0.000 1.000 0,0.000 7.000 0,0.000 0.000 0,0.000 0.000 0,0.000-7.000 0,0.000-5.000 0,0.000-7.000 0,-4.000-1.000 0,-11.000 1.000 0,7.000 2.000 0,0.000 9.000 0,-7.000 4.000 0,11.000 1.000 0,0.000-1.000 0,-10.000 4.000 0,10.000 0.000 0,-1.000 0.000 0,1.000-3.000 0,0.000-1.000 0,4.000-16.000 0,0.000-1.000 0,0.000 3.000 0,0.000 0.000 0,0.000 4.000 0,0.000-10.000 0,4.000-12.000 0,5.000 1.000 0,9.000-6.000 0,-10.000 7.000 0,11.000-7.000 0,-11.000 1.000 0,11.000-7.000 0,-11.000-1.000 0,-4.000 4.000 0,11.000 0.000 0,-11.000-6.000 0,4.000 4.000 0,0.000-14.000 0,7.000-4.000 0,-11.000-2.000 0,4.000-11.000 0,3.000 13.000 0,-3.000 0.000 0,-4.000-6.000 0,11.000 4.000 0,-7.000-6.000 0,-4.000 4.000 0,15.000-4.000 0,-11.000 6.000 0,0.000-4.000 0,11.000 6.000 0,-15.000 5.000 0,4.000-2.000 0,2.000-6.000 0,-1.000 7.000 0,-5.000-13.000 0,10.000 16.000 0,-5.000-7.000 0,-5.000-2.000 0,0.000 2.000 0,0.000-8.000 0,10.000 0.000 0,-9.000 0.000 0,-1.000-7.000 0,10.000-1.000 0,-6.000-1.000 0,11.000 1.000 0,-11.000 1.000 0,1.000-6.000 0,5.000 2.000 0,-6.000-5.000 0,15.000-1.000 0,-6.000 2.000 0,5.000 3.000 0,1.000 0.000 0,4.000 0.000 0,-15.000-3.000 0,15.000 2.000 0,0.000-7.000 0,4.000 5.000 0,-4.000-2.000 0,4.000 1.000 0,6.000 5.000 0,-16.000-2.000 0,20.000-2.000 0,-10.000 2.000 0,4.000 2.000 0,-8.000 3.000 0,0.000-8.000 0,4.000 4.000 0,-4.000-4.000 0,0.000-1.000 0,0.000 2.000 0,4.000 3.000 0,0.000-9.000 0,-4.000 9.000 0,4.000-4.000 0,0.000 4.000 0,-4.000-3.000 0,-1.000-6.000 0,5.000 6.000 0,-4.000-10.000 0,0.000-3.000 0,-8.000 0.000 0,-11.000 0.000 0,-4.000 0.000 0,-4.000 0.000 0,0.000 0.000 0,0.000 0.000 0,0.000 0.000 0,-27.000 0.000 0,0.000 0.000 0,1.000 0.000-111,-10.000-11.000-165,36.000-69.000-29,0.000 4.000 11</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155.72363" units="1/cm"/>
          <inkml:channelProperty channel="Y" name="resolution" value="3449.15796" units="1/cm"/>
          <inkml:channelProperty channel="F" name="resolution" value="2.84167" units="1/cm"/>
        </inkml:channelProperties>
      </inkml:inkSource>
      <inkml:timestamp xml:id="ts0" timeString="2016-05-20T08:18:26"/>
    </inkml:context>
    <inkml:brush xml:id="br0">
      <inkml:brushProperty name="width" value="0.13333" units="cm"/>
      <inkml:brushProperty name="height" value="0.13333" units="cm"/>
      <inkml:brushProperty name="color" value="#44546a"/>
      <inkml:brushProperty name="fitToCurve" value="1"/>
    </inkml:brush>
  </inkml:definitions>
  <inkml:trace contextRef="#ctx0" brushRef="#br0">184.000 2216.000 97,'-54.000'31.000'12,"7.000"-12.000"-10,12.000-4.000 22,19.000-9.000-6,10.000-1.000 8,6.000-2.000-10,0.000-3.000-3,0.000 0.000 2,0.000 0.000-7,0.000 0.000 3,0.000 0.000-5,0.000 0.000-6,3.000 0.000 2,38.000 0.000 0,35.000-31.000 5,30.000-29.000 10,30.000-19.000-10,44.000-14.000 1,24.000-12.000 3,32.000-7.000-8,34.000-19.000 2,32.000-7.000-5,16.000-15.000 3,12.000-6.000-1,10.000 4.000-1,-14.000 5.000-1,-2.000 6.000 0,-9.000 11.000 1,-31.000 14.000-1,-20.000 9.000 0,-38.000 13.000 0,-28.000 18.000-1,-48.000 11.000 0,-39.000 18.000-1,-39.000 13.000 2,-31.000 14.000 0,-15.000 9.000-1,-20.000 6.000 2,0.000 4.000-1,-6.000 4.000 1,0.000 0.000-1,0.000 0.000 0,0.000 0.000 0,0.000 0.000-5,-25.000 4.000 4,-22.000 23.000 1,-29.000 8.000 0,-19.000 18.000-3,-17.000 7.000 3,-27.000 16.000-1,-5.000 9.000 0,-33.000 16.000-5,-24.000 10.000 2,-25.000 14.000-8,-19.000-1.000 3,9.000 0.000 7,15.000-16.000 0,20.000-9.000 2,13.000-15.000 0,27.000-10.000-2,26.000-14.000 1,37.000-21.000 2,32.000-14.000-1,34.000-13.000 2,26.000-12.000-2,6.000 0.000-4,0.000 0.000-3,51.000 0.000 2,18.000-19.000 4,32.000-17.000 2,24.000-19.000-1,14.000 1.000 1,18.000-14.000-1,7.000 3.000 0,12.000-12.000 0,25.000-7.000 1,10.000-1.000 0,12.000-6.000-1,-3.000 9.000 0,-19.000 0.000 0,-18.000 9.000 0,-23.000 10.000 0,-21.000 12.000 0,-39.000 18.000-1,-43.000 13.000 0,-29.000 17.000-5,-28.000 3.000-1,0.000 0.000 0,-22.000 20.000 5,-38.000 16.000 2,-21.000 7.000 0,-26.000 8.000 1,-20.000 3.000 0,-1.000 5.000 0,-27.000 15.000 0,-14.000 5.000-1,-29.000 17.000-2,-7.000 3.000 1,7.000-2.000 0,29.000-7.000 1,24.000-11.000 0,23.000-14.000 0,21.000-6.000 0,31.000-16.000 1,32.000-18.000-1,32.000-11.000-1,6.000-14.000-2,44.000 0.000-6,38.000-2.000 9,37.000-38.000 0,33.000-15.000 2,36.000-23.000 2,33.000-7.000-2,37.000-14.000-2,31.000-11.000 1,21.000-9.000-1,8.000-8.000 0,19.000-9.000 0,3.000 1.000-34,-4.000-7.000-107</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155.72363" units="1/cm"/>
          <inkml:channelProperty channel="Y" name="resolution" value="3449.15796" units="1/cm"/>
          <inkml:channelProperty channel="F" name="resolution" value="2.84167" units="1/cm"/>
        </inkml:channelProperties>
      </inkml:inkSource>
      <inkml:timestamp xml:id="ts0" timeString="2016-05-20T08:18:26"/>
    </inkml:context>
    <inkml:brush xml:id="br0">
      <inkml:brushProperty name="width" value="0.13333" units="cm"/>
      <inkml:brushProperty name="height" value="0.13333" units="cm"/>
      <inkml:brushProperty name="color" value="#44546a"/>
      <inkml:brushProperty name="fitToCurve" value="1"/>
    </inkml:brush>
  </inkml:definitions>
  <inkml:trace contextRef="#ctx0" brushRef="#br0">184.000 2216.000 97,'-54.000'31.000'12,"7.000"-12.000"-10,12.000-4.000 22,19.000-9.000-6,10.000-1.000 8,6.000-2.000-10,0.000-3.000-3,0.000 0.000 2,0.000 0.000-7,0.000 0.000 3,0.000 0.000-5,0.000 0.000-6,3.000 0.000 2,38.000 0.000 0,35.000-31.000 5,30.000-29.000 10,30.000-19.000-10,44.000-14.000 1,24.000-12.000 3,32.000-7.000-8,34.000-19.000 2,32.000-7.000-5,16.000-15.000 3,12.000-6.000-1,10.000 4.000-1,-14.000 5.000-1,-2.000 6.000 0,-9.000 11.000 1,-31.000 14.000-1,-20.000 9.000 0,-38.000 13.000 0,-28.000 18.000-1,-48.000 11.000 0,-39.000 18.000-1,-39.000 13.000 2,-31.000 14.000 0,-15.000 9.000-1,-20.000 6.000 2,0.000 4.000-1,-6.000 4.000 1,0.000 0.000-1,0.000 0.000 0,0.000 0.000 0,0.000 0.000-5,-25.000 4.000 4,-22.000 23.000 1,-29.000 8.000 0,-19.000 18.000-3,-17.000 7.000 3,-27.000 16.000-1,-5.000 9.000 0,-33.000 16.000-5,-24.000 10.000 2,-25.000 14.000-8,-19.000-1.000 3,9.000 0.000 7,15.000-16.000 0,20.000-9.000 2,13.000-15.000 0,27.000-10.000-2,26.000-14.000 1,37.000-21.000 2,32.000-14.000-1,34.000-13.000 2,26.000-12.000-2,6.000 0.000-4,0.000 0.000-3,51.000 0.000 2,18.000-19.000 4,32.000-17.000 2,24.000-19.000-1,14.000 1.000 1,18.000-14.000-1,7.000 3.000 0,12.000-12.000 0,25.000-7.000 1,10.000-1.000 0,12.000-6.000-1,-3.000 9.000 0,-19.000 0.000 0,-18.000 9.000 0,-23.000 10.000 0,-21.000 12.000 0,-39.000 18.000-1,-43.000 13.000 0,-29.000 17.000-5,-28.000 3.000-1,0.000 0.000 0,-22.000 20.000 5,-38.000 16.000 2,-21.000 7.000 0,-26.000 8.000 1,-20.000 3.000 0,-1.000 5.000 0,-27.000 15.000 0,-14.000 5.000-1,-29.000 17.000-2,-7.000 3.000 1,7.000-2.000 0,29.000-7.000 1,24.000-11.000 0,23.000-14.000 0,21.000-6.000 0,31.000-16.000 1,32.000-18.000-1,32.000-11.000-1,6.000-14.000-2,44.000 0.000-6,38.000-2.000 9,37.000-38.000 0,33.000-15.000 2,36.000-23.000 2,33.000-7.000-2,37.000-14.000-2,31.000-11.000 1,21.000-9.000-1,8.000-8.000 0,19.000-9.000 0,3.000 1.000-34,-4.000-7.000-107</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155.72363" units="1/cm"/>
          <inkml:channelProperty channel="Y" name="resolution" value="3449.15796" units="1/cm"/>
          <inkml:channelProperty channel="F" name="resolution" value="2.84167" units="1/cm"/>
        </inkml:channelProperties>
      </inkml:inkSource>
      <inkml:timestamp xml:id="ts0" timeString="2016-05-20T08:03:40"/>
    </inkml:context>
    <inkml:brush xml:id="br0">
      <inkml:brushProperty name="width" value="0.06667" units="cm"/>
      <inkml:brushProperty name="height" value="0.06667" units="cm"/>
      <inkml:brushProperty name="color" value="#44546a"/>
      <inkml:brushProperty name="fitToCurve" value="1"/>
    </inkml:brush>
  </inkml:definitions>
  <inkml:trace contextRef="#ctx0" brushRef="#br0">-3.000 299.000 3,'0.000'20.000'6,"0.000"-5.000"-6,0.000-7.000 0,3.000-5.000 2,0.000-3.000-2,0.000 0.000 4,0.000 0.000 3,-3.000 0.000-2,2.000 0.000 5,-2.000 0.000-1,0.000 0.000-3,0.000 0.000 2,0.000 0.000-1,0.000 0.000 2,0.000 0.000 0,0.000 0.000 1,0.000 0.000 4,0.000 0.000-4,0.000 0.000 3,0.000 0.000 4,0.000 0.000-3,0.000 0.000 4,0.000 0.000-3,0.000 0.000 1,0.000 0.000 3,0.000 0.000-6,0.000 0.000 2,0.000 0.000 3,0.000 0.000-7,0.000 0.000 7,0.000 0.000 1,0.000 0.000-7,0.000 0.000 3,0.000 0.000-9,0.000 3.000 2,0.000-3.000-1,8.000 0.000-7,-2.000 2.000 5,-1.000-2.000-2,11.000 4.000 2,3.000-4.000 8,-3.000 0.000-6,9.000 0.000 0,0.000 0.000 5,10.000 0.000-3,6.000 0.000-2,0.000 0.000 3,0.000 0.000-7,0.000 0.000 5,-1.000-4.000-7,-2.000 2.000 1,3.000-4.000 4,0.000 3.000-5,0.000-2.000 0,-3.000-1.000 4,0.000 3.000-4,0.000 0.000 6,5.000-2.000-5,1.000-1.000 10,10.000 0.000 0,9.000 0.000-8,0.000 1.000 2,-1.000-1.000 4,4.000-1.000-7,4.000 2.000 8,-4.000 1.000-9,-3.000-2.000 3,-4.000 0.000 3,4.000 0.000-6,0.000 1.000-1,0.000-1.000 1,4.000-2.000 0,-2.000 2.000-1,-2.000-3.000 6,10.000 4.000-6,-7.000-4.000 6,-1.000 3.000-2,11.000 4.000 0,-7.000-3.000-3,10.000 1.000 2,-3.000-1.000-1,-1.000 1.000 1,-9.000-1.000-1,0.000 2.000-1,-3.000 0.000 1,-7.000 1.000-3,-5.000 2.000 0,2.000 0.000 0,-2.000 0.000 0,9.000 0.000 2,0.000 0.000 0,2.000 0.000 7,-2.000 0.000-8,-3.000 0.000-1,-1.000 0.000 7,-2.000 2.000-7,0.000 4.000 8,-8.000-1.000-8,8.000-1.000 5,-1.000 1.000 8,4.000 4.000-12,5.000-4.000 1,11.000 1.000 2,-7.000 0.000-2,13.000-4.000 11,0.000 4.000-8,-11.000-3.000 1,5.000 0.000 10,-4.000 3.000-14,-9.000-1.000 0,-1.000 1.000-2,1.000-1.000 4,-3.000 0.000 5,9.000 2.000-9,-3.000-2.000 8,7.000-1.000 5,-8.000-4.000-13,1.000 0.000 0,0.000 0.000 6,0.000 0.000-4,-4.000 0.000 7,-2.000 0.000-7,3.000 0.000 10,-3.000 0.000 0,3.000 0.000-11,3.000 0.000 3,-1.000 0.000 6,14.000 0.000-7,-7.000 0.000 13,13.000-12.000-10,-1.000-2.000 7,1.000 3.000 5,-3.000 2.000-14,5.000 0.000 6,5.000 3.000 4,-1.000-2.000-11,16.000-1.000 17,9.000 4.000-16,-6.000-4.000 4,10.000 4.000 5,-17.000 2.000-13,-9.000 3.000 0,-5.000 0.000 0,-4.000 0.000 2,-8.000 0.000 10,12.000 0.000-12,-12.000 0.000 2,8.000 0.000 6,-6.000 0.000-4,3.000 0.000-4,0.000 6.000 8,2.000 0.000-6,-5.000-5.000 4,-1.000 3.000-6,1.000 0.000 4,-3.000-3.000 11,-8.000-1.000-15,-2.000 6.000-2,-6.000-3.000 0,3.000 0.000 4,-1.000 0.000 10,-2.000-1.000-12,-4.000 2.000 2,4.000-2.000 4,0.000 1.000-3,-8.000-3.000-3,2.000 0.000 0,-7.000 3.000 0,-3.000-3.000 0,6.000 0.000 0,4.000 3.000 0,-2.000-3.000 0,11.000 0.000 0,0.000 0.000 0,0.000 0.000 0,3.000 0.000 0,7.000 0.000 0,-8.000 0.000 0,1.000 0.000 0,-3.000 0.000 0,-3.000 0.000 0,0.000 3.000 0,-11.000-3.000 0,14.000 0.000 0,0.000 2.000 0,0.000-2.000 0,19.000 4.000 0,-8.000 1.000 0,8.000-2.000 0,-3.000 5.000 0,3.000-3.000 0,-8.000 2.000 0,-1.000-2.000 0,-7.000 3.000 0,-3.000 1.000 0,5.000-3.000 0,-5.000 2.000 0,3.000-2.000 0,0.000 0.000 0,4.000 5.000 0,-1.000-5.000 0,-1.000 2.000 0,8.000-2.000 0,-7.000-3.000 0,0.000 0.000 0,9.000-3.000 0,-2.000 0.000 0,-7.000 0.000 0,3.000 0.000 0,4.000 0.000 0,5.000 0.000 0,1.000 0.000 0,3.000 0.000 0,-11.000 0.000 0,18.000 0.000 0,-7.000 0.000 0,-3.000 0.000 0,3.000 0.000 0,2.000 0.000 0,-5.000 0.000 0,3.000 0.000 0,-1.000 0.000 0,17.000 0.000 0,-10.000-3.000 0,-1.000 3.000 0,8.000-3.000 0,-3.000 3.000 0,-7.000 0.000 0,-4.000 0.000 0,1.000 0.000 0,-3.000 0.000 0,-8.000 0.000 0,-1.000 0.000 0,-1.000 0.000 0,4.000 0.000 0,-4.000 6.000 0,6.000-4.000 0,10.000 2.000 0,-6.000-4.000 0,5.000 0.000 0,-5.000 0.000 0,13.000 0.000 0,-4.000 0.000 0,7.000 0.000 0,-11.000 0.000 0,4.000 0.000 0,4.000 0.000 0,-11.000 0.000 0,7.000-12.000 0,7.000 4.000 0,3.000-7.000 0,2.000-1.000 0,4.000 1.000 0,-6.000 1.000 0,-14.000 0.000 0,1.000 3.000 0,-9.000 0.000 0,-5.000-1.000 0,-1.000 1.000 0,-4.000-1.000 0,0.000-2.000 0,-7.000 3.000 0,11.000-3.000 0,-10.000 3.000 0,-7.000 2.000 0,-2.000-2.000 0,-4.000 2.000 0,-4.000-3.000 0,-2.000 7.000 0,-3.000-4.000 0,-3.000 4.000 0,0.000-1.000 0,-7.000 3.000 0,7.000-2.000 0,-10.000-1.000 0,2.000 0.000 0,0.000-2.000 0,0.000 2.000 0,-5.000 5.000 0,3.000-4.000 0,1.000 2.000 0,2.000 1.000 0,-9.000-1.000 0,6.000 0.000 0,-3.000-3.000 0,-3.000 4.000 0,3.000 0.000 0,-3.000-2.000 0,2.000 2.000 0,9.000-2.000 0,-8.000 4.000 0,-1.000-5.000 0,-2.000 2.000 0,-3.000 3.000 0,-4.000-3.000 0,1.000 3.000 0,3.000 0.000 0,-4.000 0.000 0,1.000 0.000 0,3.000-3.000 0,3.000 3.000 0,6.000 0.000 0,-3.000 0.000 0,0.000 0.000 0,-3.000 0.000 0,0.000 0.000 0,-3.000 0.000 0,-5.000 0.000 0,0.000 0.000 0,-6.000 0.000 0,9.000 0.000 0,-12.000 0.000 0,4.000 0.000 0,5.000 0.000 0,-11.000 0.000 0,0.000 0.000 0,0.000 0.000 0,0.000-5.000 0,-35.000 2.000-48,-12.000 3.000-184,-26.000 0.000-43,4.000 14.000 76,-26.000 30.000-3</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155.72363" units="1/cm"/>
          <inkml:channelProperty channel="Y" name="resolution" value="3449.15796" units="1/cm"/>
          <inkml:channelProperty channel="F" name="resolution" value="2.84167" units="1/cm"/>
        </inkml:channelProperties>
      </inkml:inkSource>
      <inkml:timestamp xml:id="ts0" timeString="2016-05-20T08:03:44"/>
    </inkml:context>
    <inkml:brush xml:id="br0">
      <inkml:brushProperty name="width" value="0.06667" units="cm"/>
      <inkml:brushProperty name="height" value="0.06667" units="cm"/>
      <inkml:brushProperty name="color" value="#44546a"/>
      <inkml:brushProperty name="fitToCurve" value="1"/>
    </inkml:brush>
  </inkml:definitions>
  <inkml:trace contextRef="#ctx0" brushRef="#br0">-1.000 174.000 88,'0.000'0.000'111,"3.000"0.000"-96,-3.000-6.000 15,0.000 6.000 13,0.000-2.000-15,3.000 2.000-12,4.000 0.000-9,2.000 0.000-2,7.000 0.000-2,3.000 0.000 2,3.000 0.000 26,-6.000 0.000-7,-7.000 0.000 9,7.000 0.000 1,-10.000 0.000-4,10.000 0.000 4,-3.000 0.000-3,6.000 0.000-11,3.000 0.000 12,3.000 0.000-16,-1.000 0.000 6,11.000 0.000 2,-7.000-4.000-8,7.000 1.000 3,0.000 3.000 2,-7.000-1.000-16,7.000-3.000 20,-10.000 4.000-6,10.000-2.000-3,-10.000-2.000-1,-1.000 2.000-5,9.000-1.000 3,-9.000 1.000 5,8.000-5.000-16,-1.000 5.000 21,7.000-4.000-13,0.000 3.000 2,0.000 3.000 4,6.000 0.000-14,13.000-2.000 13,8.000 2.000 27,8.000 0.000-33,-4.000 0.000 9,7.000 0.000-14,0.000 0.000 0,-2.000 0.000 3,18.000 0.000-7,-8.000 0.000 0,8.000 0.000 0,-1.000 0.000 0,4.000 0.000 0,-11.000 0.000 0,1.000 0.000 0,0.000 0.000 0,-7.000 0.000 0,-2.000 0.000 0,-13.000 0.000 0,10.000 2.000 0,-7.000 1.000 0,-1.000 0.000 0,8.000-3.000 0,-10.000 3.000 0,16.000-1.000 0,-14.000 1.000 0,1.000 3.000 0,10.000-1.000 0,0.000 1.000 0,-10.000-1.000 0,9.000 2.000 0,1.000-5.000 0,-1.000 4.000 0,6.000 0.000 0,6.000-3.000 0,0.000 0.000 0,-2.000 2.000 0,7.000-5.000 0,-8.000 3.000 0,1.000-3.000 0,13.000 0.000 0,-1.000 0.000 0,4.000 0.000 0,0.000 0.000 0,-11.000 0.000 0,-5.000 0.000 0,-6.000 0.000 0,-6.000 0.000 0,-16.000 0.000 0,-8.000 3.000 0,-5.000 12.000 0,4.000-8.000 0,-4.000 8.000 0,-3.000-4.000 0,0.000 3.000 0,-6.000 0.000 0,-5.000-2.000 0,5.000 2.000 0,3.000 0.000 0,-7.000 0.000 0,7.000 3.000 0,3.000-8.000 0,-3.000-1.000 0,2.000-2.000 0,1.000 0.000 0,10.000-2.000 0,-4.000 0.000 0,10.000-4.000 0,9.000 0.000 0,12.000 0.000 0,7.000 0.000 0,29.000 0.000 0,5.000-4.000 0,7.000-6.000 0,15.000-4.000 0,-15.000-1.000 0,-1.000 4.000 0,-8.000 2.000 0,-3.000 4.000 0,-5.000 5.000 0,-5.000 0.000 0,-6.000 0.000 0,-3.000 0.000 0,-11.000 0.000 0,4.000 0.000 0,-2.000 0.000 0,-4.000 5.000 0,-14.000 1.000 0,5.000 0.000 0,-10.000 2.000 0,0.000-2.000 0,-4.000 0.000 0,1.000-3.000 0,-3.000 2.000 0,-1.000-2.000 0,-5.000 0.000 0,6.000-3.000 0,-14.000 3.000 0,1.000-3.000 0,-6.000 6.000 0,3.000-4.000 0,-13.000 4.000 0,4.000 0.000 0,-7.000-1.000 0,7.000-2.000 0,-5.000 2.000 0,8.000 1.000 0,-7.000 0.000 0,13.000 0.000 0,7.000-4.000 0,-1.000 1.000 0,2.000-3.000 0,11.000 0.000 0,7.000 0.000 0,-7.000 0.000 0,3.000 0.000 0,6.000 0.000 0,4.000 0.000 0,-2.000 0.000 0,5.000 0.000 0,11.000 0.000 0,5.000-5.000 0,-4.000-1.000 0,10.000 3.000 0,-3.000 0.000 0,2.000-3.000 0,-9.000 1.000 0,7.000-1.000 0,-5.000 2.000 0,-5.000-4.000 0,-9.000 6.000 0,0.000 0.000 0,-8.000-2.000 0,2.000 4.000 0,-7.000 0.000 0,-13.000 0.000 0,6.000 0.000 0,-5.000 0.000 0,-7.000 0.000 0,0.000 0.000 0,0.000-2.000 0,-3.000-1.000 0,-6.000 3.000 0,6.000 0.000 0,-4.000-3.000 0,4.000 3.000 0,0.000-3.000 0,6.000 3.000 0,4.000-3.000 0,-7.000 1.000 0,13.000-1.000 0,-5.000-3.000 0,8.000 3.000 0,0.000 0.000 0,3.000 1.000 0,-1.000-7.000 0,11.000 4.000 0,-10.000 1.000 0,10.000 4.000 0,-10.000 0.000 0,15.000 0.000 0,4.000 0.000 0,-3.000 0.000 0,3.000-5.000 0,-1.000 2.000 0,1.000 3.000 0,-10.000-6.000 0,-2.000 2.000 0,-5.000 3.000 0,8.000-2.000 0,-10.000 3.000 0,-3.000-3.000 0,0.000 3.000 0,-11.000 0.000 0,11.000 0.000 0,0.000 0.000 0,6.000 0.000 0,4.000 0.000 0,-11.000-6.000 0,13.000-2.000 0,-5.000 0.000 0,-4.000-4.000 0,0.000 7.000 0,-4.000-4.000 0,1.000 4.000 0,0.000-1.000 0,3.000-3.000 0,0.000 6.000 0,-4.000-2.000 0,4.000 0.000 0,-3.000-4.000 0,-3.000 0.000 0,-5.000 1.000 0,8.000-7.000 0,-3.000 2.000 0,0.000 1.000 0,0.000 3.000 0,-7.000 4.000 0,4.000-1.000 0,-5.000 1.000 0,8.000 0.000 0,0.000-5.000 0,3.000 2.000 0,0.000-4.000 0,2.000 1.000 0,11.000-3.000 0,-10.000 5.000 0,0.000-2.000 0,-6.000 5.000 0,-8.000 4.000 0,2.000-4.000 0,-10.000 3.000 0,0.000 0.000 0,-10.000 0.000 0,1.000 1.000 0,6.000 2.000 0,-5.000-3.000 0,8.000 3.000 0,4.000 0.000 0,-1.000 0.000 0,0.000 0.000 0,10.000 0.000 0,-10.000-3.000 0,-3.000 0.000 0,5.000 3.000 0,-2.000 0.000 0,7.000 0.000 0,-1.000 0.000 0,-2.000 0.000 0,-4.000 0.000 0,-4.000 0.000 0,4.000 0.000 0,3.000 0.000 0,1.000 0.000 0,-4.000 0.000 0,-6.000 0.000 0,3.000 0.000 0,-11.000 0.000 0,5.000 0.000 0,9.000 0.000 0,10.000 0.000 0,3.000 0.000 0,-4.000 0.000 0,1.000 0.000 0,0.000 0.000 0,-14.000 0.000 0,4.000 0.000 0,-3.000 0.000 0,-3.000 0.000 0,-7.000 0.000 0,4.000 0.000 0,-8.000 0.000 0,5.000 0.000 0,-7.000 0.000 0,-3.000 0.000 0,0.000 3.000 0,-3.000 0.000 0,0.000 0.000 0,-3.000-1.000 0,3.000 1.000 0,-3.000-3.000 0,-7.000 6.000 0,4.000-4.000 0,3.000 4.000 0,-1.000-6.000 0,4.000 4.000 0,-3.000-4.000 0,-3.000 0.000 0,-5.000 2.000 0,3.000 2.000 0,0.000-2.000 0,0.000 1.000 0,-3.000-1.000 0,3.000-2.000 0,-6.000 3.000 0,1.000-3.000 0,4.000 0.000 0,-1.000 0.000 0,1.000 3.000 0,-10.000-3.000 0,6.000 0.000 0,-3.000 3.000 0,-3.000-3.000 0,0.000 0.000 0,0.000 0.000 0,0.000 0.000 0,0.000 0.000 0,0.000 0.000 0,3.000 0.000 0,-3.000 0.000 0,7.000 0.000 0,-7.000 0.000 0,3.000 0.000 0,0.000 0.000 0,-3.000 2.000 0,0.000-2.000 0,0.000 0.000 0,0.000 0.000 0,0.000 0.000 0,3.000 0.000 0,-3.000 0.000 0,3.000 0.000 0,-3.000 0.000 0,0.000 0.000 0,0.000 0.000 0,0.000 0.000 0,0.000 0.000 0,-6.000 3.000 0,-13.000 3.000 0,6.000 0.000-29,-2.000 2.000-250,15.000 7.000-59,0.000-7.000 44</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155.72363" units="1/cm"/>
          <inkml:channelProperty channel="Y" name="resolution" value="3449.15796" units="1/cm"/>
          <inkml:channelProperty channel="F" name="resolution" value="2.84167" units="1/cm"/>
        </inkml:channelProperties>
      </inkml:inkSource>
      <inkml:timestamp xml:id="ts0" timeString="2016-05-20T08:18:26"/>
    </inkml:context>
    <inkml:brush xml:id="br0">
      <inkml:brushProperty name="width" value="0.13333" units="cm"/>
      <inkml:brushProperty name="height" value="0.13333" units="cm"/>
      <inkml:brushProperty name="color" value="#44546a"/>
      <inkml:brushProperty name="fitToCurve" value="1"/>
    </inkml:brush>
  </inkml:definitions>
  <inkml:trace contextRef="#ctx0" brushRef="#br0">184.000 2216.000 97,'-54.000'31.000'12,"7.000"-12.000"-10,12.000-4.000 22,19.000-9.000-6,10.000-1.000 8,6.000-2.000-10,0.000-3.000-3,0.000 0.000 2,0.000 0.000-7,0.000 0.000 3,0.000 0.000-5,0.000 0.000-6,3.000 0.000 2,38.000 0.000 0,35.000-31.000 5,30.000-29.000 10,30.000-19.000-10,44.000-14.000 1,24.000-12.000 3,32.000-7.000-8,34.000-19.000 2,32.000-7.000-5,16.000-15.000 3,12.000-6.000-1,10.000 4.000-1,-14.000 5.000-1,-2.000 6.000 0,-9.000 11.000 1,-31.000 14.000-1,-20.000 9.000 0,-38.000 13.000 0,-28.000 18.000-1,-48.000 11.000 0,-39.000 18.000-1,-39.000 13.000 2,-31.000 14.000 0,-15.000 9.000-1,-20.000 6.000 2,0.000 4.000-1,-6.000 4.000 1,0.000 0.000-1,0.000 0.000 0,0.000 0.000 0,0.000 0.000-5,-25.000 4.000 4,-22.000 23.000 1,-29.000 8.000 0,-19.000 18.000-3,-17.000 7.000 3,-27.000 16.000-1,-5.000 9.000 0,-33.000 16.000-5,-24.000 10.000 2,-25.000 14.000-8,-19.000-1.000 3,9.000 0.000 7,15.000-16.000 0,20.000-9.000 2,13.000-15.000 0,27.000-10.000-2,26.000-14.000 1,37.000-21.000 2,32.000-14.000-1,34.000-13.000 2,26.000-12.000-2,6.000 0.000-4,0.000 0.000-3,51.000 0.000 2,18.000-19.000 4,32.000-17.000 2,24.000-19.000-1,14.000 1.000 1,18.000-14.000-1,7.000 3.000 0,12.000-12.000 0,25.000-7.000 1,10.000-1.000 0,12.000-6.000-1,-3.000 9.000 0,-19.000 0.000 0,-18.000 9.000 0,-23.000 10.000 0,-21.000 12.000 0,-39.000 18.000-1,-43.000 13.000 0,-29.000 17.000-5,-28.000 3.000-1,0.000 0.000 0,-22.000 20.000 5,-38.000 16.000 2,-21.000 7.000 0,-26.000 8.000 1,-20.000 3.000 0,-1.000 5.000 0,-27.000 15.000 0,-14.000 5.000-1,-29.000 17.000-2,-7.000 3.000 1,7.000-2.000 0,29.000-7.000 1,24.000-11.000 0,23.000-14.000 0,21.000-6.000 0,31.000-16.000 1,32.000-18.000-1,32.000-11.000-1,6.000-14.000-2,44.000 0.000-6,38.000-2.000 9,37.000-38.000 0,33.000-15.000 2,36.000-23.000 2,33.000-7.000-2,37.000-14.000-2,31.000-11.000 1,21.000-9.000-1,8.000-8.000 0,19.000-9.000 0,3.000 1.000-34,-4.000-7.000-107</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155.72363" units="1/cm"/>
          <inkml:channelProperty channel="Y" name="resolution" value="3449.15796" units="1/cm"/>
          <inkml:channelProperty channel="F" name="resolution" value="2.84167" units="1/cm"/>
        </inkml:channelProperties>
      </inkml:inkSource>
      <inkml:timestamp xml:id="ts0" timeString="2016-05-20T07:39:13"/>
    </inkml:context>
    <inkml:brush xml:id="br0">
      <inkml:brushProperty name="width" value="0.37042" units="cm"/>
      <inkml:brushProperty name="height" value="0.37042" units="cm"/>
      <inkml:brushProperty name="color" value="#44546a"/>
      <inkml:brushProperty name="fitToCurve" value="1"/>
    </inkml:brush>
  </inkml:definitions>
  <inkml:trace contextRef="#ctx0" brushRef="#br0">22.000 4283.000 68,'-13.000'-3.000'27,"-2.000"3.000"-22,15.000 0.000 17,-5.000 0.000-2,5.000 0.000 0,-4.000 0.000-7,-2.000 0.000-4,6.000 0.000 3,-3.000 0.000 2,3.000 0.000-2,0.000 0.000 7,0.000 0.000-3,0.000 0.000 2,0.000 0.000 0,0.000 0.000 1,0.000 0.000 6,0.000 0.000-5,0.000 0.000-3,0.000 0.000 1,0.000 0.000-1,0.000 0.000 11,0.000 0.000-7,0.000 0.000-3,0.000 0.000 13,0.000 0.000-19,0.000 0.000 12,0.000 0.000 1,0.000 0.000-9,9.000 0.000 7,-5.000 0.000-8,5.000 0.000-2,15.000 0.000 8,-4.000 0.000-8,9.000 0.000 16,9.000 0.000-4,-14.000 0.000-12,-11.000 0.000 6,12.000 0.000-10,-16.000 0.000 7,14.000 0.000 7,2.000 0.000-23,-1.000 0.000 11,-6.000 0.000 5,11.000 0.000-12,-8.000 0.000 5,-9.000 0.000-1,17.000 0.000-1,-1.000 0.000 17,6.000 0.000-22,0.000-5.000 6,-6.000-3.000 4,6.000-1.000-8,10.000-4.000 10,-3.000 2.000-9,-2.000-1.000 1,5.000 2.000 12,2.000-5.000-12,32.000-5.000-4,25.000-15.000 14,84.000-26.000-10,101.000-33.000 9,108.000-26.000 12,128.000-30.000-27,106.000-23.000 0,163.000-20.000 0,143.000-25.000 0,172.000-29.000 0,180.000-25.000 0,159.000-11.000 0,147.000-27.000 0,190.000-25.000 0,179.000-17.000 0,172.000-23.000-90,165.000 18.000-150,96.000 30.000-126,25.000 52.000 142</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155.72363" units="1/cm"/>
          <inkml:channelProperty channel="Y" name="resolution" value="3449.15796" units="1/cm"/>
          <inkml:channelProperty channel="F" name="resolution" value="2.84167" units="1/cm"/>
        </inkml:channelProperties>
      </inkml:inkSource>
      <inkml:timestamp xml:id="ts0" timeString="2016-05-20T07:42:16"/>
    </inkml:context>
    <inkml:brush xml:id="br0">
      <inkml:brushProperty name="width" value="0.21167" units="cm"/>
      <inkml:brushProperty name="height" value="0.21167" units="cm"/>
      <inkml:brushProperty name="color" value="#44546a"/>
      <inkml:brushProperty name="fitToCurve" value="1"/>
    </inkml:brush>
  </inkml:definitions>
  <inkml:trace contextRef="#ctx0" brushRef="#br0">2519.000 1091.000 112,'-5.000'0.000'6,"-6.000"0.000"1,11.000 0.000 15,0.000 0.000 2,0.000 0.000-13,0.000 0.000-5,0.000 0.000-1,0.000 0.000 5,0.000-9.000-1,0.000 1.000 0,0.000 2.000 1,0.000 0.000-3,0.000 0.000 4,0.000-2.000-3,4.000-1.000-3,3.000-3.000 1,-4.000 1.000-1,5.000-3.000-5,6.000-9.000 3,-8.000 5.000-3,16.000-5.000 5,-8.000 4.000-5,2.000-5.000 2,2.000-1.000 3,-3.000-7.000-3,18.000-1.000 3,-8.000 2.000 1,-3.000 3.000-5,-2.000 5.000 4,2.000 2.000-3,-6.000 4.000 0,4.000-3.000 4,-2.000-3.000-5,5.000-4.000 4,-4.000 5.000 0,6.000-1.000-3,-3.000 6.000 2,9.000-4.000-3,-4.000-1.000 0,-1.000-3.000 7,6.000 0.000-3,-4.000 0.000-4,6.000 8.000 4,-7.000 0.000-3,6.000-3.000 5,-8.000-4.000-3,8.000-1.000-2,0.000-2.000 7,6.000-2.000-6,2.000 4.000 3,4.000-2.000 2,1.000 2.000-8,-5.000 5.000 5,1.000-3.000-3,3.000 6.000 1,-1.000 1.000 4,0.000-3.000-5,-3.000 5.000 2,-5.000-3.000 1,-8.000 2.000-4,8.000 9.000 5,-11.000-4.000 0,4.000 0.000-5,0.000 1.000 4,-7.000 4.000 2,0.000 3.000-6,0.000-1.000 0,-6.000 0.000-1,7.000 0.000 4,-1.000 1.000 2,7.000 2.000-5,-3.000-4.000 8,-4.000 4.000-5,1.000 0.000-2,-1.000 0.000 5,-4.000 0.000-4,2.000 0.000 4,0.000 0.000-7,2.000 0.000 5,3.000 0.000 4,8.000 0.000-6,-6.000 4.000-3,4.000 1.000 6,-4.000 6.000-5,-1.000-2.000 4,3.000 3.000-3,-4.000-2.000 1,-3.000-4.000 5,4.000 3.000-7,0.000 3.000 7,-14.000-7.000 0,7.000 5.000-6,1.000-2.000 3,-7.000-2.000-2,-2.000 2.000 1,7.000 3.000 2,-8.000-5.000-4,-2.000 2.000 3,6.000 4.000-4,-8.000-5.000 5,0.000 4.000-3,6.000 1.000 0,-5.000-1.000-3,4.000 3.000 6,-5.000 0.000-6,-1.000-2.000 1,6.000-1.000-1,-5.000 1.000 4,-4.000-1.000-1,1.000 1.000-3,4.000-1.000 0,0.000 3.000 0,-4.000 1.000 0,0.000 3.000 0,4.000 1.000 4,-4.000-1.000-1,0.000-4.000-3,-3.000 4.000 0,0.000-4.000 0,0.000-2.000 0,0.000 4.000 0,0.000 5.000 2,0.000-1.000-2,0.000 4.000 2,0.000 1.000 1,0.000-2.000-3,0.000 3.000 0,0.000-3.000 2,0.000-4.000 1,-3.000 2.000-2,0.000-1.000-2,3.000-6.000 2,-10.000 0.000 0,10.000 4.000-1,-6.000-2.000 0,-5.000-1.000 2,8.000-2.000-2,3.000-8.000 2,0.000 1.000-4,-2.000-4.000 4,2.000-2.000 1,0.000 0.000-3,0.000 3.000 0,0.000-3.000 2,-4.000 0.000-2,4.000 0.000 0,0.000 0.000 0,0.000 0.000 2,0.000 0.000 0,0.000 0.000 0,0.000 0.000-2,0.000 0.000 1,0.000 0.000 1,0.000 0.000 2,0.000 0.000-1,0.000 0.000-3,0.000 0.000 11,0.000 0.000-11,0.000 0.000 4,0.000 0.000 1,0.000 0.000-5,0.000 0.000 0,0.000 0.000 0,0.000 0.000 4,0.000 0.000 0,0.000 0.000-4,0.000 3.000 0,0.000-3.000 0,0.000 0.000 0,0.000 0.000 0,9.000 0.000 2,18.000 0.000 5,-5.000 0.000 6,3.000 0.000-13,1.000 0.000 2,12.000 0.000 5,20.000-3.000-5,9.000-12.000 19,7.000 1.000-12,-4.000-1.000-1,4.000 3.000 1,6.000-3.000-9,-11.000 3.000 6,-5.000 3.000 0,-3.000 3.000-2,-7.000 0.000-4,-4.000-2.000 0,6.000 0.000 2,-9.000-1.000 5,5.000 3.000-2,-8.000 4.000 0,-6.000-2.000-3,-6.000 4.000 0,3.000-2.000 0,-2.000 2.000 2,-8.000 0.000-4,0.000 0.000 9,10.000 0.000-7,-9.000 0.000 2,12.000 0.000-1,-9.000 0.000-3,6.000 0.000 3,1.000 0.000 1,-5.000 6.000-4,7.000 0.000 7,-2.000 2.000-7,-11.000 0.000 0,8.000 1.000 2,-5.000 5.000-2,-6.000-5.000 0,8.000 3.000-2,-5.000 3.000 4,-3.000-3.000 0,-2.000 3.000 0,2.000-1.000-2,0.000 4.000 0,0.000 0.000 0,-6.000-4.000 0,0.000 3.000-2,4.000 0.000 2,-9.000 3.000 8,9.000-2.000-8,-1.000 3.000 0,-6.000-7.000 0,-3.000 2.000 2,6.000 5.000-4,-10.000-4.000 2,6.000 6.000 0,-8.000-3.000 7,6.000-2.000-6,-4.000-2.000-1,-2.000 2.000 0,-4.000 1.000 0,2.000 2.000 0,-2.000-1.000 0,0.000 0.000 0,0.000 6.000 8,0.000 1.000-8,0.000-2.000 0,0.000 3.000 0,0.000-4.000 2,0.000-6.000-2,-2.000 4.000 0,-5.000 1.000 0,-4.000-2.000 8,5.000 1.000-8,1.000-3.000 0,-6.000-4.000 0,9.000 0.000 1,-4.000-7.000-2,-2.000-2.000 1,6.000 0.000 0,2.000 0.000 1,-4.000-4.000-1,4.000 2.000 0,0.000-2.000 2,0.000-2.000 0,0.000 0.000-2,0.000 0.000 0,0.000 0.000 0,0.000 0.000 0,0.000 0.000 2,0.000 0.000-2,0.000 0.000 0,0.000 0.000-2,0.000 0.000 0,0.000 0.000 0,0.000 0.000 1,0.000 0.000-3,0.000 0.000-6,4.000 6.000 10,14.000-3.000 0,2.000 3.000 4,2.000 0.000-4,14.000-6.000 0,0.000 2.000 2,-3.000-2.000 6,22.000 0.000-8,-10.000 4.000 0,7.000 1.000 3,-5.000 7.000-1,-3.000 2.000-2,-2.000 1.000 2,0.000 1.000-2,-8.000-1.000 8,-5.000-3.000-8,0.000 3.000 0,0.000-1.000-1,-5.000 8.000 1,6.000-2.000-3,-4.000 7.000 3,-4.000 1.000 0,0.000 1.000 4,0.000 3.000-4,-8.000 2.000 0,4.000 0.000 0,-8.000 3.000 6,6.000 4.000-8,3.000-4.000 2,-6.000 5.000 0,-4.000-5.000 4,5.000 3.000 0,-8.000-1.000-4,0.000-6.000 6,1.000 10.000-6,-4.000-9.000 0,-3.000 3.000 2,0.000 3.000-2,0.000-2.000 10,0.000-6.000-10,0.000 2.000 0,0.000 4.000 4,0.000-7.000-3,-14.000 3.000 3,3.000-2.000-4,-5.000 4.000 0,-10.000 1.000 10,-3.000-2.000-10,0.000 8.000 0,-3.000 2.000 4,-6.000-5.000-2,3.000 9.000-2,-5.000-3.000 0,-10.000-5.000 0,8.000-1.000 2,-2.000-3.000-2,0.000 0.000 0,-8.000 4.000-2,5.000-1.000 4,-15.000-1.000-4,15.000 0.000 2,3.000-6.000-2,-2.000-3.000 0,21.000-7.000-2,2.000-6.000 4,7.000-6.000-2,10.000-2.000 2,-7.000 6.000-2,10.000-9.000 0,3.000-1.000 2,0.000 1.000-2,0.000-6.000 0,0.000 0.000 2,0.000 0.000-2,0.000 0.000-1,0.000 0.000 1,0.000 0.000-4,0.000 0.000 4,0.000 0.000-2,0.000 5.000 4,0.000 5.000 0,20.000-6.000 0,-4.000 6.000 4,2.000-2.000-8,5.000 3.000 6,2.000-2.000-2,14.000 3.000 8,-15.000 0.000-8,10.000-3.000 0,-10.000 4.000 2,2.000 4.000 2,0.000-3.000-4,-11.000 4.000 0,2.000 0.000 0,-1.000 1.000 0,-7.000 2.000 0,7.000 7.000 0,-3.000 1.000 5,-6.000 6.000-3,6.000 2.000 0,-4.000 4.000-2,-7.000 1.000 0,6.000 0.000 6,-8.000 5.000-6,0.000-1.000 0,0.000 4.000 2,-10.000 1.000-2,-10.000 1.000 0,9.000 0.000 0,-9.000-6.000 2,1.000 6.000-2,-4.000-10.000 0,1.000 4.000 0,-4.000 1.000 0,0.000-7.000 6,-2.000 10.000-8,-7.000-11.000 2,-4.000 5.000 0,4.000-8.000 6,10.000-5.000-6,0.000 2.000-2,-11.000 1.000 2,-6.000 3.000 0,1.000-2.000 4,2.000-3.000-4,-5.000 2.000 0,3.000 4.000 2,-10.000-1.000-2,2.000 1.000 0,5.000-1.000 6,-3.000-3.000-4,-9.000-2.000-2,9.000 2.000 0,-10.000-2.000 2,-1.000-3.000 12,-5.000 4.000-14,-8.000-6.000 0,-5.000 5.000 7,-18.000 3.000-7,5.000-3.000 0,-10.000 2.000 0,-4.000-2.000 0,2.000-1.000 2,9.000 1.000-2,-5.000-6.000 0,1.000-1.000 4,-9.000 2.000 0,-6.000-2.000-2,-4.000-2.000-2,-7.000 4.000 0,11.000-5.000 2,6.000-5.000-2,2.000-2.000-2,-9.000-4.000-2,12.000-4.000 6,5.000-7.000-4,-6.000 0.000 2,7.000 0.000 0,12.000 0.000 2,-2.000 0.000-2,1.000-4.000 0,3.000-7.000-2,11.000-4.000 2,-8.000-2.000 0,0.000-7.000 0,4.000-7.000 0,2.000 3.000 0,4.000-7.000 0,1.000 1.000 0,-6.000-1.000 0,12.000 4.000 0,7.000 2.000 0,-3.000 3.000 2,2.000 0.000 0,10.000 3.000 0,2.000-3.000-2,-5.000 0.000 0,5.000 0.000-4,-3.000-5.000 8,-6.000-1.000-4,4.000 4.000 0,-9.000-8.000 2,16.000 5.000 0,-2.000-1.000 0,0.000 4.000-2,1.000 0.000 0,5.000 1.000-2,8.000 1.000 0,3.000 4.000 0,3.000-7.000 2,-5.000 2.000 0,5.000-2.000-2,2.000 1.000-4,11.000-1.000 6,-4.000 4.000-4,10.000-2.000 4,3.000 2.000-2,0.000 2.000 2,0.000 3.000-3,0.000 3.000 1,0.000-1.000 0,0.000-2.000 0,0.000 3.000 4,0.000-9.000-4,14.000 10.000 2,-5.000-9.000 0,-7.000 11.000-2,12.000-1.000 2,-11.000 7.000 0,-3.000 8.000-2,3.000 0.000 4,-3.000 0.000 0,0.000 0.000-2,0.000 0.000 0,0.000 0.000 4,0.000 0.000 1,0.000 0.000-5,0.000 0.000 0,0.000 0.000 0,0.000 0.000 0,0.000 0.000 0,0.000 0.000 0,0.000 0.000 0,0.000 0.000 0,0.000 0.000 0,0.000 0.000 0,11.000 0.000 0,-11.000 0.000 0,0.000 0.000 0,0.000 0.000 0,0.000 0.000 0,0.000 0.000 0,0.000 0.000 0,0.000 0.000-3,0.000 0.000 6,0.000 0.000-3,0.000 0.000 0,0.000 0.000 0,0.000 0.000 0,0.000 0.000 2,0.000 0.000-2,0.000 0.000 0,0.000 0.000 0,0.000 0.000-2,0.000 0.000 2,0.000 0.000 0,0.000 0.000 4,0.000 0.000-4,0.000 0.000 0,0.000 0.000-2,0.000 0.000 6,0.000 0.000-4,0.000 0.000 2,0.000 0.000-2,0.000 0.000 0,0.000 0.000 0,0.000 0.000 0,0.000 0.000 0,0.000 0.000 2,-14.000 0.000-2,-3.000 0.000 0,2.000 3.000 4,-14.000-1.000-8,7.000 1.000 2,-13.000 1.000 2,9.000 2.000-2,-12.000-1.000 4,-4.000 1.000-4,-9.000 2.000 0,-9.000 1.000 0,-3.000 3.000 2,-15.000-4.000-5,-4.000 4.000 3,-12.000-1.000 2,11.000 1.000-6,-5.000-9.000 6,5.000 3.000-4,-1.000-4.000 4,8.000-2.000 0,-2.000 0.000-6,11.000 0.000 6,1.000-8.000 0,3.000-7.000-2,5.000-6.000 0,0.000 5.000-4,0.000-7.000 6,8.000-1.000-2,-2.000 2.000 0,10.000-7.000 0,11.000 2.000 0,-1.000-4.000-2,6.000 0.000 4,4.000 0.000-6,-3.000-6.000 6,-4.000-5.000-2,9.000 1.000 2,1.000-7.000-6,4.000 9.000 6,-4.000-2.000-2,3.000-5.000 0,5.000 11.000-3,6.000-3.000 5,1.000 2.000-2,4.000-8.000-4,-2.000 1.000 4,2.000-5.000 2,0.000-4.000-2,0.000-1.000 0,0.000-4.000 0,0.000 3.000 2,0.000-1.000-2,0.000 9.000 2,8.000-8.000-4,8.000 5.000 4,4.000 2.000-2,2.000-1.000 2,0.000 5.000 0,-3.000 0.000 0,3.000-1.000-4,0.000 5.000 4,2.000-3.000-4,5.000 3.000 4,-4.000 1.000 0,0.000 10.000-4,-6.000 1.000 7,4.000 4.000-3,-10.000 6.000 0,-4.000 3.000-3,2.000 6.000 3,-9.000 4.000 0,-2.000 4.000 0,0.000-2.000-2,0.000 2.000 2,0.000 0.000 0,0.000 0.000 2,0.000 0.000 1,0.000 0.000-3,0.000 0.000 1,0.000 0.000 1,0.000 0.000 4,0.000 0.000-6,0.000 0.000 2,0.000 0.000 6,0.000 0.000-8,0.000 0.000 0,-6.000 0.000 0,-1.000-5.000 4,-6.000-5.000-4,1.000-5.000 0,-8.000-1.000 0,-4.000-10.000-2,-10.000-6.000 4,6.000-5.000-2,-8.000-7.000 0,5.000-1.000-2,2.000-1.000 0,2.000-3.000-4,3.000 3.000 6,8.000 11.000-2,0.000 6.000 2,10.000-3.000 0,-7.000 0.000-4,4.000 1.000 4,-1.000-4.000-2,6.000 4.000 2,4.000-6.000 0,0.000 11.000-2,0.000-6.000 2,0.000-2.000-6,0.000 2.000 6,0.000-2.000-4,0.000-6.000 2,0.000-4.000 2,4.000-8.000-2,15.000-8.000 2,0.000-1.000 0,3.000-2.000-3,12.000 1.000 3,-7.000 6.000-2,6.000 4.000 2,-6.000 7.000 0,9.000 7.000-10,-8.000 4.000 10,14.000 2.000-4,-1.000-3.000 4,14.000-2.000-2,6.000-5.000 1,6.000-1.000 1,-3.000 2.000 0,3.000-3.000-5,-13.000 15.000 5,1.000 4.000 0,-11.000 2.000 0,1.000 5.000-2,-7.000 1.000 2,-2.000 3.000-2,2.000 3.000 2,0.000-7.000 0,4.000 3.000 2,6.000-1.000 0,-5.000-1.000 0,-1.000 3.000-2,-6.000-1.000 4,2.000 3.000-2,-9.000 1.000-2,0.000 2.000 0,-3.000 0.000 4,1.000 3.000-4,-5.000 1.000 2,8.000 0.000 4,-2.000-4.000-6,-5.000 3.000 5,-1.000 0.000-3,7.000-3.000 0,-6.000 3.000 4,2.000 0.000 0,0.000 1.000-6,-5.000 0.000 0,2.000 1.000 0,-3.000 4.000 4,0.000-2.000-4,20.000 2.000 0,-6.000-3.000 6,-2.000 3.000-6,7.000-3.000 0,4.000 3.000 2,2.000 0.000 0,-3.000 0.000 2,1.000 0.000-2,-4.000 0.000-2,-2.000 0.000 2,-8.000 0.000 0,-6.000 0.000-2,-2.000 0.000 0,-1.000 0.000 2,0.000 0.000-4,0.000 0.000 6,-6.000 3.000-6,13.000 0.000 2,-12.000 3.000 0,-1.000-4.000 0,5.000 5.000 0,4.000-6.000 0,-9.000 5.000 4,9.000 0.000-4,-3.000 0.000 0,-3.000 1.000 0,4.000-3.000 0,-5.000 3.000 0,1.000-1.000-2,0.000 2.000 2,-7.000-2.000 0,4.000 2.000 0,0.000 1.000 0,-6.000-4.000-2,-1.000 1.000 2,4.000-3.000 0,-7.000 3.000 0,2.000 0.000 0,-1.000-1.000 6,9.000 1.000-6,-10.000 4.000 0,1.000-2.000 0,3.000-3.000 1,-7.000 5.000-1,3.000-6.000 0,3.000 2.000 2,-4.000 2.000 4,-2.000-4.000-6,4.000-1.000 0,-4.000 2.000 0,0.000 1.000 0,7.000-3.000 0,-4.000 0.000 0,-3.000-1.000 0,2.000-2.000 4,-2.000 4.000-4,0.000-1.000 0,0.000 0.000 0,0.000-1.000 2,0.000 2.000-4,0.000-4.000 2,0.000 2.000 0,0.000 2.000 0,4.000 1.000 4,-4.000-2.000-6,0.000-1.000 2,0.000 1.000 0,0.000-3.000 0,0.000 0.000-2,0.000 6.000 2,0.000-6.000 6,0.000 0.000-6,0.000 6.000 0,0.000 0.000 0,0.000 2.000-2,0.000-2.000-2,0.000 0.000 4,0.000-3.000 0,0.000-1.000 4,0.000-2.000-4,0.000 0.000 2,0.000 0.000-2,0.000 0.000-29,0.000 0.000-88,-26.000 23.000-123,-10.000 14.000-28,5.000-18.000-12</inkml:trace>
  <inkml:trace contextRef="#ctx0" brushRef="#br0">7795.000 4949.000 41,'9.000'-7.000'21,"-5.000"-3.000"-2,10.000 3.000 3,-5.000 4.000-4,-5.000-1.000-4,-4.000 0.000 4,4.000 0.000 0,-4.000 1.000 1,0.000 3.000 9,0.000 0.000-4,0.000 0.000 5,0.000 0.000 2,0.000 0.000-6,0.000 0.000-2,-4.000 0.000-9,-18.000 0.000-8,9.000 0.000 7,-9.000 0.000-8,-5.000 0.000 1,-1.000 0.000 5,-6.000 0.000-3,-15.000 7.000-1,10.000 17.000-4,-10.000 12.000-2,-4.000 8.000 6,10.000 3.000-7,-2.000 9.000 0,10.000 3.000 0,4.000 1.000 4,9.000 3.000-8,-1.000 6.000 4,19.000 2.000 0,-5.000 3.000 0,9.000 3.000 0,0.000-2.000 0,0.000-7.000 3,13.000-9.000-3,14.000-7.000 0,13.000-11.000 3,-1.000-2.000-3,1.000-8.000 4,13.000-11.000-2,14.000-4.000-2,-9.000-11.000 7,11.000-2.000-3,3.000-3.000 5,-2.000 0.000-1,1.000 0.000 7,-1.000-11.000 2,-4.000-17.000-11,1.000-16.000-2,2.000-8.000 4,-15.000-8.000 0,3.000-3.000 0,-3.000-5.000 1,-15.000 1.000 1,10.000-1.000 7,-18.000 9.000-14,9.000 3.000 19,-19.000 13.000-3,1.000 3.000-5,5.000-1.000 6,-4.000-6.000-6,-15.000 11.000 8,-8.000 1.000 6,0.000-9.000-17,0.000-4.000-3,0.000-3.000 1,-8.000-1.000-7,-23.000 4.000 4,1.000 0.000-6,-2.000 12.000 4,-5.000 5.000-4,-1.000 3.000 5,-15.000 8.000-5,-5.000 4.000 8,-17.000 8.000-6,9.000 8.000 2,-14.000 0.000-2,22.000 0.000-2,1.000 0.000 0,23.000 0.000 0,2.000 0.000 0,6.000 0.000 0,4.000 0.000-10,-5.000 0.000 6,14.000 0.000-41,-9.000 0.000-19,-1.000 0.000-26,11.000 0.000-36,-2.000 0.000 11,14.000 5.000 2,0.000 14.000-46</inkml:trace>
  <inkml:trace contextRef="#ctx0" brushRef="#br0">9115.000 5860.000 60,'0.000'-12.000'13,"0.000"-4.000"7,15.000-1.000 8,11.000-2.000-8,4.000-5.000-2,5.000 4.000-3,1.000 2.000 1,8.000-3.000-7,-8.000 9.000 4,-6.000 2.000 3,5.000 1.000-8,10.000 1.000 0,-11.000 0.000 3,20.000-1.000 2,-9.000 5.000-1,2.000-3.000-9,6.000 7.000 11,-7.000 0.000-9,-4.000 0.000 0,8.000 0.000 0,-15.000 0.000 1,18.000 0.000 7,-18.000 15.000-6,5.000 6.000 1,-8.000-2.000 2,-2.000 7.000-1,-4.000-4.000-6,-3.000 6.000 6,-11.000-5.000-3,-7.000 5.000-2,5.000 0.000 5,-10.000 5.000-6,0.000 6.000 12,-15.000 12.000-5,-20.000 6.000 16,-13.000 5.000-11,-6.000-3.000-5,12.000 15.000-2,-16.000-16.000 1,9.000-6.000-6,-1.000-12.000 9,11.000-17.000-10,-6.000-2.000 4,10.000-17.000 0,-13.000 0.000-3,8.000-4.000 6,-5.000 0.000-4,10.000-21.000-3,5.000-22.000 3,-4.000-13.000-5,10.000 0.000 0,2.000 1.000 0,18.000-1.000-2,4.000 12.000 0,0.000-6.000 1,0.000-2.000-4,0.000 2.000 5,18.000 4.000-44,17.000 10.000-39,0.000 12.000-6,18.000 20.000-17,0.000 4.000-56</inkml:trace>
  <inkml:trace contextRef="#ctx0" brushRef="#br0">9340.000 5836.000 21,'0.000'0.000'32,"0.000"0.000"-23,0.000 0.000 12,0.000 0.000-1,0.000 0.000-10,0.000 0.000-1,0.000 0.000 3,0.000 0.000-2,0.000 0.000 3,0.000 0.000 6,0.000 0.000-6,0.000 0.000 4,0.000 0.000 2,0.000 0.000 0,0.000 0.000-6,0.000 0.000-3,0.000 0.000-4,0.000 0.000 2,0.000 0.000-8,0.000 0.000 0,0.000 0.000 0,0.000 0.000 0,0.000 0.000 0,0.000 0.000-22,0.000 0.000-38,19.000 0.000-30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155.72363" units="1/cm"/>
          <inkml:channelProperty channel="Y" name="resolution" value="3449.15796" units="1/cm"/>
          <inkml:channelProperty channel="F" name="resolution" value="2.84167" units="1/cm"/>
        </inkml:channelProperties>
      </inkml:inkSource>
      <inkml:timestamp xml:id="ts0" timeString="2016-05-20T07:42:37"/>
    </inkml:context>
    <inkml:brush xml:id="br0">
      <inkml:brushProperty name="width" value="0.21167" units="cm"/>
      <inkml:brushProperty name="height" value="0.21167" units="cm"/>
      <inkml:brushProperty name="color" value="#44546a"/>
      <inkml:brushProperty name="fitToCurve" value="1"/>
    </inkml:brush>
  </inkml:definitions>
  <inkml:trace contextRef="#ctx0" brushRef="#br0">-6.000 1121.000 17,'0.000'-2.000'33,"0.000"-12.000"-29,0.000 10.000 2,0.000 0.000 3,5.000 0.000-1,-5.000 4.000-2,0.000 0.000-1,10.000 0.000 3,-6.000-4.000 0,-4.000 0.000 1,4.000 0.000 0,-4.000 0.000-5,4.000 1.000 2,-4.000-2.000 0,4.000 5.000 0,10.000-8.000 2,-6.000 0.000-1,0.000-4.000-1,11.000 4.000 3,-14.000-3.000-8,13.000 2.000 2,-14.000-2.000 1,4.000 3.000-4,2.000-5.000 5,-5.000 6.000-1,-2.000-2.000 0,5.000 5.000 2,-8.000 1.000-6,5.000-2.000 2,5.000 5.000 1,2.000-8.000-3,-7.000 5.000 2,5.000-5.000-1,-2.000 0.000 0,0.000-1.000 2,-3.000 3.000-2,12.000 1.000 1,2.000-8.000 3,-11.000 10.000-3,1.000-5.000 2,-6.000 4.000-3,8.000-4.000 2,2.000-5.000-1,-13.000 10.000-1,18.000-8.000 0,-6.000 3.000 2,-12.000 4.000-1,18.000-4.000 2,-13.000-1.000-2,-2.000 7.000 2,16.000-11.000-1,-11.000-3.000-2,10.000 0.000-1,-5.000 0.000 2,9.000 0.000 0,-14.000 4.000-1,7.000 2.000-1,-7.000-1.000 3,-4.000 1.000 0,14.000 2.000-2,-10.000 3.000-1,11.000-3.000 2,-11.000 0.000-2,-3.000 0.000 3,5.000 1.000-1,-2.000-6.000-2,0.000 2.000 1,6.000 6.000-1,-9.000-7.000 0,-2.000 4.000 1,6.000 0.000-1,1.000 0.000 3,-6.000 5.000-2,4.000-2.000 1,-3.000-2.000-2,-1.000 2.000 2,-4.000 2.000-2,15.000-2.000 0,-7.000 2.000 0,-8.000-2.000 2,3.000 2.000-2,-3.000 3.000 0,0.000 0.000 1,0.000 0.000 0,0.000 0.000-1,0.000 0.000 3,0.000 0.000-3,-3.000 0.000-14,-29.000 0.000-15,-7.000 24.000 5,-6.000-1.000 11,-4.000 10.000-6,15.000-2.000 3,-9.000 1.000 6,1.000 9.000 5,-14.000-2.000 4,16.000 8.000-3,-10.000-4.000-1,2.000-7.000 3,27.000-12.000 1,3.000-5.000 0,9.000-10.000 1,-4.000-9.000 1,13.000 0.000-1,0.000 0.000 0,0.000 0.000 0,-5.000 0.000 2,5.000 0.000-2,0.000 0.000 0,0.000 0.000 0,0.000-3.000 4,0.000-13.000 8,18.000-10.000-2,9.000 4.000 2,-11.000-2.000 2,16.000 1.000-7,-1.000 0.000-4,5.000-6.000 4,-16.000 9.000 1,26.000-1.000 2,-20.000-2.000-4,9.000-5.000 1,-4.000 4.000 3,10.000-4.000-5,-2.000 0.000-2,-12.000 9.000 2,3.000-1.000-3,1.000 4.000 2,-5.000-3.000 2,1.000 3.000-5,0.000 0.000 4,-4.000 4.000-5,-15.000 4.000 0,0.000 4.000 3,-8.000 4.000-3,10.000 0.000 4,-10.000 0.000-2,0.000 0.000 1,0.000 0.000 4,-23.000 12.000-6,-25.000 24.000-1,4.000-1.000-1,-5.000 1.000-1,-1.000 7.000 1,8.000-5.000 1,1.000 0.000 0,-2.000-2.000 0,2.000-8.000 0,11.000-5.000-1,17.000-11.000 1,2.000-3.000 0,8.000-9.000 1,3.000 0.000-1,0.000 0.000-2,0.000 0.000 1,0.000 0.000-2,0.000 0.000 1,0.000 0.000 1,0.000-15.000 1,27.000-14.000 10,13.000 1.000 1,-5.000-10.000 1,4.000 2.000 0,10.000-2.000 1,-10.000 2.000-3,10.000 5.000-2,-4.000 6.000-6,-6.000-1.000 11,11.000 0.000-12,-15.000 4.000 4,-1.000 3.000 0,7.000-6.000-1,-20.000 6.000-1,16.000 2.000 2,-21.000 1.000-3,10.000 5.000 5,1.000-2.000-4,-9.000 1.000-2,-1.000 1.000 5,6.000-5.000-2,7.000-2.000-1,-7.000 3.000-1,4.000-1.000 0,-5.000 4.000 2,-6.000 1.000-4,7.000-4.000 1,-1.000 3.000-1,-9.000-1.000 1,5.000 2.000-1,1.000 6.000 0,-11.000 2.000 3,0.000-1.000-1,-3.000 4.000-2,4.000-7.000 0,-1.000-3.000 2,-3.000 3.000-2,8.000 2.000 1,-5.000 2.000-2,2.000-1.000 2,-1.000-2.000-2,4.000-8.000 1,-9.000 6.000 0,15.000-1.000 2,-11.000 6.000-2,-5.000-2.000 3,16.000 2.000-7,-11.000-5.000 8,-3.000 8.000-8,5.000-4.000 5,-6.000-4.000-1,4.000 4.000 0,-8.000 0.000 2,15.000-4.000-2,-4.000 8.000 0,-6.000-3.000 1,5.000-2.000-4,-2.000 1.000 3,-4.000 4.000 0,0.000-4.000 0,10.000 4.000 2,-9.000-4.000-2,3.000 0.000 0,-4.000 0.000 1,-4.000 4.000-2,10.000-3.000 1,-5.000 3.000 0,3.000 0.000 0,-5.000 0.000 0,2.000-5.000 0,9.000 5.000 0,-6.000 0.000 1,-4.000-3.000-2,10.000-2.000 1,-1.000 5.000 0,-13.000 0.000 4,14.000 0.000-4,-6.000 0.000 0,-3.000 0.000-3,9.000 0.000 6,-5.000 0.000-7,-1.000 0.000 5,-8.000-3.000-1,14.000 3.000 0,-6.000-5.000 3,-4.000 5.000-3,15.000 0.000 0,-11.000-4.000 0,-4.000 4.000-3,6.000 0.000 3,-2.000 0.000 0,0.000 0.000 3,-8.000 0.000-3,5.000 0.000-3,-5.000 0.000 3,10.000 0.000 0,-6.000-4.000 0,0.000 4.000 3,-4.000 0.000-3,4.000 0.000 0,-4.000 0.000 0,4.000 0.000 0,7.000 0.000-3,-11.000 0.000 3,8.000 0.000 0,-5.000 0.000 0,2.000 0.000 0,-5.000 0.000 3,0.000 0.000-3,3.000 0.000 0,8.000 0.000 0,-6.000 0.000 0,-2.000 0.000 1,-3.000 0.000-1,5.000 0.000 0,-5.000 0.000-1,3.000 0.000 2,8.000 0.000-1,-11.000 0.000 0,4.000 0.000 0,0.000 0.000 2,0.000 0.000-2,0.000 0.000 0,6.000 0.000 0,-5.000 4.000 0,-5.000 0.000 0,3.000-4.000 0,-3.000 0.000 0,0.000 0.000 3,0.000 0.000-3,0.000 0.000 0,0.000 0.000 4,0.000 0.000-3,0.000 0.000 1,0.000 0.000 5,0.000 0.000-1,-3.000 0.000 4,-28.000 0.000-10,-7.000 0.000 0,4.000 0.000 0,4.000 0.000-3,-10.000 5.000-6,0.000-2.000 3,9.000 5.000 2,-1.000 0.000 3,6.000 0.000-3,-1.000 0.000-1,1.000 1.000-3,-5.000-6.000 5,5.000 0.000-4,-1.000-3.000 2,15.000 5.000 5,-7.000-1.000-4,3.000-4.000 4,2.000 4.000 0,6.000 0.000 2,-7.000-4.000-2,11.000 0.000-3,-8.000 4.000 3,-2.000 0.000 0,4.000 4.000 0,-7.000-8.000 0,8.000 3.000 0,1.000-3.000-1,-6.000 0.000 1,14.000 0.000 0,0.000 0.000-2,0.000 0.000 2,0.000 0.000 0,0.000 0.000-4,0.000 0.000 3,0.000 0.000 0,0.000 0.000-4,0.000 0.000 4,0.000 0.000-8,0.000 0.000 6,0.000 0.000 2,14.000 0.000-4,12.000 0.000 5,1.000 0.000 0,4.000 0.000 0,0.000-11.000 1,0.000 7.000-1,-5.000 4.000 0,1.000-4.000 3,4.000 4.000-2,-19.000 0.000-1,14.000 0.000 0,1.000 0.000 0,-1.000 0.000 1,1.000 0.000-1,1.000 0.000 3,-11.000 0.000-1,-4.000 0.000 0,10.000 0.000-2,-15.000 0.000 1,14.000 0.000 1,-14.000 0.000-3,15.000 8.000 2,-15.000 0.000-1,11.000-5.000 2,-11.000 5.000-1,-5.000-3.000-1,16.000 3.000 2,-14.000 0.000-2,9.000-4.000 0,-10.000 2.000-1,4.000-4.000 1,-4.000 2.000 1,6.000 0.000 2,-2.000-1.000-3,-3.000 2.000 0,-5.000-1.000 1,3.000-1.000-2,-3.000-3.000-1,0.000 0.000 2,0.000 0.000 3,0.000 5.000-2,0.000-5.000-1,0.000 0.000 3,0.000 0.000-3,0.000 0.000 0,0.000 0.000 0,0.000 0.000 1,0.000 0.000 9,0.000 0.000-9,0.000 0.000-1,0.000 0.000-28,-34.000 0.000-56,-1.000 12.000-9,5.000 11.000-27</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155.72363" units="1/cm"/>
          <inkml:channelProperty channel="Y" name="resolution" value="3449.15796" units="1/cm"/>
          <inkml:channelProperty channel="F" name="resolution" value="2.84167" units="1/cm"/>
        </inkml:channelProperties>
      </inkml:inkSource>
      <inkml:timestamp xml:id="ts0" timeString="2016-05-20T07:51:32"/>
    </inkml:context>
    <inkml:brush xml:id="br0">
      <inkml:brushProperty name="width" value="0.46667" units="cm"/>
      <inkml:brushProperty name="height" value="0.46667" units="cm"/>
      <inkml:brushProperty name="color" value="#44546a"/>
      <inkml:brushProperty name="fitToCurve" value="1"/>
    </inkml:brush>
  </inkml:definitions>
  <inkml:trace contextRef="#ctx0" brushRef="#br0">37.000 1374.000 101,'-13.000'-3.000'3,"-4.000"0.000"0,3.000-3.000 24,14.000-3.000-7,0.000-9.000-11,0.000-4.000 1,17.000-1.000 0,3.000-4.000 5,4.000-4.000-5,10.000-2.000 5,-2.000-3.000-6,20.000-12.000 5,0.000-6.000-1,29.000-12.000-6,3.000 0.000 4,12.000-3.000 0,14.000-3.000-4,14.000-1.000 5,20.000 1.000-1,26.000 0.000-4,1.000 12.000-1,6.000 5.000-6,-21.000 17.000 0,-5.000 11.000 0,-10.000 15.000 3,-14.000 12.000-4,-17.000 0.000 1,-23.000 20.000 0,-24.000 20.000 2,1.000 10.000-1,-24.000 2.000 5,-16.000 2.000 7,-15.000 6.000-8,-9.000 4.000 7,-3.000 7.000 3,-44.000 8.000-1,-19.000 8.000-2,-12.000 4.000-9,-12.000-4.000 1,-3.000 5.000 2,-11.000-10.000-5,7.000-10.000 7,17.000-18.000-5,3.000-21.000-2,17.000-17.000 10,16.000-16.000 1,15.000 0.000-3,-5.000-43.000-2,7.000-23.000-6,13.000-24.000-1,14.000-22.000-1,0.000-11.000 1,54.000-9.000-2,30.000 3.000 1,32.000-1.000-1,46.000 1.000 0,35.000-1.000-10,40.000-2.000-23,23.000 15.000-61,21.000 26.000-21,7.000 25.000-94</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155.72363" units="1/cm"/>
          <inkml:channelProperty channel="Y" name="resolution" value="3449.15796" units="1/cm"/>
          <inkml:channelProperty channel="F" name="resolution" value="2.84167" units="1/cm"/>
        </inkml:channelProperties>
      </inkml:inkSource>
      <inkml:timestamp xml:id="ts0" timeString="2016-05-20T07:42:16"/>
    </inkml:context>
    <inkml:brush xml:id="br0">
      <inkml:brushProperty name="width" value="0.21167" units="cm"/>
      <inkml:brushProperty name="height" value="0.21167" units="cm"/>
      <inkml:brushProperty name="color" value="#44546a"/>
      <inkml:brushProperty name="fitToCurve" value="1"/>
    </inkml:brush>
  </inkml:definitions>
  <inkml:trace contextRef="#ctx0" brushRef="#br0">2519.000 1091.000 112,'-5.000'0.000'6,"-6.000"0.000"1,11.000 0.000 15,0.000 0.000 2,0.000 0.000-13,0.000 0.000-5,0.000 0.000-1,0.000 0.000 5,0.000-9.000-1,0.000 1.000 0,0.000 2.000 1,0.000 0.000-3,0.000 0.000 4,0.000-2.000-3,4.000-1.000-3,3.000-3.000 1,-4.000 1.000-1,5.000-3.000-5,6.000-9.000 3,-8.000 5.000-3,16.000-5.000 5,-8.000 4.000-5,2.000-5.000 2,2.000-1.000 3,-3.000-7.000-3,18.000-1.000 3,-8.000 2.000 1,-3.000 3.000-5,-2.000 5.000 4,2.000 2.000-3,-6.000 4.000 0,4.000-3.000 4,-2.000-3.000-5,5.000-4.000 4,-4.000 5.000 0,6.000-1.000-3,-3.000 6.000 2,9.000-4.000-3,-4.000-1.000 0,-1.000-3.000 7,6.000 0.000-3,-4.000 0.000-4,6.000 8.000 4,-7.000 0.000-3,6.000-3.000 5,-8.000-4.000-3,8.000-1.000-2,0.000-2.000 7,6.000-2.000-6,2.000 4.000 3,4.000-2.000 2,1.000 2.000-8,-5.000 5.000 5,1.000-3.000-3,3.000 6.000 1,-1.000 1.000 4,0.000-3.000-5,-3.000 5.000 2,-5.000-3.000 1,-8.000 2.000-4,8.000 9.000 5,-11.000-4.000 0,4.000 0.000-5,0.000 1.000 4,-7.000 4.000 2,0.000 3.000-6,0.000-1.000 0,-6.000 0.000-1,7.000 0.000 4,-1.000 1.000 2,7.000 2.000-5,-3.000-4.000 8,-4.000 4.000-5,1.000 0.000-2,-1.000 0.000 5,-4.000 0.000-4,2.000 0.000 4,0.000 0.000-7,2.000 0.000 5,3.000 0.000 4,8.000 0.000-6,-6.000 4.000-3,4.000 1.000 6,-4.000 6.000-5,-1.000-2.000 4,3.000 3.000-3,-4.000-2.000 1,-3.000-4.000 5,4.000 3.000-7,0.000 3.000 7,-14.000-7.000 0,7.000 5.000-6,1.000-2.000 3,-7.000-2.000-2,-2.000 2.000 1,7.000 3.000 2,-8.000-5.000-4,-2.000 2.000 3,6.000 4.000-4,-8.000-5.000 5,0.000 4.000-3,6.000 1.000 0,-5.000-1.000-3,4.000 3.000 6,-5.000 0.000-6,-1.000-2.000 1,6.000-1.000-1,-5.000 1.000 4,-4.000-1.000-1,1.000 1.000-3,4.000-1.000 0,0.000 3.000 0,-4.000 1.000 0,0.000 3.000 0,4.000 1.000 4,-4.000-1.000-1,0.000-4.000-3,-3.000 4.000 0,0.000-4.000 0,0.000-2.000 0,0.000 4.000 0,0.000 5.000 2,0.000-1.000-2,0.000 4.000 2,0.000 1.000 1,0.000-2.000-3,0.000 3.000 0,0.000-3.000 2,0.000-4.000 1,-3.000 2.000-2,0.000-1.000-2,3.000-6.000 2,-10.000 0.000 0,10.000 4.000-1,-6.000-2.000 0,-5.000-1.000 2,8.000-2.000-2,3.000-8.000 2,0.000 1.000-4,-2.000-4.000 4,2.000-2.000 1,0.000 0.000-3,0.000 3.000 0,0.000-3.000 2,-4.000 0.000-2,4.000 0.000 0,0.000 0.000 0,0.000 0.000 2,0.000 0.000 0,0.000 0.000 0,0.000 0.000-2,0.000 0.000 1,0.000 0.000 1,0.000 0.000 2,0.000 0.000-1,0.000 0.000-3,0.000 0.000 11,0.000 0.000-11,0.000 0.000 4,0.000 0.000 1,0.000 0.000-5,0.000 0.000 0,0.000 0.000 0,0.000 0.000 4,0.000 0.000 0,0.000 0.000-4,0.000 3.000 0,0.000-3.000 0,0.000 0.000 0,0.000 0.000 0,9.000 0.000 2,18.000 0.000 5,-5.000 0.000 6,3.000 0.000-13,1.000 0.000 2,12.000 0.000 5,20.000-3.000-5,9.000-12.000 19,7.000 1.000-12,-4.000-1.000-1,4.000 3.000 1,6.000-3.000-9,-11.000 3.000 6,-5.000 3.000 0,-3.000 3.000-2,-7.000 0.000-4,-4.000-2.000 0,6.000 0.000 2,-9.000-1.000 5,5.000 3.000-2,-8.000 4.000 0,-6.000-2.000-3,-6.000 4.000 0,3.000-2.000 0,-2.000 2.000 2,-8.000 0.000-4,0.000 0.000 9,10.000 0.000-7,-9.000 0.000 2,12.000 0.000-1,-9.000 0.000-3,6.000 0.000 3,1.000 0.000 1,-5.000 6.000-4,7.000 0.000 7,-2.000 2.000-7,-11.000 0.000 0,8.000 1.000 2,-5.000 5.000-2,-6.000-5.000 0,8.000 3.000-2,-5.000 3.000 4,-3.000-3.000 0,-2.000 3.000 0,2.000-1.000-2,0.000 4.000 0,0.000 0.000 0,-6.000-4.000 0,0.000 3.000-2,4.000 0.000 2,-9.000 3.000 8,9.000-2.000-8,-1.000 3.000 0,-6.000-7.000 0,-3.000 2.000 2,6.000 5.000-4,-10.000-4.000 2,6.000 6.000 0,-8.000-3.000 7,6.000-2.000-6,-4.000-2.000-1,-2.000 2.000 0,-4.000 1.000 0,2.000 2.000 0,-2.000-1.000 0,0.000 0.000 0,0.000 6.000 8,0.000 1.000-8,0.000-2.000 0,0.000 3.000 0,0.000-4.000 2,0.000-6.000-2,-2.000 4.000 0,-5.000 1.000 0,-4.000-2.000 8,5.000 1.000-8,1.000-3.000 0,-6.000-4.000 0,9.000 0.000 1,-4.000-7.000-2,-2.000-2.000 1,6.000 0.000 0,2.000 0.000 1,-4.000-4.000-1,4.000 2.000 0,0.000-2.000 2,0.000-2.000 0,0.000 0.000-2,0.000 0.000 0,0.000 0.000 0,0.000 0.000 0,0.000 0.000 2,0.000 0.000-2,0.000 0.000 0,0.000 0.000-2,0.000 0.000 0,0.000 0.000 0,0.000 0.000 1,0.000 0.000-3,0.000 0.000-6,4.000 6.000 10,14.000-3.000 0,2.000 3.000 4,2.000 0.000-4,14.000-6.000 0,0.000 2.000 2,-3.000-2.000 6,22.000 0.000-8,-10.000 4.000 0,7.000 1.000 3,-5.000 7.000-1,-3.000 2.000-2,-2.000 1.000 2,0.000 1.000-2,-8.000-1.000 8,-5.000-3.000-8,0.000 3.000 0,0.000-1.000-1,-5.000 8.000 1,6.000-2.000-3,-4.000 7.000 3,-4.000 1.000 0,0.000 1.000 4,0.000 3.000-4,-8.000 2.000 0,4.000 0.000 0,-8.000 3.000 6,6.000 4.000-8,3.000-4.000 2,-6.000 5.000 0,-4.000-5.000 4,5.000 3.000 0,-8.000-1.000-4,0.000-6.000 6,1.000 10.000-6,-4.000-9.000 0,-3.000 3.000 2,0.000 3.000-2,0.000-2.000 10,0.000-6.000-10,0.000 2.000 0,0.000 4.000 4,0.000-7.000-3,-14.000 3.000 3,3.000-2.000-4,-5.000 4.000 0,-10.000 1.000 10,-3.000-2.000-10,0.000 8.000 0,-3.000 2.000 4,-6.000-5.000-2,3.000 9.000-2,-5.000-3.000 0,-10.000-5.000 0,8.000-1.000 2,-2.000-3.000-2,0.000 0.000 0,-8.000 4.000-2,5.000-1.000 4,-15.000-1.000-4,15.000 0.000 2,3.000-6.000-2,-2.000-3.000 0,21.000-7.000-2,2.000-6.000 4,7.000-6.000-2,10.000-2.000 2,-7.000 6.000-2,10.000-9.000 0,3.000-1.000 2,0.000 1.000-2,0.000-6.000 0,0.000 0.000 2,0.000 0.000-2,0.000 0.000-1,0.000 0.000 1,0.000 0.000-4,0.000 0.000 4,0.000 0.000-2,0.000 5.000 4,0.000 5.000 0,20.000-6.000 0,-4.000 6.000 4,2.000-2.000-8,5.000 3.000 6,2.000-2.000-2,14.000 3.000 8,-15.000 0.000-8,10.000-3.000 0,-10.000 4.000 2,2.000 4.000 2,0.000-3.000-4,-11.000 4.000 0,2.000 0.000 0,-1.000 1.000 0,-7.000 2.000 0,7.000 7.000 0,-3.000 1.000 5,-6.000 6.000-3,6.000 2.000 0,-4.000 4.000-2,-7.000 1.000 0,6.000 0.000 6,-8.000 5.000-6,0.000-1.000 0,0.000 4.000 2,-10.000 1.000-2,-10.000 1.000 0,9.000 0.000 0,-9.000-6.000 2,1.000 6.000-2,-4.000-10.000 0,1.000 4.000 0,-4.000 1.000 0,0.000-7.000 6,-2.000 10.000-8,-7.000-11.000 2,-4.000 5.000 0,4.000-8.000 6,10.000-5.000-6,0.000 2.000-2,-11.000 1.000 2,-6.000 3.000 0,1.000-2.000 4,2.000-3.000-4,-5.000 2.000 0,3.000 4.000 2,-10.000-1.000-2,2.000 1.000 0,5.000-1.000 6,-3.000-3.000-4,-9.000-2.000-2,9.000 2.000 0,-10.000-2.000 2,-1.000-3.000 12,-5.000 4.000-14,-8.000-6.000 0,-5.000 5.000 7,-18.000 3.000-7,5.000-3.000 0,-10.000 2.000 0,-4.000-2.000 0,2.000-1.000 2,9.000 1.000-2,-5.000-6.000 0,1.000-1.000 4,-9.000 2.000 0,-6.000-2.000-2,-4.000-2.000-2,-7.000 4.000 0,11.000-5.000 2,6.000-5.000-2,2.000-2.000-2,-9.000-4.000-2,12.000-4.000 6,5.000-7.000-4,-6.000 0.000 2,7.000 0.000 0,12.000 0.000 2,-2.000 0.000-2,1.000-4.000 0,3.000-7.000-2,11.000-4.000 2,-8.000-2.000 0,0.000-7.000 0,4.000-7.000 0,2.000 3.000 0,4.000-7.000 0,1.000 1.000 0,-6.000-1.000 0,12.000 4.000 0,7.000 2.000 0,-3.000 3.000 2,2.000 0.000 0,10.000 3.000 0,2.000-3.000-2,-5.000 0.000 0,5.000 0.000-4,-3.000-5.000 8,-6.000-1.000-4,4.000 4.000 0,-9.000-8.000 2,16.000 5.000 0,-2.000-1.000 0,0.000 4.000-2,1.000 0.000 0,5.000 1.000-2,8.000 1.000 0,3.000 4.000 0,3.000-7.000 2,-5.000 2.000 0,5.000-2.000-2,2.000 1.000-4,11.000-1.000 6,-4.000 4.000-4,10.000-2.000 4,3.000 2.000-2,0.000 2.000 2,0.000 3.000-3,0.000 3.000 1,0.000-1.000 0,0.000-2.000 0,0.000 3.000 4,0.000-9.000-4,14.000 10.000 2,-5.000-9.000 0,-7.000 11.000-2,12.000-1.000 2,-11.000 7.000 0,-3.000 8.000-2,3.000 0.000 4,-3.000 0.000 0,0.000 0.000-2,0.000 0.000 0,0.000 0.000 4,0.000 0.000 1,0.000 0.000-5,0.000 0.000 0,0.000 0.000 0,0.000 0.000 0,0.000 0.000 0,0.000 0.000 0,0.000 0.000 0,0.000 0.000 0,0.000 0.000 0,0.000 0.000 0,11.000 0.000 0,-11.000 0.000 0,0.000 0.000 0,0.000 0.000 0,0.000 0.000 0,0.000 0.000 0,0.000 0.000 0,0.000 0.000-3,0.000 0.000 6,0.000 0.000-3,0.000 0.000 0,0.000 0.000 0,0.000 0.000 0,0.000 0.000 2,0.000 0.000-2,0.000 0.000 0,0.000 0.000 0,0.000 0.000-2,0.000 0.000 2,0.000 0.000 0,0.000 0.000 4,0.000 0.000-4,0.000 0.000 0,0.000 0.000-2,0.000 0.000 6,0.000 0.000-4,0.000 0.000 2,0.000 0.000-2,0.000 0.000 0,0.000 0.000 0,0.000 0.000 0,0.000 0.000 0,0.000 0.000 2,-14.000 0.000-2,-3.000 0.000 0,2.000 3.000 4,-14.000-1.000-8,7.000 1.000 2,-13.000 1.000 2,9.000 2.000-2,-12.000-1.000 4,-4.000 1.000-4,-9.000 2.000 0,-9.000 1.000 0,-3.000 3.000 2,-15.000-4.000-5,-4.000 4.000 3,-12.000-1.000 2,11.000 1.000-6,-5.000-9.000 6,5.000 3.000-4,-1.000-4.000 4,8.000-2.000 0,-2.000 0.000-6,11.000 0.000 6,1.000-8.000 0,3.000-7.000-2,5.000-6.000 0,0.000 5.000-4,0.000-7.000 6,8.000-1.000-2,-2.000 2.000 0,10.000-7.000 0,11.000 2.000 0,-1.000-4.000-2,6.000 0.000 4,4.000 0.000-6,-3.000-6.000 6,-4.000-5.000-2,9.000 1.000 2,1.000-7.000-6,4.000 9.000 6,-4.000-2.000-2,3.000-5.000 0,5.000 11.000-3,6.000-3.000 5,1.000 2.000-2,4.000-8.000-4,-2.000 1.000 4,2.000-5.000 2,0.000-4.000-2,0.000-1.000 0,0.000-4.000 0,0.000 3.000 2,0.000-1.000-2,0.000 9.000 2,8.000-8.000-4,8.000 5.000 4,4.000 2.000-2,2.000-1.000 2,0.000 5.000 0,-3.000 0.000 0,3.000-1.000-4,0.000 5.000 4,2.000-3.000-4,5.000 3.000 4,-4.000 1.000 0,0.000 10.000-4,-6.000 1.000 7,4.000 4.000-3,-10.000 6.000 0,-4.000 3.000-3,2.000 6.000 3,-9.000 4.000 0,-2.000 4.000 0,0.000-2.000-2,0.000 2.000 2,0.000 0.000 0,0.000 0.000 2,0.000 0.000 1,0.000 0.000-3,0.000 0.000 1,0.000 0.000 1,0.000 0.000 4,0.000 0.000-6,0.000 0.000 2,0.000 0.000 6,0.000 0.000-8,0.000 0.000 0,-6.000 0.000 0,-1.000-5.000 4,-6.000-5.000-4,1.000-5.000 0,-8.000-1.000 0,-4.000-10.000-2,-10.000-6.000 4,6.000-5.000-2,-8.000-7.000 0,5.000-1.000-2,2.000-1.000 0,2.000-3.000-4,3.000 3.000 6,8.000 11.000-2,0.000 6.000 2,10.000-3.000 0,-7.000 0.000-4,4.000 1.000 4,-1.000-4.000-2,6.000 4.000 2,4.000-6.000 0,0.000 11.000-2,0.000-6.000 2,0.000-2.000-6,0.000 2.000 6,0.000-2.000-4,0.000-6.000 2,0.000-4.000 2,4.000-8.000-2,15.000-8.000 2,0.000-1.000 0,3.000-2.000-3,12.000 1.000 3,-7.000 6.000-2,6.000 4.000 2,-6.000 7.000 0,9.000 7.000-10,-8.000 4.000 10,14.000 2.000-4,-1.000-3.000 4,14.000-2.000-2,6.000-5.000 1,6.000-1.000 1,-3.000 2.000 0,3.000-3.000-5,-13.000 15.000 5,1.000 4.000 0,-11.000 2.000 0,1.000 5.000-2,-7.000 1.000 2,-2.000 3.000-2,2.000 3.000 2,0.000-7.000 0,4.000 3.000 2,6.000-1.000 0,-5.000-1.000 0,-1.000 3.000-2,-6.000-1.000 4,2.000 3.000-2,-9.000 1.000-2,0.000 2.000 0,-3.000 0.000 4,1.000 3.000-4,-5.000 1.000 2,8.000 0.000 4,-2.000-4.000-6,-5.000 3.000 5,-1.000 0.000-3,7.000-3.000 0,-6.000 3.000 4,2.000 0.000 0,0.000 1.000-6,-5.000 0.000 0,2.000 1.000 0,-3.000 4.000 4,0.000-2.000-4,20.000 2.000 0,-6.000-3.000 6,-2.000 3.000-6,7.000-3.000 0,4.000 3.000 2,2.000 0.000 0,-3.000 0.000 2,1.000 0.000-2,-4.000 0.000-2,-2.000 0.000 2,-8.000 0.000 0,-6.000 0.000-2,-2.000 0.000 0,-1.000 0.000 2,0.000 0.000-4,0.000 0.000 6,-6.000 3.000-6,13.000 0.000 2,-12.000 3.000 0,-1.000-4.000 0,5.000 5.000 0,4.000-6.000 0,-9.000 5.000 4,9.000 0.000-4,-3.000 0.000 0,-3.000 1.000 0,4.000-3.000 0,-5.000 3.000 0,1.000-1.000-2,0.000 2.000 2,-7.000-2.000 0,4.000 2.000 0,0.000 1.000 0,-6.000-4.000-2,-1.000 1.000 2,4.000-3.000 0,-7.000 3.000 0,2.000 0.000 0,-1.000-1.000 6,9.000 1.000-6,-10.000 4.000 0,1.000-2.000 0,3.000-3.000 1,-7.000 5.000-1,3.000-6.000 0,3.000 2.000 2,-4.000 2.000 4,-2.000-4.000-6,4.000-1.000 0,-4.000 2.000 0,0.000 1.000 0,7.000-3.000 0,-4.000 0.000 0,-3.000-1.000 0,2.000-2.000 4,-2.000 4.000-4,0.000-1.000 0,0.000 0.000 0,0.000-1.000 2,0.000 2.000-4,0.000-4.000 2,0.000 2.000 0,0.000 2.000 0,4.000 1.000 4,-4.000-2.000-6,0.000-1.000 2,0.000 1.000 0,0.000-3.000 0,0.000 0.000-2,0.000 6.000 2,0.000-6.000 6,0.000 0.000-6,0.000 6.000 0,0.000 0.000 0,0.000 2.000-2,0.000-2.000-2,0.000 0.000 4,0.000-3.000 0,0.000-1.000 4,0.000-2.000-4,0.000 0.000 2,0.000 0.000-2,0.000 0.000-29,0.000 0.000-88,-26.000 23.000-123,-10.000 14.000-28,5.000-18.000-12</inkml:trace>
  <inkml:trace contextRef="#ctx0" brushRef="#br0">7795.000 4949.000 41,'9.000'-7.000'21,"-5.000"-3.000"-2,10.000 3.000 3,-5.000 4.000-4,-5.000-1.000-4,-4.000 0.000 4,4.000 0.000 0,-4.000 1.000 1,0.000 3.000 9,0.000 0.000-4,0.000 0.000 5,0.000 0.000 2,0.000 0.000-6,0.000 0.000-2,-4.000 0.000-9,-18.000 0.000-8,9.000 0.000 7,-9.000 0.000-8,-5.000 0.000 1,-1.000 0.000 5,-6.000 0.000-3,-15.000 7.000-1,10.000 17.000-4,-10.000 12.000-2,-4.000 8.000 6,10.000 3.000-7,-2.000 9.000 0,10.000 3.000 0,4.000 1.000 4,9.000 3.000-8,-1.000 6.000 4,19.000 2.000 0,-5.000 3.000 0,9.000 3.000 0,0.000-2.000 0,0.000-7.000 3,13.000-9.000-3,14.000-7.000 0,13.000-11.000 3,-1.000-2.000-3,1.000-8.000 4,13.000-11.000-2,14.000-4.000-2,-9.000-11.000 7,11.000-2.000-3,3.000-3.000 5,-2.000 0.000-1,1.000 0.000 7,-1.000-11.000 2,-4.000-17.000-11,1.000-16.000-2,2.000-8.000 4,-15.000-8.000 0,3.000-3.000 0,-3.000-5.000 1,-15.000 1.000 1,10.000-1.000 7,-18.000 9.000-14,9.000 3.000 19,-19.000 13.000-3,1.000 3.000-5,5.000-1.000 6,-4.000-6.000-6,-15.000 11.000 8,-8.000 1.000 6,0.000-9.000-17,0.000-4.000-3,0.000-3.000 1,-8.000-1.000-7,-23.000 4.000 4,1.000 0.000-6,-2.000 12.000 4,-5.000 5.000-4,-1.000 3.000 5,-15.000 8.000-5,-5.000 4.000 8,-17.000 8.000-6,9.000 8.000 2,-14.000 0.000-2,22.000 0.000-2,1.000 0.000 0,23.000 0.000 0,2.000 0.000 0,6.000 0.000 0,4.000 0.000-10,-5.000 0.000 6,14.000 0.000-41,-9.000 0.000-19,-1.000 0.000-26,11.000 0.000-36,-2.000 0.000 11,14.000 5.000 2,0.000 14.000-46</inkml:trace>
  <inkml:trace contextRef="#ctx0" brushRef="#br0">9115.000 5860.000 60,'0.000'-12.000'13,"0.000"-4.000"7,15.000-1.000 8,11.000-2.000-8,4.000-5.000-2,5.000 4.000-3,1.000 2.000 1,8.000-3.000-7,-8.000 9.000 4,-6.000 2.000 3,5.000 1.000-8,10.000 1.000 0,-11.000 0.000 3,20.000-1.000 2,-9.000 5.000-1,2.000-3.000-9,6.000 7.000 11,-7.000 0.000-9,-4.000 0.000 0,8.000 0.000 0,-15.000 0.000 1,18.000 0.000 7,-18.000 15.000-6,5.000 6.000 1,-8.000-2.000 2,-2.000 7.000-1,-4.000-4.000-6,-3.000 6.000 6,-11.000-5.000-3,-7.000 5.000-2,5.000 0.000 5,-10.000 5.000-6,0.000 6.000 12,-15.000 12.000-5,-20.000 6.000 16,-13.000 5.000-11,-6.000-3.000-5,12.000 15.000-2,-16.000-16.000 1,9.000-6.000-6,-1.000-12.000 9,11.000-17.000-10,-6.000-2.000 4,10.000-17.000 0,-13.000 0.000-3,8.000-4.000 6,-5.000 0.000-4,10.000-21.000-3,5.000-22.000 3,-4.000-13.000-5,10.000 0.000 0,2.000 1.000 0,18.000-1.000-2,4.000 12.000 0,0.000-6.000 1,0.000-2.000-4,0.000 2.000 5,18.000 4.000-44,17.000 10.000-39,0.000 12.000-6,18.000 20.000-17,0.000 4.000-56</inkml:trace>
  <inkml:trace contextRef="#ctx0" brushRef="#br0">9340.000 5836.000 21,'0.000'0.000'32,"0.000"0.000"-23,0.000 0.000 12,0.000 0.000-1,0.000 0.000-10,0.000 0.000-1,0.000 0.000 3,0.000 0.000-2,0.000 0.000 3,0.000 0.000 6,0.000 0.000-6,0.000 0.000 4,0.000 0.000 2,0.000 0.000 0,0.000 0.000-6,0.000 0.000-3,0.000 0.000-4,0.000 0.000 2,0.000 0.000-8,0.000 0.000 0,0.000 0.000 0,0.000 0.000 0,0.000 0.000 0,0.000 0.000-22,0.000 0.000-38,19.000 0.000-30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155.72363" units="1/cm"/>
          <inkml:channelProperty channel="Y" name="resolution" value="3449.15796" units="1/cm"/>
          <inkml:channelProperty channel="F" name="resolution" value="2.84167" units="1/cm"/>
        </inkml:channelProperties>
      </inkml:inkSource>
      <inkml:timestamp xml:id="ts0" timeString="2016-05-20T07:42:37"/>
    </inkml:context>
    <inkml:brush xml:id="br0">
      <inkml:brushProperty name="width" value="0.21167" units="cm"/>
      <inkml:brushProperty name="height" value="0.21167" units="cm"/>
      <inkml:brushProperty name="color" value="#44546a"/>
      <inkml:brushProperty name="fitToCurve" value="1"/>
    </inkml:brush>
  </inkml:definitions>
  <inkml:trace contextRef="#ctx0" brushRef="#br0">-6.000 1121.000 17,'0.000'-2.000'33,"0.000"-12.000"-29,0.000 10.000 2,0.000 0.000 3,5.000 0.000-1,-5.000 4.000-2,0.000 0.000-1,10.000 0.000 3,-6.000-4.000 0,-4.000 0.000 1,4.000 0.000 0,-4.000 0.000-5,4.000 1.000 2,-4.000-2.000 0,4.000 5.000 0,10.000-8.000 2,-6.000 0.000-1,0.000-4.000-1,11.000 4.000 3,-14.000-3.000-8,13.000 2.000 2,-14.000-2.000 1,4.000 3.000-4,2.000-5.000 5,-5.000 6.000-1,-2.000-2.000 0,5.000 5.000 2,-8.000 1.000-6,5.000-2.000 2,5.000 5.000 1,2.000-8.000-3,-7.000 5.000 2,5.000-5.000-1,-2.000 0.000 0,0.000-1.000 2,-3.000 3.000-2,12.000 1.000 1,2.000-8.000 3,-11.000 10.000-3,1.000-5.000 2,-6.000 4.000-3,8.000-4.000 2,2.000-5.000-1,-13.000 10.000-1,18.000-8.000 0,-6.000 3.000 2,-12.000 4.000-1,18.000-4.000 2,-13.000-1.000-2,-2.000 7.000 2,16.000-11.000-1,-11.000-3.000-2,10.000 0.000-1,-5.000 0.000 2,9.000 0.000 0,-14.000 4.000-1,7.000 2.000-1,-7.000-1.000 3,-4.000 1.000 0,14.000 2.000-2,-10.000 3.000-1,11.000-3.000 2,-11.000 0.000-2,-3.000 0.000 3,5.000 1.000-1,-2.000-6.000-2,0.000 2.000 1,6.000 6.000-1,-9.000-7.000 0,-2.000 4.000 1,6.000 0.000-1,1.000 0.000 3,-6.000 5.000-2,4.000-2.000 1,-3.000-2.000-2,-1.000 2.000 2,-4.000 2.000-2,15.000-2.000 0,-7.000 2.000 0,-8.000-2.000 2,3.000 2.000-2,-3.000 3.000 0,0.000 0.000 1,0.000 0.000 0,0.000 0.000-1,0.000 0.000 3,0.000 0.000-3,-3.000 0.000-14,-29.000 0.000-15,-7.000 24.000 5,-6.000-1.000 11,-4.000 10.000-6,15.000-2.000 3,-9.000 1.000 6,1.000 9.000 5,-14.000-2.000 4,16.000 8.000-3,-10.000-4.000-1,2.000-7.000 3,27.000-12.000 1,3.000-5.000 0,9.000-10.000 1,-4.000-9.000 1,13.000 0.000-1,0.000 0.000 0,0.000 0.000 0,-5.000 0.000 2,5.000 0.000-2,0.000 0.000 0,0.000 0.000 0,0.000-3.000 4,0.000-13.000 8,18.000-10.000-2,9.000 4.000 2,-11.000-2.000 2,16.000 1.000-7,-1.000 0.000-4,5.000-6.000 4,-16.000 9.000 1,26.000-1.000 2,-20.000-2.000-4,9.000-5.000 1,-4.000 4.000 3,10.000-4.000-5,-2.000 0.000-2,-12.000 9.000 2,3.000-1.000-3,1.000 4.000 2,-5.000-3.000 2,1.000 3.000-5,0.000 0.000 4,-4.000 4.000-5,-15.000 4.000 0,0.000 4.000 3,-8.000 4.000-3,10.000 0.000 4,-10.000 0.000-2,0.000 0.000 1,0.000 0.000 4,-23.000 12.000-6,-25.000 24.000-1,4.000-1.000-1,-5.000 1.000-1,-1.000 7.000 1,8.000-5.000 1,1.000 0.000 0,-2.000-2.000 0,2.000-8.000 0,11.000-5.000-1,17.000-11.000 1,2.000-3.000 0,8.000-9.000 1,3.000 0.000-1,0.000 0.000-2,0.000 0.000 1,0.000 0.000-2,0.000 0.000 1,0.000 0.000 1,0.000-15.000 1,27.000-14.000 10,13.000 1.000 1,-5.000-10.000 1,4.000 2.000 0,10.000-2.000 1,-10.000 2.000-3,10.000 5.000-2,-4.000 6.000-6,-6.000-1.000 11,11.000 0.000-12,-15.000 4.000 4,-1.000 3.000 0,7.000-6.000-1,-20.000 6.000-1,16.000 2.000 2,-21.000 1.000-3,10.000 5.000 5,1.000-2.000-4,-9.000 1.000-2,-1.000 1.000 5,6.000-5.000-2,7.000-2.000-1,-7.000 3.000-1,4.000-1.000 0,-5.000 4.000 2,-6.000 1.000-4,7.000-4.000 1,-1.000 3.000-1,-9.000-1.000 1,5.000 2.000-1,1.000 6.000 0,-11.000 2.000 3,0.000-1.000-1,-3.000 4.000-2,4.000-7.000 0,-1.000-3.000 2,-3.000 3.000-2,8.000 2.000 1,-5.000 2.000-2,2.000-1.000 2,-1.000-2.000-2,4.000-8.000 1,-9.000 6.000 0,15.000-1.000 2,-11.000 6.000-2,-5.000-2.000 3,16.000 2.000-7,-11.000-5.000 8,-3.000 8.000-8,5.000-4.000 5,-6.000-4.000-1,4.000 4.000 0,-8.000 0.000 2,15.000-4.000-2,-4.000 8.000 0,-6.000-3.000 1,5.000-2.000-4,-2.000 1.000 3,-4.000 4.000 0,0.000-4.000 0,10.000 4.000 2,-9.000-4.000-2,3.000 0.000 0,-4.000 0.000 1,-4.000 4.000-2,10.000-3.000 1,-5.000 3.000 0,3.000 0.000 0,-5.000 0.000 0,2.000-5.000 0,9.000 5.000 0,-6.000 0.000 1,-4.000-3.000-2,10.000-2.000 1,-1.000 5.000 0,-13.000 0.000 4,14.000 0.000-4,-6.000 0.000 0,-3.000 0.000-3,9.000 0.000 6,-5.000 0.000-7,-1.000 0.000 5,-8.000-3.000-1,14.000 3.000 0,-6.000-5.000 3,-4.000 5.000-3,15.000 0.000 0,-11.000-4.000 0,-4.000 4.000-3,6.000 0.000 3,-2.000 0.000 0,0.000 0.000 3,-8.000 0.000-3,5.000 0.000-3,-5.000 0.000 3,10.000 0.000 0,-6.000-4.000 0,0.000 4.000 3,-4.000 0.000-3,4.000 0.000 0,-4.000 0.000 0,4.000 0.000 0,7.000 0.000-3,-11.000 0.000 3,8.000 0.000 0,-5.000 0.000 0,2.000 0.000 0,-5.000 0.000 3,0.000 0.000-3,3.000 0.000 0,8.000 0.000 0,-6.000 0.000 0,-2.000 0.000 1,-3.000 0.000-1,5.000 0.000 0,-5.000 0.000-1,3.000 0.000 2,8.000 0.000-1,-11.000 0.000 0,4.000 0.000 0,0.000 0.000 2,0.000 0.000-2,0.000 0.000 0,6.000 0.000 0,-5.000 4.000 0,-5.000 0.000 0,3.000-4.000 0,-3.000 0.000 0,0.000 0.000 3,0.000 0.000-3,0.000 0.000 0,0.000 0.000 4,0.000 0.000-3,0.000 0.000 1,0.000 0.000 5,0.000 0.000-1,-3.000 0.000 4,-28.000 0.000-10,-7.000 0.000 0,4.000 0.000 0,4.000 0.000-3,-10.000 5.000-6,0.000-2.000 3,9.000 5.000 2,-1.000 0.000 3,6.000 0.000-3,-1.000 0.000-1,1.000 1.000-3,-5.000-6.000 5,5.000 0.000-4,-1.000-3.000 2,15.000 5.000 5,-7.000-1.000-4,3.000-4.000 4,2.000 4.000 0,6.000 0.000 2,-7.000-4.000-2,11.000 0.000-3,-8.000 4.000 3,-2.000 0.000 0,4.000 4.000 0,-7.000-8.000 0,8.000 3.000 0,1.000-3.000-1,-6.000 0.000 1,14.000 0.000 0,0.000 0.000-2,0.000 0.000 2,0.000 0.000 0,0.000 0.000-4,0.000 0.000 3,0.000 0.000 0,0.000 0.000-4,0.000 0.000 4,0.000 0.000-8,0.000 0.000 6,0.000 0.000 2,14.000 0.000-4,12.000 0.000 5,1.000 0.000 0,4.000 0.000 0,0.000-11.000 1,0.000 7.000-1,-5.000 4.000 0,1.000-4.000 3,4.000 4.000-2,-19.000 0.000-1,14.000 0.000 0,1.000 0.000 0,-1.000 0.000 1,1.000 0.000-1,1.000 0.000 3,-11.000 0.000-1,-4.000 0.000 0,10.000 0.000-2,-15.000 0.000 1,14.000 0.000 1,-14.000 0.000-3,15.000 8.000 2,-15.000 0.000-1,11.000-5.000 2,-11.000 5.000-1,-5.000-3.000-1,16.000 3.000 2,-14.000 0.000-2,9.000-4.000 0,-10.000 2.000-1,4.000-4.000 1,-4.000 2.000 1,6.000 0.000 2,-2.000-1.000-3,-3.000 2.000 0,-5.000-1.000 1,3.000-1.000-2,-3.000-3.000-1,0.000 0.000 2,0.000 0.000 3,0.000 5.000-2,0.000-5.000-1,0.000 0.000 3,0.000 0.000-3,0.000 0.000 0,0.000 0.000 0,0.000 0.000 1,0.000 0.000 9,0.000 0.000-9,0.000 0.000-1,0.000 0.000-28,-34.000 0.000-56,-1.000 12.000-9,5.000 11.000-27</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155.72363" units="1/cm"/>
          <inkml:channelProperty channel="Y" name="resolution" value="3449.15796" units="1/cm"/>
          <inkml:channelProperty channel="F" name="resolution" value="2.84167" units="1/cm"/>
        </inkml:channelProperties>
      </inkml:inkSource>
      <inkml:timestamp xml:id="ts0" timeString="2016-05-20T07:51:32"/>
    </inkml:context>
    <inkml:brush xml:id="br0">
      <inkml:brushProperty name="width" value="0.46667" units="cm"/>
      <inkml:brushProperty name="height" value="0.46667" units="cm"/>
      <inkml:brushProperty name="color" value="#44546a"/>
      <inkml:brushProperty name="fitToCurve" value="1"/>
    </inkml:brush>
  </inkml:definitions>
  <inkml:trace contextRef="#ctx0" brushRef="#br0">37.000 1374.000 101,'-13.000'-3.000'3,"-4.000"0.000"0,3.000-3.000 24,14.000-3.000-7,0.000-9.000-11,0.000-4.000 1,17.000-1.000 0,3.000-4.000 5,4.000-4.000-5,10.000-2.000 5,-2.000-3.000-6,20.000-12.000 5,0.000-6.000-1,29.000-12.000-6,3.000 0.000 4,12.000-3.000 0,14.000-3.000-4,14.000-1.000 5,20.000 1.000-1,26.000 0.000-4,1.000 12.000-1,6.000 5.000-6,-21.000 17.000 0,-5.000 11.000 0,-10.000 15.000 3,-14.000 12.000-4,-17.000 0.000 1,-23.000 20.000 0,-24.000 20.000 2,1.000 10.000-1,-24.000 2.000 5,-16.000 2.000 7,-15.000 6.000-8,-9.000 4.000 7,-3.000 7.000 3,-44.000 8.000-1,-19.000 8.000-2,-12.000 4.000-9,-12.000-4.000 1,-3.000 5.000 2,-11.000-10.000-5,7.000-10.000 7,17.000-18.000-5,3.000-21.000-2,17.000-17.000 10,16.000-16.000 1,15.000 0.000-3,-5.000-43.000-2,7.000-23.000-6,13.000-24.000-1,14.000-22.000-1,0.000-11.000 1,54.000-9.000-2,30.000 3.000 1,32.000-1.000-1,46.000 1.000 0,35.000-1.000-10,40.000-2.000-23,23.000 15.000-61,21.000 26.000-21,7.000 25.000-94</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155.72363" units="1/cm"/>
          <inkml:channelProperty channel="Y" name="resolution" value="3449.15796" units="1/cm"/>
          <inkml:channelProperty channel="F" name="resolution" value="2.84167" units="1/cm"/>
        </inkml:channelProperties>
      </inkml:inkSource>
      <inkml:timestamp xml:id="ts0" timeString="2016-05-20T07:52:57"/>
    </inkml:context>
    <inkml:brush xml:id="br0">
      <inkml:brushProperty name="width" value="0.37042" units="cm"/>
      <inkml:brushProperty name="height" value="0.37042" units="cm"/>
      <inkml:brushProperty name="color" value="#44546a"/>
      <inkml:brushProperty name="fitToCurve" value="1"/>
    </inkml:brush>
  </inkml:definitions>
  <inkml:trace contextRef="#ctx0" brushRef="#br0">4.000 1241.000 68,'-3.000'-1.000'27,"-2.000"1.000"-22,5.000 0.000 17,-1.000 0.000-2,1.000 0.000 0,-2.000 0.000-7,1.000 0.000-4,1.000 0.000 3,-1.000 0.000 2,1.000 0.000-2,0.000 0.000 7,0.000 0.000-3,0.000 0.000 2,0.000 0.000 0,0.000 0.000 1,0.000 0.000 6,0.000 0.000-5,0.000 0.000-3,0.000 0.000 1,0.000 0.000-1,0.000 0.000 11,0.000 0.000-7,0.000 0.000-3,0.000 0.000 13,0.000 0.000-19,0.000 0.000 12,0.000 0.000 1,0.000 0.000-9,2.000 0.000 7,0.000 0.000-8,0.000 0.000-2,5.000 0.000 8,-1.000 0.000-8,3.000 0.000 16,1.000 0.000-4,-2.000 0.000-12,-5.000 0.000 6,4.000 0.000-10,-4.000 0.000 7,4.000 0.000 7,0.000 0.000-23,0.000 0.000 11,-2.000 0.000 5,4.000 0.000-12,-3.000 0.000 5,-3.000 0.000-1,6.000 0.000-1,-1.000 0.000 17,2.000 0.000-22,-1.000-2.000 6,0.000 0.000 4,0.000 0.000-8,4.000-2.000 10,-1.000 0.000-9,-1.000 1.000 1,2.000 0.000 12,1.000-1.000-12,8.000-2.000-4,8.000-4.000 14,24.000-8.000-10,30.000-9.000 9,30.000-8.000 12,39.000-8.000-27,29.000-7.000 0,48.000-6.000 0,41.000-8.000 0,51.000-7.000 0,51.000-8.000 0,47.000-3.000 0,42.000-7.000 0,55.000-8.000 0,52.000-6.000 0,50.000-5.000-90,48.000 4.000-150,28.000 10.000-126,7.000 14.000 142</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155.72363" units="1/cm"/>
          <inkml:channelProperty channel="Y" name="resolution" value="3449.15796" units="1/cm"/>
          <inkml:channelProperty channel="F" name="resolution" value="2.84167" units="1/cm"/>
        </inkml:channelProperties>
      </inkml:inkSource>
      <inkml:timestamp xml:id="ts0" timeString="2016-05-20T07:58:10"/>
    </inkml:context>
    <inkml:brush xml:id="br0">
      <inkml:brushProperty name="width" value="0.21167" units="cm"/>
      <inkml:brushProperty name="height" value="0.21167" units="cm"/>
      <inkml:brushProperty name="color" value="#44546a"/>
      <inkml:brushProperty name="fitToCurve" value="1"/>
    </inkml:brush>
  </inkml:definitions>
  <inkml:trace contextRef="#ctx0" brushRef="#br0">-3.000 440.000 68,'-1.000'-1.000'27,"-1.000"1.000"-22,2.000 0.000 17,0.000 0.000-2,0.000 0.000 0,-1.000 0.000-7,0.000 0.000-4,1.000 0.000 3,0.000 0.000 2,0.000 0.000-2,0.000 0.000 7,0.000 0.000-3,0.000 0.000 2,0.000 0.000 0,0.000 0.000 1,0.000 0.000 6,0.000 0.000-5,0.000 0.000-3,0.000 0.000 1,0.000 0.000-1,0.000 0.000 11,0.000 0.000-7,0.000 0.000-3,0.000 0.000 13,0.000 0.000-19,0.000 0.000 12,0.000 0.000 1,0.000 0.000-9,1.000 0.000 7,0.000 0.000-8,-1.000 0.000-2,3.000 0.000 8,-1.000 0.000-8,1.000 0.000 16,0.000 0.000-4,0.000 0.000-12,-2.000 0.000 6,2.000 0.000-10,-2.000 0.000 7,1.000 0.000 7,1.000 0.000-23,-1.000 0.000 11,0.000 0.000 5,1.000 0.000-12,-1.000 0.000 5,-1.000 0.000-1,2.000 0.000-1,0.000 0.000 17,1.000 0.000-22,-1.000 0.000 6,0.000-1.000 4,0.000 0.000-8,2.000 0.000 10,-1.000-1.000-9,0.000 1.000 1,0.000 0.000 12,1.000 0.000-12,3.000-1.000-4,2.000-2.000 14,9.000-2.000-10,11.000-4.000 9,10.000-2.000 12,13.000-3.000-27,11.000-3.000 0,16.000-2.000 0,15.000-2.000 0,18.000-4.000 0,18.000-2.000 0,16.000-1.000 0,14.000-2.000 0,20.000-3.000 0,19.000-3.000 0,16.000-1.000-90,18.000 1.000-150,9.000 4.000-126,3.000 4.000 142</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155.72363" units="1/cm"/>
          <inkml:channelProperty channel="Y" name="resolution" value="3449.15796" units="1/cm"/>
          <inkml:channelProperty channel="F" name="resolution" value="2.84167" units="1/cm"/>
        </inkml:channelProperties>
      </inkml:inkSource>
      <inkml:timestamp xml:id="ts0" timeString="2016-05-20T07:59:54"/>
    </inkml:context>
    <inkml:brush xml:id="br0">
      <inkml:brushProperty name="width" value="0.21167" units="cm"/>
      <inkml:brushProperty name="height" value="0.21167" units="cm"/>
      <inkml:brushProperty name="color" value="#44546a"/>
      <inkml:brushProperty name="fitToCurve" value="1"/>
    </inkml:brush>
  </inkml:definitions>
  <inkml:trace contextRef="#ctx0" brushRef="#br0">-3.000 440.000 68,'-1.000'-1.000'27,"-1.000"1.000"-22,2.000 0.000 17,0.000 0.000-2,0.000 0.000 0,-1.000 0.000-7,0.000 0.000-4,1.000 0.000 3,0.000 0.000 2,0.000 0.000-2,0.000 0.000 7,0.000 0.000-3,0.000 0.000 2,0.000 0.000 0,0.000 0.000 1,0.000 0.000 6,0.000 0.000-5,0.000 0.000-3,0.000 0.000 1,0.000 0.000-1,0.000 0.000 11,0.000 0.000-7,0.000 0.000-3,0.000 0.000 13,0.000 0.000-19,0.000 0.000 12,0.000 0.000 1,0.000 0.000-9,1.000 0.000 7,0.000 0.000-8,-1.000 0.000-2,3.000 0.000 8,-1.000 0.000-8,1.000 0.000 16,0.000 0.000-4,0.000 0.000-12,-2.000 0.000 6,2.000 0.000-10,-2.000 0.000 7,1.000 0.000 7,1.000 0.000-23,-1.000 0.000 11,0.000 0.000 5,1.000 0.000-12,-1.000 0.000 5,-1.000 0.000-1,2.000 0.000-1,0.000 0.000 17,1.000 0.000-22,-1.000 0.000 6,0.000-1.000 4,0.000 0.000-8,2.000 0.000 10,-1.000-1.000-9,0.000 1.000 1,0.000 0.000 12,1.000 0.000-12,3.000-1.000-4,2.000-2.000 14,9.000-2.000-10,11.000-4.000 9,10.000-2.000 12,13.000-3.000-27,11.000-3.000 0,17.000-2.000 0,13.000-2.000 0,19.000-4.000 0,18.000-2.000 0,16.000-1.000 0,15.000-2.000 0,19.000-3.000 0,18.000-3.000 0,18.000-1.000-90,17.000 1.000-150,9.000 4.000-126,3.000 4.000 142</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155.72363" units="1/cm"/>
          <inkml:channelProperty channel="Y" name="resolution" value="3449.15796" units="1/cm"/>
          <inkml:channelProperty channel="F" name="resolution" value="2.84167" units="1/cm"/>
        </inkml:channelProperties>
      </inkml:inkSource>
      <inkml:timestamp xml:id="ts0" timeString="2016-05-20T08:00:04"/>
    </inkml:context>
    <inkml:brush xml:id="br0">
      <inkml:brushProperty name="width" value="0.21167" units="cm"/>
      <inkml:brushProperty name="height" value="0.21167" units="cm"/>
      <inkml:brushProperty name="color" value="#44546a"/>
      <inkml:brushProperty name="fitToCurve" value="1"/>
    </inkml:brush>
  </inkml:definitions>
  <inkml:trace contextRef="#ctx0" brushRef="#br0">-3.000 441.000 68,'-1.000'-1.000'27,"-1.000"1.000"-22,2.000 0.000 17,0.000 0.000-2,0.000 0.000 0,-1.000 0.000-7,0.000 0.000-4,1.000 0.000 3,0.000 0.000 2,0.000 0.000-2,0.000 0.000 7,0.000 0.000-3,0.000 0.000 2,0.000 0.000 0,0.000 0.000 1,0.000 0.000 6,0.000 0.000-5,0.000 0.000-3,0.000 0.000 1,0.000 0.000-1,0.000 0.000 11,0.000 0.000-7,0.000 0.000-3,0.000 0.000 13,0.000 0.000-19,0.000 0.000 12,0.000 0.000 1,0.000 0.000-9,1.000 0.000 7,0.000 0.000-8,-1.000 0.000-2,3.000 0.000 8,-1.000 0.000-8,1.000 0.000 16,0.000 0.000-4,0.000 0.000-12,-2.000 0.000 6,2.000 0.000-10,-2.000 0.000 7,1.000 0.000 7,1.000 0.000-23,-1.000 0.000 11,0.000 0.000 5,1.000 0.000-12,-1.000 0.000 5,-1.000 0.000-1,2.000 0.000-1,0.000 0.000 17,1.000 0.000-22,-1.000 0.000 6,0.000-1.000 4,0.000 0.000-8,2.000 0.000 10,-1.000-1.000-9,0.000 1.000 1,0.000 0.000 12,1.000 0.000-12,3.000-1.000-4,2.000-2.000 14,9.000-2.000-10,11.000-4.000 9,10.000-2.000 12,13.000-3.000-27,11.000-3.000 0,16.000-2.000 0,15.000-3.000 0,18.000-2.000 0,18.000-3.000 0,16.000-1.000 0,14.000-3.000 0,20.000-2.000 0,19.000-3.000 0,16.000-1.000-90,18.000 1.000-150,9.000 4.000-126,3.000 4.000 142</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155.72363" units="1/cm"/>
          <inkml:channelProperty channel="Y" name="resolution" value="3449.15796" units="1/cm"/>
          <inkml:channelProperty channel="F" name="resolution" value="2.84167" units="1/cm"/>
        </inkml:channelProperties>
      </inkml:inkSource>
      <inkml:timestamp xml:id="ts0" timeString="2016-05-20T08:00:08"/>
    </inkml:context>
    <inkml:brush xml:id="br0">
      <inkml:brushProperty name="width" value="0.21167" units="cm"/>
      <inkml:brushProperty name="height" value="0.21167" units="cm"/>
      <inkml:brushProperty name="color" value="#44546a"/>
      <inkml:brushProperty name="fitToCurve" value="1"/>
    </inkml:brush>
  </inkml:definitions>
  <inkml:trace contextRef="#ctx0" brushRef="#br0">-3.000 441.000 68,'-1.000'-1.000'27,"-1.000"1.000"-22,2.000 0.000 17,0.000 0.000-2,0.000 0.000 0,-1.000 0.000-7,0.000 0.000-4,1.000 0.000 3,0.000 0.000 2,0.000 0.000-2,0.000 0.000 7,0.000 0.000-3,0.000 0.000 2,0.000 0.000 0,0.000 0.000 1,0.000 0.000 6,0.000 0.000-5,0.000 0.000-3,0.000 0.000 1,0.000 0.000-1,0.000 0.000 11,0.000 0.000-7,0.000 0.000-3,0.000 0.000 13,0.000 0.000-19,0.000 0.000 12,0.000 0.000 1,0.000 0.000-9,1.000 0.000 7,0.000 0.000-8,-1.000 0.000-2,3.000 0.000 8,-1.000 0.000-8,1.000 0.000 16,0.000 0.000-4,0.000 0.000-12,-2.000 0.000 6,2.000 0.000-10,-2.000 0.000 7,1.000 0.000 7,1.000 0.000-23,-1.000 0.000 11,0.000 0.000 5,1.000 0.000-12,-1.000 0.000 5,-1.000 0.000-1,2.000 0.000-1,0.000 0.000 17,1.000 0.000-22,-1.000 0.000 6,0.000-1.000 4,0.000 0.000-8,2.000 0.000 10,-1.000-1.000-9,0.000 1.000 1,0.000 0.000 12,1.000 0.000-12,3.000-1.000-4,2.000-2.000 14,9.000-2.000-10,11.000-4.000 9,10.000-2.000 12,13.000-3.000-27,11.000-3.000 0,17.000-2.000 0,13.000-3.000 0,19.000-2.000 0,18.000-3.000 0,16.000-1.000 0,15.000-3.000 0,19.000-2.000 0,18.000-3.000 0,18.000-1.000-90,17.000 1.000-150,9.000 4.000-126,3.000 4.000 142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IBM Plex Sans" panose="020B0503050203000203" charset="0"/>
                <a:ea typeface="IBM Plex Sans" panose="020B0503050203000203" charset="0"/>
                <a:cs typeface="IBM Plex Sans" panose="020B0503050203000203"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IBM Plex Sans" panose="020B0503050203000203" charset="0"/>
                <a:ea typeface="IBM Plex Sans" panose="020B0503050203000203" charset="0"/>
                <a:cs typeface="IBM Plex Sans" panose="020B0503050203000203" charset="0"/>
              </a:defRPr>
            </a:lvl1pPr>
          </a:lstStyle>
          <a:p>
            <a:fld id="{3F17CDBF-85AD-434C-8603-A28338294D1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IBM Plex Sans" panose="020B0503050203000203" charset="0"/>
                <a:ea typeface="IBM Plex Sans" panose="020B0503050203000203" charset="0"/>
                <a:cs typeface="IBM Plex Sans" panose="020B0503050203000203"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IBM Plex Sans" panose="020B0503050203000203" charset="0"/>
                <a:ea typeface="IBM Plex Sans" panose="020B0503050203000203" charset="0"/>
                <a:cs typeface="IBM Plex Sans" panose="020B0503050203000203" charset="0"/>
              </a:defRPr>
            </a:lvl1pPr>
          </a:lstStyle>
          <a:p>
            <a:fld id="{C1B8FE26-C869-4925-9C4B-CD835726406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IBM Plex Sans" panose="020B0503050203000203" charset="0"/>
        <a:ea typeface="IBM Plex Sans" panose="020B0503050203000203" charset="0"/>
        <a:cs typeface="IBM Plex Sans" panose="020B0503050203000203" charset="0"/>
      </a:defRPr>
    </a:lvl1pPr>
    <a:lvl2pPr marL="457200" algn="l" defTabSz="914400" rtl="0" eaLnBrk="1" latinLnBrk="0" hangingPunct="1">
      <a:defRPr sz="1200" kern="1200">
        <a:solidFill>
          <a:schemeClr val="tx1"/>
        </a:solidFill>
        <a:latin typeface="IBM Plex Sans" panose="020B0503050203000203" charset="0"/>
        <a:ea typeface="IBM Plex Sans" panose="020B0503050203000203" charset="0"/>
        <a:cs typeface="IBM Plex Sans" panose="020B0503050203000203" charset="0"/>
      </a:defRPr>
    </a:lvl2pPr>
    <a:lvl3pPr marL="914400" algn="l" defTabSz="914400" rtl="0" eaLnBrk="1" latinLnBrk="0" hangingPunct="1">
      <a:defRPr sz="1200" kern="1200">
        <a:solidFill>
          <a:schemeClr val="tx1"/>
        </a:solidFill>
        <a:latin typeface="IBM Plex Sans" panose="020B0503050203000203" charset="0"/>
        <a:ea typeface="IBM Plex Sans" panose="020B0503050203000203" charset="0"/>
        <a:cs typeface="IBM Plex Sans" panose="020B0503050203000203" charset="0"/>
      </a:defRPr>
    </a:lvl3pPr>
    <a:lvl4pPr marL="1371600" algn="l" defTabSz="914400" rtl="0" eaLnBrk="1" latinLnBrk="0" hangingPunct="1">
      <a:defRPr sz="1200" kern="1200">
        <a:solidFill>
          <a:schemeClr val="tx1"/>
        </a:solidFill>
        <a:latin typeface="IBM Plex Sans" panose="020B0503050203000203" charset="0"/>
        <a:ea typeface="IBM Plex Sans" panose="020B0503050203000203" charset="0"/>
        <a:cs typeface="IBM Plex Sans" panose="020B0503050203000203" charset="0"/>
      </a:defRPr>
    </a:lvl4pPr>
    <a:lvl5pPr marL="1828800" algn="l" defTabSz="914400" rtl="0" eaLnBrk="1" latinLnBrk="0" hangingPunct="1">
      <a:defRPr sz="1200" kern="1200">
        <a:solidFill>
          <a:schemeClr val="tx1"/>
        </a:solidFill>
        <a:latin typeface="IBM Plex Sans" panose="020B0503050203000203" charset="0"/>
        <a:ea typeface="IBM Plex Sans" panose="020B0503050203000203" charset="0"/>
        <a:cs typeface="IBM Plex Sans" panose="020B0503050203000203"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78294AD-AD22-493D-9D43-922F9158D41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745F06-553F-49C9-974D-93BAC0BAC18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8294AD-AD22-493D-9D43-922F9158D41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745F06-553F-49C9-974D-93BAC0BAC18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8294AD-AD22-493D-9D43-922F9158D41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745F06-553F-49C9-974D-93BAC0BAC18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8294AD-AD22-493D-9D43-922F9158D41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745F06-553F-49C9-974D-93BAC0BAC18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978294AD-AD22-493D-9D43-922F9158D41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745F06-553F-49C9-974D-93BAC0BAC18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8294AD-AD22-493D-9D43-922F9158D41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745F06-553F-49C9-974D-93BAC0BAC18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78294AD-AD22-493D-9D43-922F9158D41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B745F06-553F-49C9-974D-93BAC0BAC18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78294AD-AD22-493D-9D43-922F9158D41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B745F06-553F-49C9-974D-93BAC0BAC18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8294AD-AD22-493D-9D43-922F9158D41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B745F06-553F-49C9-974D-93BAC0BAC18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78294AD-AD22-493D-9D43-922F9158D41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745F06-553F-49C9-974D-93BAC0BAC18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78294AD-AD22-493D-9D43-922F9158D41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745F06-553F-49C9-974D-93BAC0BAC18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iagBrick">
          <a:fgClr>
            <a:schemeClr val="accent3">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IBM Plex Sans" panose="020B0503050203000203" charset="0"/>
                <a:ea typeface="IBM Plex Sans" panose="020B0503050203000203" charset="0"/>
                <a:cs typeface="IBM Plex Sans" panose="020B0503050203000203" charset="0"/>
              </a:defRPr>
            </a:lvl1pPr>
          </a:lstStyle>
          <a:p>
            <a:fld id="{978294AD-AD22-493D-9D43-922F9158D41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IBM Plex Sans" panose="020B0503050203000203" charset="0"/>
                <a:ea typeface="IBM Plex Sans" panose="020B0503050203000203" charset="0"/>
                <a:cs typeface="IBM Plex Sans" panose="020B0503050203000203"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IBM Plex Sans" panose="020B0503050203000203" charset="0"/>
                <a:ea typeface="IBM Plex Sans" panose="020B0503050203000203" charset="0"/>
                <a:cs typeface="IBM Plex Sans" panose="020B0503050203000203" charset="0"/>
              </a:defRPr>
            </a:lvl1pPr>
          </a:lstStyle>
          <a:p>
            <a:fld id="{3B745F06-553F-49C9-974D-93BAC0BAC18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IBM Plex Sans" panose="020B0503050203000203" charset="0"/>
          <a:ea typeface="IBM Plex Sans" panose="020B0503050203000203" charset="0"/>
          <a:cs typeface="IBM Plex Sans" panose="020B0503050203000203"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IBM Plex Sans" panose="020B0503050203000203" charset="0"/>
          <a:ea typeface="IBM Plex Sans" panose="020B0503050203000203" charset="0"/>
          <a:cs typeface="IBM Plex Sans" panose="020B0503050203000203"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IBM Plex Sans" panose="020B0503050203000203" charset="0"/>
          <a:ea typeface="IBM Plex Sans" panose="020B0503050203000203" charset="0"/>
          <a:cs typeface="IBM Plex Sans" panose="020B0503050203000203"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IBM Plex Sans" panose="020B0503050203000203" charset="0"/>
          <a:ea typeface="IBM Plex Sans" panose="020B0503050203000203" charset="0"/>
          <a:cs typeface="IBM Plex Sans" panose="020B0503050203000203"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BM Plex Sans" panose="020B0503050203000203" charset="0"/>
          <a:ea typeface="IBM Plex Sans" panose="020B0503050203000203" charset="0"/>
          <a:cs typeface="IBM Plex Sans" panose="020B0503050203000203"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BM Plex Sans" panose="020B0503050203000203" charset="0"/>
          <a:ea typeface="IBM Plex Sans" panose="020B0503050203000203" charset="0"/>
          <a:cs typeface="IBM Plex Sans" panose="020B0503050203000203"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4.png"/><Relationship Id="rId7" Type="http://schemas.openxmlformats.org/officeDocument/2006/relationships/customXml" Target="../ink/ink4.xml"/><Relationship Id="rId6" Type="http://schemas.openxmlformats.org/officeDocument/2006/relationships/image" Target="../media/image3.png"/><Relationship Id="rId5" Type="http://schemas.openxmlformats.org/officeDocument/2006/relationships/customXml" Target="../ink/ink3.xml"/><Relationship Id="rId4" Type="http://schemas.openxmlformats.org/officeDocument/2006/relationships/image" Target="../media/image2.png"/><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customXml" Target="../ink/ink1.xml"/></Relationships>
</file>

<file path=ppt/slides/_rels/slide2.xml.rels><?xml version="1.0" encoding="UTF-8" standalone="yes"?>
<Relationships xmlns="http://schemas.openxmlformats.org/package/2006/relationships"><Relationship Id="rId9" Type="http://schemas.openxmlformats.org/officeDocument/2006/relationships/customXml" Target="../ink/ink9.xml"/><Relationship Id="rId8" Type="http://schemas.openxmlformats.org/officeDocument/2006/relationships/image" Target="../media/image8.png"/><Relationship Id="rId7" Type="http://schemas.openxmlformats.org/officeDocument/2006/relationships/customXml" Target="../ink/ink8.xml"/><Relationship Id="rId6" Type="http://schemas.openxmlformats.org/officeDocument/2006/relationships/image" Target="../media/image7.png"/><Relationship Id="rId5" Type="http://schemas.openxmlformats.org/officeDocument/2006/relationships/customXml" Target="../ink/ink7.xml"/><Relationship Id="rId4" Type="http://schemas.openxmlformats.org/officeDocument/2006/relationships/image" Target="../media/image6.png"/><Relationship Id="rId3" Type="http://schemas.openxmlformats.org/officeDocument/2006/relationships/customXml" Target="../ink/ink6.xml"/><Relationship Id="rId2" Type="http://schemas.openxmlformats.org/officeDocument/2006/relationships/image" Target="../media/image5.png"/><Relationship Id="rId13" Type="http://schemas.openxmlformats.org/officeDocument/2006/relationships/slideLayout" Target="../slideLayouts/slideLayout2.xml"/><Relationship Id="rId12" Type="http://schemas.openxmlformats.org/officeDocument/2006/relationships/image" Target="../media/image10.png"/><Relationship Id="rId11" Type="http://schemas.openxmlformats.org/officeDocument/2006/relationships/customXml" Target="../ink/ink10.xml"/><Relationship Id="rId10" Type="http://schemas.openxmlformats.org/officeDocument/2006/relationships/image" Target="../media/image9.png"/><Relationship Id="rId1" Type="http://schemas.openxmlformats.org/officeDocument/2006/relationships/customXml" Target="../ink/ink5.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tags" Target="../tags/tag1.xml"/><Relationship Id="rId2" Type="http://schemas.openxmlformats.org/officeDocument/2006/relationships/image" Target="../media/image11.png"/><Relationship Id="rId1" Type="http://schemas.openxmlformats.org/officeDocument/2006/relationships/customXml" Target="../ink/ink1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customXml" Target="../ink/ink1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customXml" Target="../ink/ink14.xml"/><Relationship Id="rId2" Type="http://schemas.openxmlformats.org/officeDocument/2006/relationships/image" Target="../media/image13.png"/><Relationship Id="rId1" Type="http://schemas.openxmlformats.org/officeDocument/2006/relationships/customXml" Target="../ink/ink1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customXml" Target="../ink/ink15.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4.png"/><Relationship Id="rId7" Type="http://schemas.openxmlformats.org/officeDocument/2006/relationships/customXml" Target="../ink/ink19.xml"/><Relationship Id="rId6" Type="http://schemas.openxmlformats.org/officeDocument/2006/relationships/image" Target="../media/image3.png"/><Relationship Id="rId5" Type="http://schemas.openxmlformats.org/officeDocument/2006/relationships/customXml" Target="../ink/ink18.xml"/><Relationship Id="rId4" Type="http://schemas.openxmlformats.org/officeDocument/2006/relationships/image" Target="../media/image2.png"/><Relationship Id="rId3" Type="http://schemas.openxmlformats.org/officeDocument/2006/relationships/customXml" Target="../ink/ink17.xml"/><Relationship Id="rId2" Type="http://schemas.openxmlformats.org/officeDocument/2006/relationships/image" Target="../media/image1.png"/><Relationship Id="rId1" Type="http://schemas.openxmlformats.org/officeDocument/2006/relationships/customXml" Target="../ink/ink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406400"/>
            <a:ext cx="12192000" cy="228600"/>
            <a:chOff x="0" y="571500"/>
            <a:chExt cx="12192000" cy="228600"/>
          </a:xfrm>
        </p:grpSpPr>
        <p:cxnSp>
          <p:nvCxnSpPr>
            <p:cNvPr id="5" name="直接连接符 4"/>
            <p:cNvCxnSpPr/>
            <p:nvPr/>
          </p:nvCxnSpPr>
          <p:spPr>
            <a:xfrm>
              <a:off x="0" y="571500"/>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800100"/>
              <a:ext cx="12192000" cy="0"/>
            </a:xfrm>
            <a:prstGeom prst="line">
              <a:avLst/>
            </a:prstGeom>
            <a:ln w="76200">
              <a:solidFill>
                <a:schemeClr val="tx2"/>
              </a:solidFill>
              <a:prstDash val="dash"/>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rot="10800000">
            <a:off x="0" y="6235700"/>
            <a:ext cx="12192000" cy="228600"/>
            <a:chOff x="0" y="571500"/>
            <a:chExt cx="12192000" cy="228600"/>
          </a:xfrm>
        </p:grpSpPr>
        <p:cxnSp>
          <p:nvCxnSpPr>
            <p:cNvPr id="11" name="直接连接符 10"/>
            <p:cNvCxnSpPr/>
            <p:nvPr/>
          </p:nvCxnSpPr>
          <p:spPr>
            <a:xfrm>
              <a:off x="0" y="571500"/>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0" y="800100"/>
              <a:ext cx="12192000" cy="0"/>
            </a:xfrm>
            <a:prstGeom prst="line">
              <a:avLst/>
            </a:prstGeom>
            <a:ln w="76200">
              <a:solidFill>
                <a:schemeClr val="tx2"/>
              </a:solidFill>
              <a:prstDash val="dash"/>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rot="21412603">
            <a:off x="97790" y="2857500"/>
            <a:ext cx="11943080" cy="1882775"/>
          </a:xfrm>
          <a:prstGeom prst="rect">
            <a:avLst/>
          </a:prstGeom>
          <a:noFill/>
        </p:spPr>
        <p:txBody>
          <a:bodyPr wrap="square" rtlCol="0">
            <a:noAutofit/>
          </a:bodyPr>
          <a:lstStyle/>
          <a:p>
            <a:pPr algn="ctr"/>
            <a:r>
              <a:rPr lang="en-US" altLang="en-US" sz="6000" b="1" spc="-300" dirty="0" smtClean="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Final Project: Enrollment System using Python and SQL</a:t>
            </a:r>
            <a:endParaRPr lang="en-US" altLang="en-US" sz="6000" b="1" spc="-300" dirty="0" smtClean="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rot="381586">
              <a:off x="2263007" y="4248119"/>
              <a:ext cx="8318034" cy="1531594"/>
            </p14:xfrm>
          </p:contentPart>
        </mc:Choice>
        <mc:Fallback xmlns="">
          <p:pic>
            <p:nvPicPr>
              <p:cNvPr id="4" name="墨迹 3"/>
            </p:nvPicPr>
            <p:blipFill>
              <a:blip r:embed="rId2"/>
            </p:blipFill>
            <p:spPr>
              <a:xfrm rot="381586">
                <a:off x="2263007" y="4248119"/>
                <a:ext cx="8318034" cy="1531594"/>
              </a:xfrm>
              <a:prstGeom prst="rect"/>
            </p:spPr>
          </p:pic>
        </mc:Fallback>
      </mc:AlternateContent>
      <p:grpSp>
        <p:nvGrpSpPr>
          <p:cNvPr id="26" name="组合 25"/>
          <p:cNvGrpSpPr/>
          <p:nvPr/>
        </p:nvGrpSpPr>
        <p:grpSpPr>
          <a:xfrm rot="21282385">
            <a:off x="941339" y="999551"/>
            <a:ext cx="3643361" cy="2315957"/>
            <a:chOff x="1335039" y="920933"/>
            <a:chExt cx="3675281" cy="2336247"/>
          </a:xfrm>
        </p:grpSpPr>
        <mc:AlternateContent xmlns:mc="http://schemas.openxmlformats.org/markup-compatibility/2006" xmlns:p14="http://schemas.microsoft.com/office/powerpoint/2010/main">
          <mc:Choice Requires="p14">
            <p:contentPart r:id="rId3" p14:bwMode="auto">
              <p14:nvContentPartPr>
                <p14:cNvPr id="19" name="墨迹 18"/>
                <p14:cNvContentPartPr/>
                <p14:nvPr/>
              </p14:nvContentPartPr>
              <p14:xfrm>
                <a:off x="1335039" y="920933"/>
                <a:ext cx="3675281" cy="2336247"/>
              </p14:xfrm>
            </p:contentPart>
          </mc:Choice>
          <mc:Fallback xmlns="">
            <p:pic>
              <p:nvPicPr>
                <p:cNvPr id="19" name="墨迹 18"/>
              </p:nvPicPr>
              <p:blipFill>
                <a:blip r:embed="rId4"/>
              </p:blipFill>
              <p:spPr>
                <a:xfrm>
                  <a:off x="1335039" y="920933"/>
                  <a:ext cx="3675281" cy="2336247"/>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20" name="墨迹 19"/>
                <p14:cNvContentPartPr/>
                <p14:nvPr/>
              </p14:nvContentPartPr>
              <p14:xfrm>
                <a:off x="2257760" y="921140"/>
                <a:ext cx="656280" cy="407160"/>
              </p14:xfrm>
            </p:contentPart>
          </mc:Choice>
          <mc:Fallback xmlns="">
            <p:pic>
              <p:nvPicPr>
                <p:cNvPr id="20" name="墨迹 19"/>
              </p:nvPicPr>
              <p:blipFill>
                <a:blip r:embed="rId6"/>
              </p:blipFill>
              <p:spPr>
                <a:xfrm>
                  <a:off x="2257760" y="921140"/>
                  <a:ext cx="656280" cy="407160"/>
                </a:xfrm>
                <a:prstGeom prst="rect"/>
              </p:spPr>
            </p:pic>
          </mc:Fallback>
        </mc:AlternateContent>
      </p:grpSp>
      <p:sp>
        <p:nvSpPr>
          <p:cNvPr id="112" name="矩形 111"/>
          <p:cNvSpPr/>
          <p:nvPr/>
        </p:nvSpPr>
        <p:spPr>
          <a:xfrm rot="21220150">
            <a:off x="1245235" y="1504315"/>
            <a:ext cx="1990090" cy="922020"/>
          </a:xfrm>
          <a:prstGeom prst="rect">
            <a:avLst/>
          </a:prstGeom>
        </p:spPr>
        <p:txBody>
          <a:bodyPr wrap="square">
            <a:spAutoFit/>
          </a:bodyPr>
          <a:lstStyle/>
          <a:p>
            <a:pPr lvl="0" algn="dist">
              <a:lnSpc>
                <a:spcPct val="150000"/>
              </a:lnSpc>
            </a:pPr>
            <a:r>
              <a:rPr lang="en-US" altLang="zh-CN"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Submitted by:</a:t>
            </a:r>
            <a:endParaRPr lang="en-US" altLang="zh-CN"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a:p>
            <a:pPr lvl="0" algn="dist">
              <a:lnSpc>
                <a:spcPct val="150000"/>
              </a:lnSpc>
            </a:pPr>
            <a:r>
              <a:rPr lang="en-US" altLang="zh-CN"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Hazel Anne Mozo</a:t>
            </a:r>
            <a:endParaRPr lang="en-US" altLang="zh-CN"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p:txBody>
      </p:sp>
      <p:sp>
        <p:nvSpPr>
          <p:cNvPr id="113" name="KSO_Shape"/>
          <p:cNvSpPr/>
          <p:nvPr/>
        </p:nvSpPr>
        <p:spPr bwMode="auto">
          <a:xfrm rot="2633721">
            <a:off x="8470899" y="935103"/>
            <a:ext cx="1346200" cy="1800225"/>
          </a:xfrm>
          <a:custGeom>
            <a:avLst/>
            <a:gdLst>
              <a:gd name="T0" fmla="*/ 1281616 w 634"/>
              <a:gd name="T1" fmla="*/ 39819 h 633"/>
              <a:gd name="T2" fmla="*/ 1281616 w 634"/>
              <a:gd name="T3" fmla="*/ 39819 h 633"/>
              <a:gd name="T4" fmla="*/ 0 w 634"/>
              <a:gd name="T5" fmla="*/ 878867 h 633"/>
              <a:gd name="T6" fmla="*/ 405951 w 634"/>
              <a:gd name="T7" fmla="*/ 1214486 h 633"/>
              <a:gd name="T8" fmla="*/ 656748 w 634"/>
              <a:gd name="T9" fmla="*/ 1797553 h 633"/>
              <a:gd name="T10" fmla="*/ 1313497 w 634"/>
              <a:gd name="T11" fmla="*/ 82483 h 633"/>
              <a:gd name="T12" fmla="*/ 1281616 w 634"/>
              <a:gd name="T13" fmla="*/ 39819 h 633"/>
              <a:gd name="T14" fmla="*/ 157280 w 634"/>
              <a:gd name="T15" fmla="*/ 878867 h 633"/>
              <a:gd name="T16" fmla="*/ 157280 w 634"/>
              <a:gd name="T17" fmla="*/ 878867 h 633"/>
              <a:gd name="T18" fmla="*/ 1126461 w 634"/>
              <a:gd name="T19" fmla="*/ 250292 h 633"/>
              <a:gd name="T20" fmla="*/ 437832 w 634"/>
              <a:gd name="T21" fmla="*/ 1086496 h 633"/>
              <a:gd name="T22" fmla="*/ 157280 w 634"/>
              <a:gd name="T23" fmla="*/ 878867 h 633"/>
              <a:gd name="T24" fmla="*/ 656748 w 634"/>
              <a:gd name="T25" fmla="*/ 1589924 h 633"/>
              <a:gd name="T26" fmla="*/ 656748 w 634"/>
              <a:gd name="T27" fmla="*/ 1589924 h 633"/>
              <a:gd name="T28" fmla="*/ 501594 w 634"/>
              <a:gd name="T29" fmla="*/ 1129159 h 633"/>
              <a:gd name="T30" fmla="*/ 1158342 w 634"/>
              <a:gd name="T31" fmla="*/ 290111 h 633"/>
              <a:gd name="T32" fmla="*/ 656748 w 634"/>
              <a:gd name="T33" fmla="*/ 1589924 h 6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33">
                <a:moveTo>
                  <a:pt x="603" y="14"/>
                </a:moveTo>
                <a:lnTo>
                  <a:pt x="603" y="14"/>
                </a:lnTo>
                <a:cubicBezTo>
                  <a:pt x="574" y="14"/>
                  <a:pt x="0" y="309"/>
                  <a:pt x="0" y="309"/>
                </a:cubicBezTo>
                <a:lnTo>
                  <a:pt x="191" y="427"/>
                </a:lnTo>
                <a:lnTo>
                  <a:pt x="309" y="632"/>
                </a:lnTo>
                <a:cubicBezTo>
                  <a:pt x="309" y="632"/>
                  <a:pt x="618" y="44"/>
                  <a:pt x="618" y="29"/>
                </a:cubicBezTo>
                <a:cubicBezTo>
                  <a:pt x="633" y="14"/>
                  <a:pt x="618" y="0"/>
                  <a:pt x="603" y="14"/>
                </a:cubicBezTo>
                <a:close/>
                <a:moveTo>
                  <a:pt x="74" y="309"/>
                </a:moveTo>
                <a:lnTo>
                  <a:pt x="74" y="309"/>
                </a:lnTo>
                <a:cubicBezTo>
                  <a:pt x="530" y="88"/>
                  <a:pt x="530" y="88"/>
                  <a:pt x="530" y="88"/>
                </a:cubicBezTo>
                <a:cubicBezTo>
                  <a:pt x="206" y="382"/>
                  <a:pt x="206" y="382"/>
                  <a:pt x="206" y="382"/>
                </a:cubicBezTo>
                <a:lnTo>
                  <a:pt x="74" y="309"/>
                </a:lnTo>
                <a:close/>
                <a:moveTo>
                  <a:pt x="309" y="559"/>
                </a:moveTo>
                <a:lnTo>
                  <a:pt x="309" y="559"/>
                </a:lnTo>
                <a:cubicBezTo>
                  <a:pt x="309" y="559"/>
                  <a:pt x="250" y="441"/>
                  <a:pt x="236" y="397"/>
                </a:cubicBezTo>
                <a:cubicBezTo>
                  <a:pt x="545" y="102"/>
                  <a:pt x="545" y="102"/>
                  <a:pt x="545" y="102"/>
                </a:cubicBezTo>
                <a:lnTo>
                  <a:pt x="309" y="559"/>
                </a:lnTo>
                <a:close/>
              </a:path>
            </a:pathLst>
          </a:custGeom>
          <a:solidFill>
            <a:srgbClr val="44546A"/>
          </a:solidFill>
          <a:ln>
            <a:noFill/>
          </a:ln>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endParaRPr lang="zh-CN" altLang="en-US">
              <a:latin typeface="IBM Plex Sans" panose="020B0503050203000203" charset="0"/>
              <a:ea typeface="IBM Plex Sans" panose="020B0503050203000203" charset="0"/>
              <a:cs typeface="IBM Plex Sans" panose="020B0503050203000203" charset="0"/>
            </a:endParaRPr>
          </a:p>
        </p:txBody>
      </p:sp>
      <mc:AlternateContent xmlns:mc="http://schemas.openxmlformats.org/markup-compatibility/2006" xmlns:p14="http://schemas.microsoft.com/office/powerpoint/2010/main">
        <mc:Choice Requires="p14">
          <p:contentPart r:id="rId7" p14:bwMode="auto">
            <p14:nvContentPartPr>
              <p14:cNvPr id="115" name="墨迹 114"/>
              <p14:cNvContentPartPr/>
              <p14:nvPr/>
            </p14:nvContentPartPr>
            <p14:xfrm>
              <a:off x="7258215" y="1831673"/>
              <a:ext cx="1112400" cy="533880"/>
            </p14:xfrm>
          </p:contentPart>
        </mc:Choice>
        <mc:Fallback xmlns="">
          <p:pic>
            <p:nvPicPr>
              <p:cNvPr id="115" name="墨迹 114"/>
            </p:nvPicPr>
            <p:blipFill>
              <a:blip r:embed="rId8"/>
            </p:blipFill>
            <p:spPr>
              <a:xfrm>
                <a:off x="7258215" y="1831673"/>
                <a:ext cx="1112400" cy="533880"/>
              </a:xfrm>
              <a:prstGeom prst="rect"/>
            </p:spPr>
          </p:pic>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77887" y="2785016"/>
            <a:ext cx="4051935" cy="1287738"/>
            <a:chOff x="4103432" y="1382936"/>
            <a:chExt cx="4051935" cy="1287738"/>
          </a:xfrm>
        </p:grpSpPr>
        <p:sp>
          <p:nvSpPr>
            <p:cNvPr id="4" name="文本框 3"/>
            <p:cNvSpPr txBox="1"/>
            <p:nvPr/>
          </p:nvSpPr>
          <p:spPr>
            <a:xfrm rot="21300000">
              <a:off x="4103432" y="1382936"/>
              <a:ext cx="4051935" cy="1014730"/>
            </a:xfrm>
            <a:prstGeom prst="rect">
              <a:avLst/>
            </a:prstGeom>
            <a:noFill/>
          </p:spPr>
          <p:txBody>
            <a:bodyPr wrap="square" rtlCol="0">
              <a:spAutoFit/>
            </a:bodyPr>
            <a:lstStyle/>
            <a:p>
              <a:pPr algn="ctr"/>
              <a:r>
                <a:rPr lang="zh-CN" altLang="en-US" sz="6000" b="1" spc="-300" dirty="0" smtClean="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CONTENTS</a:t>
              </a:r>
              <a:endParaRPr lang="zh-CN" altLang="en-US" sz="6000" b="1" spc="-300" dirty="0" smtClean="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p:txBody>
        </p:sp>
        <mc:AlternateContent xmlns:mc="http://schemas.openxmlformats.org/markup-compatibility/2006" xmlns:p14="http://schemas.microsoft.com/office/powerpoint/2010/main">
          <mc:Choice Requires="p14">
            <p:contentPart r:id="rId1" p14:bwMode="auto">
              <p14:nvContentPartPr>
                <p14:cNvPr id="5" name="墨迹 4"/>
                <p14:cNvContentPartPr/>
                <p14:nvPr/>
              </p14:nvContentPartPr>
              <p14:xfrm rot="381586">
                <a:off x="5172148" y="2226204"/>
                <a:ext cx="2413900" cy="444470"/>
              </p14:xfrm>
            </p:contentPart>
          </mc:Choice>
          <mc:Fallback xmlns="">
            <p:pic>
              <p:nvPicPr>
                <p:cNvPr id="5" name="墨迹 4"/>
              </p:nvPicPr>
              <p:blipFill>
                <a:blip r:embed="rId2"/>
              </p:blipFill>
              <p:spPr>
                <a:xfrm rot="381586">
                  <a:off x="5172148" y="2226204"/>
                  <a:ext cx="2413900" cy="444470"/>
                </a:xfrm>
                <a:prstGeom prst="rect"/>
              </p:spPr>
            </p:pic>
          </mc:Fallback>
        </mc:AlternateContent>
      </p:grpSp>
      <p:sp>
        <p:nvSpPr>
          <p:cNvPr id="17" name="TextBox 58"/>
          <p:cNvSpPr txBox="1">
            <a:spLocks noChangeArrowheads="1"/>
          </p:cNvSpPr>
          <p:nvPr/>
        </p:nvSpPr>
        <p:spPr bwMode="auto">
          <a:xfrm>
            <a:off x="6913244" y="2562924"/>
            <a:ext cx="5100633" cy="621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nchor="ctr" anchorCtr="0">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US" altLang="zh-CN" sz="3600"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The Code</a:t>
            </a:r>
            <a:r>
              <a:rPr lang="zh-CN" altLang="en-US" sz="3600"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 </a:t>
            </a:r>
            <a:endParaRPr lang="zh-CN" altLang="en-US" sz="3600"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p:txBody>
      </p:sp>
      <p:sp>
        <p:nvSpPr>
          <p:cNvPr id="18" name="TextBox 59"/>
          <p:cNvSpPr txBox="1">
            <a:spLocks noChangeArrowheads="1"/>
          </p:cNvSpPr>
          <p:nvPr/>
        </p:nvSpPr>
        <p:spPr bwMode="auto">
          <a:xfrm>
            <a:off x="6913244" y="1463446"/>
            <a:ext cx="5100633" cy="621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nchor="ctr" anchorCtr="0">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US" altLang="zh-CN" sz="3600"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Schema</a:t>
            </a:r>
            <a:endParaRPr lang="en-US" altLang="zh-CN" sz="3600"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p:txBody>
      </p:sp>
      <p:sp>
        <p:nvSpPr>
          <p:cNvPr id="19" name="TextBox 68"/>
          <p:cNvSpPr txBox="1">
            <a:spLocks noChangeArrowheads="1"/>
          </p:cNvSpPr>
          <p:nvPr/>
        </p:nvSpPr>
        <p:spPr bwMode="auto">
          <a:xfrm>
            <a:off x="6913245" y="3662402"/>
            <a:ext cx="5100633" cy="621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nchor="ctr" anchorCtr="0">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US" altLang="zh-CN" sz="3600"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Demo of The Code</a:t>
            </a:r>
            <a:r>
              <a:rPr lang="zh-CN" altLang="en-US" sz="3600"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 </a:t>
            </a:r>
            <a:endParaRPr lang="zh-CN" altLang="en-US" sz="3600"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p:txBody>
      </p:sp>
      <p:sp>
        <p:nvSpPr>
          <p:cNvPr id="20" name="TextBox 69"/>
          <p:cNvSpPr txBox="1">
            <a:spLocks noChangeArrowheads="1"/>
          </p:cNvSpPr>
          <p:nvPr/>
        </p:nvSpPr>
        <p:spPr bwMode="auto">
          <a:xfrm>
            <a:off x="6913855" y="4761880"/>
            <a:ext cx="5104790" cy="621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nchor="ctr" anchorCtr="0">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US" altLang="zh-CN" sz="3600"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Final Thoughts</a:t>
            </a:r>
            <a:endParaRPr lang="en-US" altLang="zh-CN" sz="3600"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p:txBody>
      </p:sp>
      <p:grpSp>
        <p:nvGrpSpPr>
          <p:cNvPr id="2" name="组合 1"/>
          <p:cNvGrpSpPr/>
          <p:nvPr/>
        </p:nvGrpSpPr>
        <p:grpSpPr>
          <a:xfrm>
            <a:off x="5386304" y="836816"/>
            <a:ext cx="1398905" cy="1445260"/>
            <a:chOff x="3840863" y="570952"/>
            <a:chExt cx="1398905" cy="1445260"/>
          </a:xfrm>
        </p:grpSpPr>
        <p:sp>
          <p:nvSpPr>
            <p:cNvPr id="29" name="文本框 28"/>
            <p:cNvSpPr txBox="1"/>
            <p:nvPr/>
          </p:nvSpPr>
          <p:spPr>
            <a:xfrm>
              <a:off x="3840863" y="570952"/>
              <a:ext cx="1398905" cy="1445260"/>
            </a:xfrm>
            <a:prstGeom prst="rect">
              <a:avLst/>
            </a:prstGeom>
            <a:noFill/>
          </p:spPr>
          <p:txBody>
            <a:bodyPr wrap="square" rtlCol="0" anchor="ctr" anchorCtr="0">
              <a:spAutoFit/>
            </a:bodyPr>
            <a:lstStyle/>
            <a:p>
              <a:pPr algn="ctr"/>
              <a:r>
                <a:rPr lang="en-US" altLang="zh-CN" sz="8800" b="1" spc="-300" dirty="0" smtClean="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1</a:t>
              </a:r>
              <a:endParaRPr lang="en-US" altLang="zh-CN" sz="8800" b="1" spc="-300" dirty="0" smtClean="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p:txBody>
        </p:sp>
        <mc:AlternateContent xmlns:mc="http://schemas.openxmlformats.org/markup-compatibility/2006" xmlns:p14="http://schemas.microsoft.com/office/powerpoint/2010/main">
          <mc:Choice Requires="p14">
            <p:contentPart r:id="rId3" p14:bwMode="auto">
              <p14:nvContentPartPr>
                <p14:cNvPr id="30" name="墨迹 29"/>
                <p14:cNvContentPartPr/>
                <p14:nvPr/>
              </p14:nvContentPartPr>
              <p14:xfrm rot="381586">
                <a:off x="4258542" y="1705619"/>
                <a:ext cx="845167" cy="155620"/>
              </p14:xfrm>
            </p:contentPart>
          </mc:Choice>
          <mc:Fallback xmlns="">
            <p:pic>
              <p:nvPicPr>
                <p:cNvPr id="30" name="墨迹 29"/>
              </p:nvPicPr>
              <p:blipFill>
                <a:blip r:embed="rId4"/>
              </p:blipFill>
              <p:spPr>
                <a:xfrm rot="381586">
                  <a:off x="4258542" y="1705619"/>
                  <a:ext cx="845167" cy="155620"/>
                </a:xfrm>
                <a:prstGeom prst="rect"/>
              </p:spPr>
            </p:pic>
          </mc:Fallback>
        </mc:AlternateContent>
      </p:grpSp>
      <p:grpSp>
        <p:nvGrpSpPr>
          <p:cNvPr id="43" name="组合 42"/>
          <p:cNvGrpSpPr/>
          <p:nvPr/>
        </p:nvGrpSpPr>
        <p:grpSpPr>
          <a:xfrm>
            <a:off x="5386304" y="1911871"/>
            <a:ext cx="1398925" cy="1445260"/>
            <a:chOff x="3840863" y="563332"/>
            <a:chExt cx="1398925" cy="1445260"/>
          </a:xfrm>
        </p:grpSpPr>
        <p:sp>
          <p:nvSpPr>
            <p:cNvPr id="44" name="文本框 43"/>
            <p:cNvSpPr txBox="1"/>
            <p:nvPr/>
          </p:nvSpPr>
          <p:spPr>
            <a:xfrm>
              <a:off x="3840863" y="563332"/>
              <a:ext cx="1398925" cy="1445260"/>
            </a:xfrm>
            <a:prstGeom prst="rect">
              <a:avLst/>
            </a:prstGeom>
            <a:noFill/>
          </p:spPr>
          <p:txBody>
            <a:bodyPr wrap="square" rtlCol="0" anchor="ctr" anchorCtr="0">
              <a:spAutoFit/>
            </a:bodyPr>
            <a:lstStyle/>
            <a:p>
              <a:pPr algn="ctr"/>
              <a:r>
                <a:rPr lang="en-US" altLang="zh-CN" sz="8800" b="1" spc="-300" dirty="0" smtClean="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2</a:t>
              </a:r>
              <a:endParaRPr lang="en-US" altLang="zh-CN" sz="8800" b="1" spc="-300" dirty="0" smtClean="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p:txBody>
        </p:sp>
        <mc:AlternateContent xmlns:mc="http://schemas.openxmlformats.org/markup-compatibility/2006" xmlns:p14="http://schemas.microsoft.com/office/powerpoint/2010/main">
          <mc:Choice Requires="p14">
            <p:contentPart r:id="rId5" p14:bwMode="auto">
              <p14:nvContentPartPr>
                <p14:cNvPr id="45" name="墨迹 44"/>
                <p14:cNvContentPartPr/>
                <p14:nvPr/>
              </p14:nvContentPartPr>
              <p14:xfrm rot="381586">
                <a:off x="4258542" y="1705619"/>
                <a:ext cx="845167" cy="155620"/>
              </p14:xfrm>
            </p:contentPart>
          </mc:Choice>
          <mc:Fallback xmlns="">
            <p:pic>
              <p:nvPicPr>
                <p:cNvPr id="45" name="墨迹 44"/>
              </p:nvPicPr>
              <p:blipFill>
                <a:blip r:embed="rId6"/>
              </p:blipFill>
              <p:spPr>
                <a:xfrm rot="381586">
                  <a:off x="4258542" y="1705619"/>
                  <a:ext cx="845167" cy="155620"/>
                </a:xfrm>
                <a:prstGeom prst="rect"/>
              </p:spPr>
            </p:pic>
          </mc:Fallback>
        </mc:AlternateContent>
      </p:grpSp>
      <p:grpSp>
        <p:nvGrpSpPr>
          <p:cNvPr id="46" name="组合 45"/>
          <p:cNvGrpSpPr/>
          <p:nvPr/>
        </p:nvGrpSpPr>
        <p:grpSpPr>
          <a:xfrm>
            <a:off x="5386304" y="3084416"/>
            <a:ext cx="1398905" cy="1445260"/>
            <a:chOff x="3840863" y="567142"/>
            <a:chExt cx="1398905" cy="1445260"/>
          </a:xfrm>
        </p:grpSpPr>
        <p:sp>
          <p:nvSpPr>
            <p:cNvPr id="47" name="文本框 46"/>
            <p:cNvSpPr txBox="1"/>
            <p:nvPr/>
          </p:nvSpPr>
          <p:spPr>
            <a:xfrm>
              <a:off x="3840863" y="567142"/>
              <a:ext cx="1398905" cy="1445260"/>
            </a:xfrm>
            <a:prstGeom prst="rect">
              <a:avLst/>
            </a:prstGeom>
            <a:noFill/>
          </p:spPr>
          <p:txBody>
            <a:bodyPr wrap="square" rtlCol="0" anchor="ctr" anchorCtr="0">
              <a:spAutoFit/>
            </a:bodyPr>
            <a:lstStyle/>
            <a:p>
              <a:pPr algn="ctr"/>
              <a:r>
                <a:rPr lang="en-US" altLang="zh-CN" sz="8800" b="1" spc="-300" dirty="0" smtClean="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3</a:t>
              </a:r>
              <a:endParaRPr lang="en-US" altLang="zh-CN" sz="8800" b="1" spc="-300" dirty="0" smtClean="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p:txBody>
        </p:sp>
        <mc:AlternateContent xmlns:mc="http://schemas.openxmlformats.org/markup-compatibility/2006" xmlns:p14="http://schemas.microsoft.com/office/powerpoint/2010/main">
          <mc:Choice Requires="p14">
            <p:contentPart r:id="rId7" p14:bwMode="auto">
              <p14:nvContentPartPr>
                <p14:cNvPr id="48" name="墨迹 47"/>
                <p14:cNvContentPartPr/>
                <p14:nvPr/>
              </p14:nvContentPartPr>
              <p14:xfrm rot="381586">
                <a:off x="4258542" y="1705619"/>
                <a:ext cx="845167" cy="155620"/>
              </p14:xfrm>
            </p:contentPart>
          </mc:Choice>
          <mc:Fallback xmlns="">
            <p:pic>
              <p:nvPicPr>
                <p:cNvPr id="48" name="墨迹 47"/>
              </p:nvPicPr>
              <p:blipFill>
                <a:blip r:embed="rId8"/>
              </p:blipFill>
              <p:spPr>
                <a:xfrm rot="381586">
                  <a:off x="4258542" y="1705619"/>
                  <a:ext cx="845167" cy="155620"/>
                </a:xfrm>
                <a:prstGeom prst="rect"/>
              </p:spPr>
            </p:pic>
          </mc:Fallback>
        </mc:AlternateContent>
      </p:grpSp>
      <p:grpSp>
        <p:nvGrpSpPr>
          <p:cNvPr id="49" name="组合 48"/>
          <p:cNvGrpSpPr/>
          <p:nvPr/>
        </p:nvGrpSpPr>
        <p:grpSpPr>
          <a:xfrm>
            <a:off x="5386304" y="4212468"/>
            <a:ext cx="1398925" cy="1445260"/>
            <a:chOff x="3840863" y="570952"/>
            <a:chExt cx="1398925" cy="1445260"/>
          </a:xfrm>
        </p:grpSpPr>
        <p:sp>
          <p:nvSpPr>
            <p:cNvPr id="50" name="文本框 49"/>
            <p:cNvSpPr txBox="1"/>
            <p:nvPr/>
          </p:nvSpPr>
          <p:spPr>
            <a:xfrm>
              <a:off x="3840863" y="570952"/>
              <a:ext cx="1398925" cy="1445260"/>
            </a:xfrm>
            <a:prstGeom prst="rect">
              <a:avLst/>
            </a:prstGeom>
            <a:noFill/>
          </p:spPr>
          <p:txBody>
            <a:bodyPr wrap="square" rtlCol="0" anchor="ctr" anchorCtr="0">
              <a:spAutoFit/>
            </a:bodyPr>
            <a:lstStyle/>
            <a:p>
              <a:pPr algn="ctr"/>
              <a:r>
                <a:rPr lang="en-US" altLang="zh-CN" sz="8800" b="1" spc="-300" dirty="0" smtClean="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4</a:t>
              </a:r>
              <a:endParaRPr lang="en-US" altLang="zh-CN" sz="8800" b="1" spc="-300" dirty="0" smtClean="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p:txBody>
        </p:sp>
        <mc:AlternateContent xmlns:mc="http://schemas.openxmlformats.org/markup-compatibility/2006" xmlns:p14="http://schemas.microsoft.com/office/powerpoint/2010/main">
          <mc:Choice Requires="p14">
            <p:contentPart r:id="rId9" p14:bwMode="auto">
              <p14:nvContentPartPr>
                <p14:cNvPr id="51" name="墨迹 50"/>
                <p14:cNvContentPartPr/>
                <p14:nvPr/>
              </p14:nvContentPartPr>
              <p14:xfrm rot="381586">
                <a:off x="4258542" y="1705619"/>
                <a:ext cx="845167" cy="155620"/>
              </p14:xfrm>
            </p:contentPart>
          </mc:Choice>
          <mc:Fallback xmlns="">
            <p:pic>
              <p:nvPicPr>
                <p:cNvPr id="51" name="墨迹 50"/>
              </p:nvPicPr>
              <p:blipFill>
                <a:blip r:embed="rId10"/>
              </p:blipFill>
              <p:spPr>
                <a:xfrm rot="381586">
                  <a:off x="4258542" y="1705619"/>
                  <a:ext cx="845167" cy="155620"/>
                </a:xfrm>
                <a:prstGeom prst="rect"/>
              </p:spPr>
            </p:pic>
          </mc:Fallback>
        </mc:AlternateContent>
      </p:grpSp>
      <mc:AlternateContent xmlns:mc="http://schemas.openxmlformats.org/markup-compatibility/2006" xmlns:p14="http://schemas.microsoft.com/office/powerpoint/2010/main">
        <mc:Choice Requires="p14">
          <p:contentPart r:id="rId11" p14:bwMode="auto">
            <p14:nvContentPartPr>
              <p14:cNvPr id="23" name="墨迹 22"/>
              <p14:cNvContentPartPr/>
              <p14:nvPr/>
            </p14:nvContentPartPr>
            <p14:xfrm>
              <a:off x="4610735" y="1640205"/>
              <a:ext cx="712470" cy="3908425"/>
            </p14:xfrm>
          </p:contentPart>
        </mc:Choice>
        <mc:Fallback xmlns="">
          <p:pic>
            <p:nvPicPr>
              <p:cNvPr id="23" name="墨迹 22"/>
            </p:nvPicPr>
            <p:blipFill>
              <a:blip r:embed="rId12"/>
            </p:blipFill>
            <p:spPr>
              <a:xfrm>
                <a:off x="4610735" y="1640205"/>
                <a:ext cx="712470" cy="3908425"/>
              </a:xfrm>
              <a:prstGeom prst="rect"/>
            </p:spPr>
          </p:pic>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rot="442271">
              <a:off x="878777" y="958946"/>
              <a:ext cx="2032000" cy="809625"/>
            </p14:xfrm>
          </p:contentPart>
        </mc:Choice>
        <mc:Fallback xmlns="">
          <p:pic>
            <p:nvPicPr>
              <p:cNvPr id="4" name="墨迹 3"/>
            </p:nvPicPr>
            <p:blipFill>
              <a:blip r:embed="rId2"/>
            </p:blipFill>
            <p:spPr>
              <a:xfrm rot="442271">
                <a:off x="878777" y="958946"/>
                <a:ext cx="2032000" cy="809625"/>
              </a:xfrm>
              <a:prstGeom prst="rect"/>
            </p:spPr>
          </p:pic>
        </mc:Fallback>
      </mc:AlternateContent>
      <p:sp>
        <p:nvSpPr>
          <p:cNvPr id="5" name="文本框 4"/>
          <p:cNvSpPr txBox="1"/>
          <p:nvPr/>
        </p:nvSpPr>
        <p:spPr>
          <a:xfrm>
            <a:off x="835237" y="-99082"/>
            <a:ext cx="1181822" cy="1861185"/>
          </a:xfrm>
          <a:prstGeom prst="rect">
            <a:avLst/>
          </a:prstGeom>
          <a:noFill/>
        </p:spPr>
        <p:txBody>
          <a:bodyPr wrap="square" rtlCol="0">
            <a:spAutoFit/>
          </a:bodyPr>
          <a:lstStyle/>
          <a:p>
            <a:pPr algn="ctr"/>
            <a:r>
              <a:rPr lang="en-US" altLang="zh-CN" sz="11500" b="1" spc="-300" dirty="0" smtClean="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1</a:t>
            </a:r>
            <a:endParaRPr lang="en-US" altLang="zh-CN" sz="11500" b="1" spc="-300" dirty="0" smtClean="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p:txBody>
      </p:sp>
      <p:sp>
        <p:nvSpPr>
          <p:cNvPr id="6" name="矩形 5"/>
          <p:cNvSpPr/>
          <p:nvPr/>
        </p:nvSpPr>
        <p:spPr>
          <a:xfrm>
            <a:off x="4956365" y="551051"/>
            <a:ext cx="2794000" cy="897890"/>
          </a:xfrm>
          <a:prstGeom prst="rect">
            <a:avLst/>
          </a:prstGeom>
        </p:spPr>
        <p:txBody>
          <a:bodyPr wrap="none" lIns="68571" tIns="34285" rIns="68571" bIns="34285">
            <a:spAutoFit/>
          </a:bodyPr>
          <a:lstStyle/>
          <a:p>
            <a:pPr marL="0" lvl="1" algn="l"/>
            <a:r>
              <a:rPr lang="en-US" altLang="zh-CN" sz="5400" b="1" spc="300" dirty="0">
                <a:solidFill>
                  <a:srgbClr val="44546A"/>
                </a:solidFill>
                <a:latin typeface="IBM Plex Sans SemiBold" panose="020B0703050203000203" charset="0"/>
                <a:ea typeface="IBM Plex Sans SemiBold" panose="020B0703050203000203" charset="0"/>
                <a:cs typeface="IBM Plex Sans" panose="020B0503050203000203" charset="0"/>
              </a:rPr>
              <a:t>Schema</a:t>
            </a:r>
            <a:endParaRPr lang="en-US" altLang="zh-CN" sz="5400" b="1" spc="300" dirty="0">
              <a:solidFill>
                <a:srgbClr val="44546A"/>
              </a:solidFill>
              <a:latin typeface="IBM Plex Sans SemiBold" panose="020B0703050203000203" charset="0"/>
              <a:ea typeface="IBM Plex Sans SemiBold" panose="020B0703050203000203" charset="0"/>
              <a:cs typeface="IBM Plex Sans" panose="020B0503050203000203" charset="0"/>
            </a:endParaRPr>
          </a:p>
        </p:txBody>
      </p:sp>
      <p:sp>
        <p:nvSpPr>
          <p:cNvPr id="10" name="圆角矩形 9"/>
          <p:cNvSpPr/>
          <p:nvPr/>
        </p:nvSpPr>
        <p:spPr>
          <a:xfrm>
            <a:off x="400050" y="1818969"/>
            <a:ext cx="11391900" cy="4580965"/>
          </a:xfrm>
          <a:prstGeom prst="roundRect">
            <a:avLst>
              <a:gd name="adj" fmla="val 3555"/>
            </a:avLst>
          </a:prstGeom>
          <a:pattFill prst="diagBrick">
            <a:fgClr>
              <a:schemeClr val="accent1">
                <a:lumMod val="20000"/>
                <a:lumOff val="80000"/>
              </a:schemeClr>
            </a:fgClr>
            <a:bgClr>
              <a:schemeClr val="bg1"/>
            </a:bgClr>
          </a:pattFill>
          <a:ln w="57150">
            <a:solidFill>
              <a:srgbClr val="44546A"/>
            </a:solidFill>
          </a:ln>
          <a:effectLst>
            <a:outerShdw blurRad="152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IBM Plex Sans" panose="020B0503050203000203" charset="0"/>
            </a:endParaRPr>
          </a:p>
        </p:txBody>
      </p:sp>
      <p:pic>
        <p:nvPicPr>
          <p:cNvPr id="8" name="Picture 4" descr="C:\Users\Hazel Anne Mozo\OneDrive\Documents\02 SCHOOL\FINALS\ENROLLMENT SYSTEM\FinalProject.pngFinalProject"/>
          <p:cNvPicPr>
            <a:picLocks noChangeAspect="1" noChangeArrowheads="1"/>
          </p:cNvPicPr>
          <p:nvPr>
            <p:custDataLst>
              <p:tags r:id="rId3"/>
            </p:custDataLst>
          </p:nvPr>
        </p:nvPicPr>
        <p:blipFill>
          <a:blip r:embed="rId4"/>
          <a:srcRect l="-323" t="6" r="-259" b="-6"/>
          <a:stretch>
            <a:fillRect/>
          </a:stretch>
        </p:blipFill>
        <p:spPr bwMode="auto">
          <a:xfrm>
            <a:off x="2237105" y="1819275"/>
            <a:ext cx="7717155" cy="4765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rot="442271">
              <a:off x="878777" y="958946"/>
              <a:ext cx="2032000" cy="809625"/>
            </p14:xfrm>
          </p:contentPart>
        </mc:Choice>
        <mc:Fallback xmlns="">
          <p:pic>
            <p:nvPicPr>
              <p:cNvPr id="4" name="墨迹 3"/>
            </p:nvPicPr>
            <p:blipFill>
              <a:blip r:embed="rId2"/>
            </p:blipFill>
            <p:spPr>
              <a:xfrm rot="442271">
                <a:off x="878777" y="958946"/>
                <a:ext cx="2032000" cy="809625"/>
              </a:xfrm>
              <a:prstGeom prst="rect"/>
            </p:spPr>
          </p:pic>
        </mc:Fallback>
      </mc:AlternateContent>
      <p:sp>
        <p:nvSpPr>
          <p:cNvPr id="5" name="文本框 4"/>
          <p:cNvSpPr txBox="1"/>
          <p:nvPr/>
        </p:nvSpPr>
        <p:spPr>
          <a:xfrm>
            <a:off x="746336" y="-182787"/>
            <a:ext cx="1514263" cy="1861185"/>
          </a:xfrm>
          <a:prstGeom prst="rect">
            <a:avLst/>
          </a:prstGeom>
          <a:noFill/>
        </p:spPr>
        <p:txBody>
          <a:bodyPr wrap="square" rtlCol="0">
            <a:spAutoFit/>
          </a:bodyPr>
          <a:lstStyle/>
          <a:p>
            <a:pPr algn="ctr"/>
            <a:r>
              <a:rPr lang="en-US" altLang="zh-CN" sz="11500" b="1" spc="-300" dirty="0" smtClean="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2</a:t>
            </a:r>
            <a:endParaRPr lang="en-US" altLang="zh-CN" sz="11500" b="1" spc="-300" dirty="0" smtClean="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p:txBody>
      </p:sp>
      <p:sp>
        <p:nvSpPr>
          <p:cNvPr id="6" name="矩形 5"/>
          <p:cNvSpPr/>
          <p:nvPr/>
        </p:nvSpPr>
        <p:spPr>
          <a:xfrm>
            <a:off x="4658232" y="551051"/>
            <a:ext cx="3390265" cy="897890"/>
          </a:xfrm>
          <a:prstGeom prst="rect">
            <a:avLst/>
          </a:prstGeom>
        </p:spPr>
        <p:txBody>
          <a:bodyPr wrap="none" lIns="68571" tIns="34285" rIns="68571" bIns="34285">
            <a:spAutoFit/>
          </a:bodyPr>
          <a:lstStyle/>
          <a:p>
            <a:pPr marL="0" lvl="1" algn="ctr"/>
            <a:r>
              <a:rPr lang="en-US" altLang="zh-CN" sz="5400" b="1" spc="300" dirty="0">
                <a:solidFill>
                  <a:srgbClr val="44546A"/>
                </a:solidFill>
                <a:latin typeface="IBM Plex Sans SemiBold" panose="020B0703050203000203" charset="0"/>
                <a:ea typeface="IBM Plex Sans SemiBold" panose="020B0703050203000203" charset="0"/>
                <a:cs typeface="IBM Plex Sans" panose="020B0503050203000203" charset="0"/>
              </a:rPr>
              <a:t>The Code</a:t>
            </a:r>
            <a:endParaRPr lang="en-US" altLang="zh-CN" sz="5400" b="1" spc="300" dirty="0">
              <a:solidFill>
                <a:srgbClr val="44546A"/>
              </a:solidFill>
              <a:latin typeface="IBM Plex Sans SemiBold" panose="020B0703050203000203" charset="0"/>
              <a:ea typeface="IBM Plex Sans SemiBold" panose="020B0703050203000203" charset="0"/>
              <a:cs typeface="IBM Plex Sans" panose="020B0503050203000203" charset="0"/>
            </a:endParaRPr>
          </a:p>
        </p:txBody>
      </p:sp>
      <p:sp>
        <p:nvSpPr>
          <p:cNvPr id="10" name="圆角矩形 9"/>
          <p:cNvSpPr/>
          <p:nvPr/>
        </p:nvSpPr>
        <p:spPr>
          <a:xfrm>
            <a:off x="400050" y="1907234"/>
            <a:ext cx="11391900" cy="4580965"/>
          </a:xfrm>
          <a:prstGeom prst="roundRect">
            <a:avLst>
              <a:gd name="adj" fmla="val 3555"/>
            </a:avLst>
          </a:prstGeom>
          <a:pattFill prst="diagBrick">
            <a:fgClr>
              <a:schemeClr val="accent1">
                <a:lumMod val="20000"/>
                <a:lumOff val="80000"/>
              </a:schemeClr>
            </a:fgClr>
            <a:bgClr>
              <a:schemeClr val="bg1"/>
            </a:bgClr>
          </a:pattFill>
          <a:ln w="57150">
            <a:solidFill>
              <a:srgbClr val="44546A"/>
            </a:solidFill>
          </a:ln>
          <a:effectLst>
            <a:outerShdw blurRad="152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IBM Plex Sans" panose="020B0503050203000203" charset="0"/>
            </a:endParaRPr>
          </a:p>
        </p:txBody>
      </p:sp>
      <p:sp>
        <p:nvSpPr>
          <p:cNvPr id="7" name="Freeform 6"/>
          <p:cNvSpPr/>
          <p:nvPr/>
        </p:nvSpPr>
        <p:spPr bwMode="auto">
          <a:xfrm>
            <a:off x="6046470" y="2718435"/>
            <a:ext cx="1383665" cy="3768090"/>
          </a:xfrm>
          <a:custGeom>
            <a:avLst/>
            <a:gdLst>
              <a:gd name="T0" fmla="*/ 469 w 2278"/>
              <a:gd name="T1" fmla="*/ 132 h 6709"/>
              <a:gd name="T2" fmla="*/ 1800 w 2278"/>
              <a:gd name="T3" fmla="*/ 132 h 6709"/>
              <a:gd name="T4" fmla="*/ 1800 w 2278"/>
              <a:gd name="T5" fmla="*/ 0 h 6709"/>
              <a:gd name="T6" fmla="*/ 2039 w 2278"/>
              <a:gd name="T7" fmla="*/ 190 h 6709"/>
              <a:gd name="T8" fmla="*/ 2278 w 2278"/>
              <a:gd name="T9" fmla="*/ 379 h 6709"/>
              <a:gd name="T10" fmla="*/ 2039 w 2278"/>
              <a:gd name="T11" fmla="*/ 569 h 6709"/>
              <a:gd name="T12" fmla="*/ 1800 w 2278"/>
              <a:gd name="T13" fmla="*/ 758 h 6709"/>
              <a:gd name="T14" fmla="*/ 1800 w 2278"/>
              <a:gd name="T15" fmla="*/ 621 h 6709"/>
              <a:gd name="T16" fmla="*/ 797 w 2278"/>
              <a:gd name="T17" fmla="*/ 621 h 6709"/>
              <a:gd name="T18" fmla="*/ 489 w 2278"/>
              <a:gd name="T19" fmla="*/ 868 h 6709"/>
              <a:gd name="T20" fmla="*/ 489 w 2278"/>
              <a:gd name="T21" fmla="*/ 6709 h 6709"/>
              <a:gd name="T22" fmla="*/ 0 w 2278"/>
              <a:gd name="T23" fmla="*/ 6709 h 6709"/>
              <a:gd name="T24" fmla="*/ 0 w 2278"/>
              <a:gd name="T25" fmla="*/ 601 h 6709"/>
              <a:gd name="T26" fmla="*/ 469 w 2278"/>
              <a:gd name="T27" fmla="*/ 132 h 6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8" h="6709">
                <a:moveTo>
                  <a:pt x="469" y="132"/>
                </a:moveTo>
                <a:lnTo>
                  <a:pt x="1800" y="132"/>
                </a:lnTo>
                <a:lnTo>
                  <a:pt x="1800" y="0"/>
                </a:lnTo>
                <a:lnTo>
                  <a:pt x="2039" y="190"/>
                </a:lnTo>
                <a:lnTo>
                  <a:pt x="2278" y="379"/>
                </a:lnTo>
                <a:lnTo>
                  <a:pt x="2039" y="569"/>
                </a:lnTo>
                <a:lnTo>
                  <a:pt x="1800" y="758"/>
                </a:lnTo>
                <a:lnTo>
                  <a:pt x="1800" y="621"/>
                </a:lnTo>
                <a:lnTo>
                  <a:pt x="797" y="621"/>
                </a:lnTo>
                <a:cubicBezTo>
                  <a:pt x="600" y="621"/>
                  <a:pt x="489" y="670"/>
                  <a:pt x="489" y="868"/>
                </a:cubicBezTo>
                <a:lnTo>
                  <a:pt x="489" y="6709"/>
                </a:lnTo>
                <a:lnTo>
                  <a:pt x="0" y="6709"/>
                </a:lnTo>
                <a:lnTo>
                  <a:pt x="0" y="601"/>
                </a:lnTo>
                <a:cubicBezTo>
                  <a:pt x="0" y="343"/>
                  <a:pt x="211" y="132"/>
                  <a:pt x="469" y="132"/>
                </a:cubicBezTo>
                <a:close/>
              </a:path>
            </a:pathLst>
          </a:custGeom>
          <a:noFill/>
          <a:ln w="57150">
            <a:solidFill>
              <a:srgbClr val="44546A"/>
            </a:solid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IBM Plex Sans" panose="020B0503050203000203" charset="0"/>
              <a:buNone/>
              <a:defRPr/>
            </a:pPr>
            <a:endParaRPr kumimoji="0" lang="zh-CN" altLang="en-US" sz="1400" b="0" i="0" u="none" strike="noStrike" kern="0" cap="none" spc="0" normalizeH="0" baseline="0" noProof="0" smtClean="0">
              <a:ln>
                <a:noFill/>
              </a:ln>
              <a:solidFill>
                <a:srgbClr val="294A5A"/>
              </a:solidFill>
              <a:effectLst/>
              <a:uLnTx/>
              <a:uFillTx/>
              <a:latin typeface="IBM Plex Sans" panose="020B0503050203000203" charset="0"/>
              <a:cs typeface="IBM Plex Sans" panose="020B0503050203000203" charset="0"/>
            </a:endParaRPr>
          </a:p>
        </p:txBody>
      </p:sp>
      <p:sp>
        <p:nvSpPr>
          <p:cNvPr id="8" name="Freeform 7"/>
          <p:cNvSpPr/>
          <p:nvPr/>
        </p:nvSpPr>
        <p:spPr bwMode="auto">
          <a:xfrm>
            <a:off x="6437630" y="3974465"/>
            <a:ext cx="974725" cy="2512060"/>
          </a:xfrm>
          <a:custGeom>
            <a:avLst/>
            <a:gdLst>
              <a:gd name="T0" fmla="*/ 468 w 1605"/>
              <a:gd name="T1" fmla="*/ 132 h 4693"/>
              <a:gd name="T2" fmla="*/ 1127 w 1605"/>
              <a:gd name="T3" fmla="*/ 132 h 4693"/>
              <a:gd name="T4" fmla="*/ 1127 w 1605"/>
              <a:gd name="T5" fmla="*/ 0 h 4693"/>
              <a:gd name="T6" fmla="*/ 1366 w 1605"/>
              <a:gd name="T7" fmla="*/ 189 h 4693"/>
              <a:gd name="T8" fmla="*/ 1605 w 1605"/>
              <a:gd name="T9" fmla="*/ 379 h 4693"/>
              <a:gd name="T10" fmla="*/ 1366 w 1605"/>
              <a:gd name="T11" fmla="*/ 568 h 4693"/>
              <a:gd name="T12" fmla="*/ 1127 w 1605"/>
              <a:gd name="T13" fmla="*/ 758 h 4693"/>
              <a:gd name="T14" fmla="*/ 1127 w 1605"/>
              <a:gd name="T15" fmla="*/ 620 h 4693"/>
              <a:gd name="T16" fmla="*/ 796 w 1605"/>
              <a:gd name="T17" fmla="*/ 620 h 4693"/>
              <a:gd name="T18" fmla="*/ 488 w 1605"/>
              <a:gd name="T19" fmla="*/ 867 h 4693"/>
              <a:gd name="T20" fmla="*/ 488 w 1605"/>
              <a:gd name="T21" fmla="*/ 4693 h 4693"/>
              <a:gd name="T22" fmla="*/ 0 w 1605"/>
              <a:gd name="T23" fmla="*/ 4693 h 4693"/>
              <a:gd name="T24" fmla="*/ 0 w 1605"/>
              <a:gd name="T25" fmla="*/ 600 h 4693"/>
              <a:gd name="T26" fmla="*/ 468 w 1605"/>
              <a:gd name="T27" fmla="*/ 132 h 4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5" h="4693">
                <a:moveTo>
                  <a:pt x="468" y="132"/>
                </a:moveTo>
                <a:lnTo>
                  <a:pt x="1127" y="132"/>
                </a:lnTo>
                <a:lnTo>
                  <a:pt x="1127" y="0"/>
                </a:lnTo>
                <a:lnTo>
                  <a:pt x="1366" y="189"/>
                </a:lnTo>
                <a:lnTo>
                  <a:pt x="1605" y="379"/>
                </a:lnTo>
                <a:lnTo>
                  <a:pt x="1366" y="568"/>
                </a:lnTo>
                <a:lnTo>
                  <a:pt x="1127" y="758"/>
                </a:lnTo>
                <a:lnTo>
                  <a:pt x="1127" y="620"/>
                </a:lnTo>
                <a:lnTo>
                  <a:pt x="796" y="620"/>
                </a:lnTo>
                <a:cubicBezTo>
                  <a:pt x="599" y="620"/>
                  <a:pt x="488" y="670"/>
                  <a:pt x="488" y="867"/>
                </a:cubicBezTo>
                <a:lnTo>
                  <a:pt x="488" y="4693"/>
                </a:lnTo>
                <a:lnTo>
                  <a:pt x="0" y="4693"/>
                </a:lnTo>
                <a:lnTo>
                  <a:pt x="0" y="600"/>
                </a:lnTo>
                <a:cubicBezTo>
                  <a:pt x="0" y="343"/>
                  <a:pt x="210" y="132"/>
                  <a:pt x="468" y="132"/>
                </a:cubicBezTo>
                <a:close/>
              </a:path>
            </a:pathLst>
          </a:custGeom>
          <a:noFill/>
          <a:ln w="57150">
            <a:solidFill>
              <a:srgbClr val="44546A"/>
            </a:solid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IBM Plex Sans" panose="020B0503050203000203" charset="0"/>
              <a:buNone/>
              <a:defRPr/>
            </a:pPr>
            <a:endParaRPr kumimoji="0" lang="zh-CN" altLang="en-US" sz="1400" b="0" i="0" u="none" strike="noStrike" kern="0" cap="none" spc="0" normalizeH="0" baseline="0" noProof="0" smtClean="0">
              <a:ln>
                <a:noFill/>
              </a:ln>
              <a:solidFill>
                <a:srgbClr val="294A5A"/>
              </a:solidFill>
              <a:effectLst/>
              <a:uLnTx/>
              <a:uFillTx/>
              <a:latin typeface="IBM Plex Sans" panose="020B0503050203000203" charset="0"/>
              <a:cs typeface="IBM Plex Sans" panose="020B0503050203000203" charset="0"/>
            </a:endParaRPr>
          </a:p>
        </p:txBody>
      </p:sp>
      <p:sp>
        <p:nvSpPr>
          <p:cNvPr id="9" name="Freeform 8"/>
          <p:cNvSpPr/>
          <p:nvPr/>
        </p:nvSpPr>
        <p:spPr bwMode="auto">
          <a:xfrm>
            <a:off x="4556760" y="2265680"/>
            <a:ext cx="1383665" cy="4220210"/>
          </a:xfrm>
          <a:custGeom>
            <a:avLst/>
            <a:gdLst>
              <a:gd name="T0" fmla="*/ 1809 w 2278"/>
              <a:gd name="T1" fmla="*/ 132 h 5345"/>
              <a:gd name="T2" fmla="*/ 478 w 2278"/>
              <a:gd name="T3" fmla="*/ 132 h 5345"/>
              <a:gd name="T4" fmla="*/ 478 w 2278"/>
              <a:gd name="T5" fmla="*/ 0 h 5345"/>
              <a:gd name="T6" fmla="*/ 239 w 2278"/>
              <a:gd name="T7" fmla="*/ 190 h 5345"/>
              <a:gd name="T8" fmla="*/ 0 w 2278"/>
              <a:gd name="T9" fmla="*/ 379 h 5345"/>
              <a:gd name="T10" fmla="*/ 239 w 2278"/>
              <a:gd name="T11" fmla="*/ 569 h 5345"/>
              <a:gd name="T12" fmla="*/ 478 w 2278"/>
              <a:gd name="T13" fmla="*/ 758 h 5345"/>
              <a:gd name="T14" fmla="*/ 478 w 2278"/>
              <a:gd name="T15" fmla="*/ 621 h 5345"/>
              <a:gd name="T16" fmla="*/ 1481 w 2278"/>
              <a:gd name="T17" fmla="*/ 621 h 5345"/>
              <a:gd name="T18" fmla="*/ 1789 w 2278"/>
              <a:gd name="T19" fmla="*/ 868 h 5345"/>
              <a:gd name="T20" fmla="*/ 1789 w 2278"/>
              <a:gd name="T21" fmla="*/ 5345 h 5345"/>
              <a:gd name="T22" fmla="*/ 2278 w 2278"/>
              <a:gd name="T23" fmla="*/ 5345 h 5345"/>
              <a:gd name="T24" fmla="*/ 2278 w 2278"/>
              <a:gd name="T25" fmla="*/ 601 h 5345"/>
              <a:gd name="T26" fmla="*/ 1809 w 2278"/>
              <a:gd name="T27" fmla="*/ 132 h 5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8" h="5345">
                <a:moveTo>
                  <a:pt x="1809" y="132"/>
                </a:moveTo>
                <a:lnTo>
                  <a:pt x="478" y="132"/>
                </a:lnTo>
                <a:lnTo>
                  <a:pt x="478" y="0"/>
                </a:lnTo>
                <a:lnTo>
                  <a:pt x="239" y="190"/>
                </a:lnTo>
                <a:lnTo>
                  <a:pt x="0" y="379"/>
                </a:lnTo>
                <a:lnTo>
                  <a:pt x="239" y="569"/>
                </a:lnTo>
                <a:lnTo>
                  <a:pt x="478" y="758"/>
                </a:lnTo>
                <a:lnTo>
                  <a:pt x="478" y="621"/>
                </a:lnTo>
                <a:lnTo>
                  <a:pt x="1481" y="621"/>
                </a:lnTo>
                <a:cubicBezTo>
                  <a:pt x="1678" y="621"/>
                  <a:pt x="1789" y="670"/>
                  <a:pt x="1789" y="868"/>
                </a:cubicBezTo>
                <a:lnTo>
                  <a:pt x="1789" y="5345"/>
                </a:lnTo>
                <a:lnTo>
                  <a:pt x="2278" y="5345"/>
                </a:lnTo>
                <a:lnTo>
                  <a:pt x="2278" y="601"/>
                </a:lnTo>
                <a:cubicBezTo>
                  <a:pt x="2278" y="343"/>
                  <a:pt x="2067" y="132"/>
                  <a:pt x="1809" y="132"/>
                </a:cubicBezTo>
                <a:close/>
              </a:path>
            </a:pathLst>
          </a:custGeom>
          <a:noFill/>
          <a:ln w="57150">
            <a:solidFill>
              <a:srgbClr val="44546A"/>
            </a:solid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IBM Plex Sans" panose="020B0503050203000203" charset="0"/>
              <a:buNone/>
              <a:defRPr/>
            </a:pPr>
            <a:endParaRPr kumimoji="0" lang="zh-CN" altLang="en-US" sz="1400" b="0" i="0" u="none" strike="noStrike" kern="0" cap="none" spc="0" normalizeH="0" baseline="0" noProof="0" smtClean="0">
              <a:ln>
                <a:noFill/>
              </a:ln>
              <a:solidFill>
                <a:srgbClr val="294A5A"/>
              </a:solidFill>
              <a:effectLst/>
              <a:uLnTx/>
              <a:uFillTx/>
              <a:latin typeface="IBM Plex Sans" panose="020B0503050203000203" charset="0"/>
              <a:cs typeface="IBM Plex Sans" panose="020B0503050203000203" charset="0"/>
            </a:endParaRPr>
          </a:p>
        </p:txBody>
      </p:sp>
      <p:sp>
        <p:nvSpPr>
          <p:cNvPr id="11" name="Freeform 9"/>
          <p:cNvSpPr/>
          <p:nvPr/>
        </p:nvSpPr>
        <p:spPr bwMode="auto">
          <a:xfrm>
            <a:off x="4576328" y="4440351"/>
            <a:ext cx="974728" cy="2046100"/>
          </a:xfrm>
          <a:custGeom>
            <a:avLst/>
            <a:gdLst>
              <a:gd name="T0" fmla="*/ 1137 w 1605"/>
              <a:gd name="T1" fmla="*/ 132 h 3370"/>
              <a:gd name="T2" fmla="*/ 478 w 1605"/>
              <a:gd name="T3" fmla="*/ 132 h 3370"/>
              <a:gd name="T4" fmla="*/ 478 w 1605"/>
              <a:gd name="T5" fmla="*/ 0 h 3370"/>
              <a:gd name="T6" fmla="*/ 239 w 1605"/>
              <a:gd name="T7" fmla="*/ 190 h 3370"/>
              <a:gd name="T8" fmla="*/ 0 w 1605"/>
              <a:gd name="T9" fmla="*/ 379 h 3370"/>
              <a:gd name="T10" fmla="*/ 239 w 1605"/>
              <a:gd name="T11" fmla="*/ 569 h 3370"/>
              <a:gd name="T12" fmla="*/ 478 w 1605"/>
              <a:gd name="T13" fmla="*/ 758 h 3370"/>
              <a:gd name="T14" fmla="*/ 478 w 1605"/>
              <a:gd name="T15" fmla="*/ 621 h 3370"/>
              <a:gd name="T16" fmla="*/ 809 w 1605"/>
              <a:gd name="T17" fmla="*/ 621 h 3370"/>
              <a:gd name="T18" fmla="*/ 1117 w 1605"/>
              <a:gd name="T19" fmla="*/ 868 h 3370"/>
              <a:gd name="T20" fmla="*/ 1117 w 1605"/>
              <a:gd name="T21" fmla="*/ 3370 h 3370"/>
              <a:gd name="T22" fmla="*/ 1605 w 1605"/>
              <a:gd name="T23" fmla="*/ 3370 h 3370"/>
              <a:gd name="T24" fmla="*/ 1605 w 1605"/>
              <a:gd name="T25" fmla="*/ 601 h 3370"/>
              <a:gd name="T26" fmla="*/ 1137 w 1605"/>
              <a:gd name="T27" fmla="*/ 132 h 3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5" h="3370">
                <a:moveTo>
                  <a:pt x="1137" y="132"/>
                </a:moveTo>
                <a:lnTo>
                  <a:pt x="478" y="132"/>
                </a:lnTo>
                <a:lnTo>
                  <a:pt x="478" y="0"/>
                </a:lnTo>
                <a:lnTo>
                  <a:pt x="239" y="190"/>
                </a:lnTo>
                <a:lnTo>
                  <a:pt x="0" y="379"/>
                </a:lnTo>
                <a:lnTo>
                  <a:pt x="239" y="569"/>
                </a:lnTo>
                <a:lnTo>
                  <a:pt x="478" y="758"/>
                </a:lnTo>
                <a:lnTo>
                  <a:pt x="478" y="621"/>
                </a:lnTo>
                <a:lnTo>
                  <a:pt x="809" y="621"/>
                </a:lnTo>
                <a:cubicBezTo>
                  <a:pt x="1006" y="621"/>
                  <a:pt x="1117" y="670"/>
                  <a:pt x="1117" y="868"/>
                </a:cubicBezTo>
                <a:lnTo>
                  <a:pt x="1117" y="3370"/>
                </a:lnTo>
                <a:lnTo>
                  <a:pt x="1605" y="3370"/>
                </a:lnTo>
                <a:lnTo>
                  <a:pt x="1605" y="601"/>
                </a:lnTo>
                <a:cubicBezTo>
                  <a:pt x="1605" y="343"/>
                  <a:pt x="1395" y="132"/>
                  <a:pt x="1137" y="132"/>
                </a:cubicBezTo>
                <a:close/>
              </a:path>
            </a:pathLst>
          </a:custGeom>
          <a:noFill/>
          <a:ln w="57150">
            <a:solidFill>
              <a:srgbClr val="44546A"/>
            </a:solid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IBM Plex Sans" panose="020B0503050203000203" charset="0"/>
              <a:buNone/>
              <a:defRPr/>
            </a:pPr>
            <a:endParaRPr kumimoji="0" lang="zh-CN" altLang="en-US" sz="1400" b="0" i="0" u="none" strike="noStrike" kern="0" cap="none" spc="0" normalizeH="0" baseline="0" noProof="0" smtClean="0">
              <a:ln>
                <a:noFill/>
              </a:ln>
              <a:solidFill>
                <a:srgbClr val="294A5A"/>
              </a:solidFill>
              <a:effectLst/>
              <a:uLnTx/>
              <a:uFillTx/>
              <a:latin typeface="IBM Plex Sans" panose="020B0503050203000203" charset="0"/>
              <a:cs typeface="IBM Plex Sans" panose="020B0503050203000203" charset="0"/>
            </a:endParaRPr>
          </a:p>
        </p:txBody>
      </p:sp>
      <p:sp>
        <p:nvSpPr>
          <p:cNvPr id="12" name="TextBox 7"/>
          <p:cNvSpPr txBox="1"/>
          <p:nvPr/>
        </p:nvSpPr>
        <p:spPr>
          <a:xfrm>
            <a:off x="7536180" y="3974465"/>
            <a:ext cx="4199255" cy="368300"/>
          </a:xfrm>
          <a:prstGeom prst="rect">
            <a:avLst/>
          </a:prstGeom>
          <a:noFill/>
        </p:spPr>
        <p:txBody>
          <a:bodyPr wrap="square" rtlCol="0">
            <a:spAutoFit/>
          </a:bodyPr>
          <a:lstStyle/>
          <a:p>
            <a:pPr fontAlgn="base">
              <a:spcBef>
                <a:spcPct val="0"/>
              </a:spcBef>
              <a:spcAft>
                <a:spcPct val="0"/>
              </a:spcAft>
              <a:buFont typeface="IBM Plex Sans" panose="020B0503050203000203" charset="0"/>
              <a:buNone/>
            </a:pPr>
            <a:r>
              <a:rPr lang="en-US" altLang="zh-CN" b="1" dirty="0">
                <a:solidFill>
                  <a:srgbClr val="484849"/>
                </a:solidFill>
                <a:latin typeface="IBM Plex Sans SemiBold" panose="020B0703050203000203" charset="0"/>
                <a:ea typeface="IBM Plex Sans SemiBold" panose="020B0703050203000203" charset="0"/>
                <a:cs typeface="IBM Plex Sans" panose="020B0503050203000203" charset="0"/>
              </a:rPr>
              <a:t>Getting the sample data in the Tables</a:t>
            </a:r>
            <a:endParaRPr lang="en-US" altLang="zh-CN" b="1" dirty="0">
              <a:solidFill>
                <a:srgbClr val="484849"/>
              </a:solidFill>
              <a:latin typeface="IBM Plex Sans SemiBold" panose="020B0703050203000203" charset="0"/>
              <a:ea typeface="IBM Plex Sans SemiBold" panose="020B0703050203000203" charset="0"/>
              <a:cs typeface="IBM Plex Sans" panose="020B0503050203000203" charset="0"/>
            </a:endParaRPr>
          </a:p>
        </p:txBody>
      </p:sp>
      <p:sp>
        <p:nvSpPr>
          <p:cNvPr id="13" name="TextBox 8"/>
          <p:cNvSpPr txBox="1"/>
          <p:nvPr/>
        </p:nvSpPr>
        <p:spPr>
          <a:xfrm>
            <a:off x="7430135" y="4440555"/>
            <a:ext cx="4171950" cy="1168400"/>
          </a:xfrm>
          <a:prstGeom prst="rect">
            <a:avLst/>
          </a:prstGeom>
          <a:noFill/>
        </p:spPr>
        <p:txBody>
          <a:bodyPr wrap="square" rtlCol="0">
            <a:spAutoFit/>
          </a:bodyPr>
          <a:lstStyle/>
          <a:p>
            <a:pPr fontAlgn="base">
              <a:spcBef>
                <a:spcPct val="0"/>
              </a:spcBef>
              <a:spcAft>
                <a:spcPct val="0"/>
              </a:spcAft>
              <a:buFont typeface="IBM Plex Sans" panose="020B0503050203000203" charset="0"/>
              <a:buNone/>
            </a:pPr>
            <a:r>
              <a:rPr lang="en-US" altLang="zh-CN" sz="1400" dirty="0">
                <a:solidFill>
                  <a:srgbClr val="484849"/>
                </a:solidFill>
                <a:latin typeface="IBM Plex Sans" panose="020B0503050203000203" charset="0"/>
                <a:ea typeface="IBM Plex Sans" panose="020B0503050203000203" charset="0"/>
                <a:cs typeface="IBM Plex Sans" panose="020B0503050203000203" charset="0"/>
              </a:rPr>
              <a:t>The Sample data was derived from the enrollment data provided and were encouraged to use. The added data were either invented or randomly generated. </a:t>
            </a:r>
            <a:endParaRPr lang="en-US" altLang="zh-CN" sz="1400" dirty="0">
              <a:solidFill>
                <a:srgbClr val="484849"/>
              </a:solidFill>
              <a:latin typeface="IBM Plex Sans" panose="020B0503050203000203" charset="0"/>
              <a:ea typeface="IBM Plex Sans" panose="020B0503050203000203" charset="0"/>
              <a:cs typeface="IBM Plex Sans" panose="020B0503050203000203" charset="0"/>
            </a:endParaRPr>
          </a:p>
        </p:txBody>
      </p:sp>
      <p:sp>
        <p:nvSpPr>
          <p:cNvPr id="14" name="TextBox 9"/>
          <p:cNvSpPr txBox="1"/>
          <p:nvPr/>
        </p:nvSpPr>
        <p:spPr>
          <a:xfrm>
            <a:off x="7536180" y="2713355"/>
            <a:ext cx="2592070" cy="368300"/>
          </a:xfrm>
          <a:prstGeom prst="rect">
            <a:avLst/>
          </a:prstGeom>
          <a:noFill/>
        </p:spPr>
        <p:txBody>
          <a:bodyPr wrap="square" rtlCol="0">
            <a:spAutoFit/>
          </a:bodyPr>
          <a:lstStyle/>
          <a:p>
            <a:pPr fontAlgn="base">
              <a:spcBef>
                <a:spcPct val="0"/>
              </a:spcBef>
              <a:spcAft>
                <a:spcPct val="0"/>
              </a:spcAft>
              <a:buFont typeface="IBM Plex Sans" panose="020B0503050203000203" charset="0"/>
              <a:buNone/>
            </a:pPr>
            <a:r>
              <a:rPr lang="en-US" altLang="zh-CN" b="1" dirty="0">
                <a:solidFill>
                  <a:srgbClr val="484849"/>
                </a:solidFill>
                <a:latin typeface="IBM Plex Sans SemiBold" panose="020B0703050203000203" charset="0"/>
                <a:ea typeface="IBM Plex Sans SemiBold" panose="020B0703050203000203" charset="0"/>
                <a:cs typeface="IBM Plex Sans" panose="020B0503050203000203" charset="0"/>
              </a:rPr>
              <a:t>The Charts</a:t>
            </a:r>
            <a:r>
              <a:rPr lang="zh-CN" altLang="en-US" b="1" dirty="0">
                <a:solidFill>
                  <a:srgbClr val="484849"/>
                </a:solidFill>
                <a:latin typeface="IBM Plex Sans SemiBold" panose="020B0703050203000203" charset="0"/>
                <a:ea typeface="IBM Plex Sans SemiBold" panose="020B0703050203000203" charset="0"/>
                <a:cs typeface="IBM Plex Sans" panose="020B0503050203000203" charset="0"/>
              </a:rPr>
              <a:t> </a:t>
            </a:r>
            <a:endParaRPr lang="zh-CN" altLang="en-US" b="1" dirty="0">
              <a:solidFill>
                <a:srgbClr val="484849"/>
              </a:solidFill>
              <a:latin typeface="IBM Plex Sans SemiBold" panose="020B0703050203000203" charset="0"/>
              <a:ea typeface="IBM Plex Sans SemiBold" panose="020B0703050203000203" charset="0"/>
              <a:cs typeface="IBM Plex Sans" panose="020B0503050203000203" charset="0"/>
            </a:endParaRPr>
          </a:p>
        </p:txBody>
      </p:sp>
      <p:sp>
        <p:nvSpPr>
          <p:cNvPr id="15" name="TextBox 10"/>
          <p:cNvSpPr txBox="1"/>
          <p:nvPr/>
        </p:nvSpPr>
        <p:spPr>
          <a:xfrm>
            <a:off x="7430135" y="3139440"/>
            <a:ext cx="4172585" cy="737235"/>
          </a:xfrm>
          <a:prstGeom prst="rect">
            <a:avLst/>
          </a:prstGeom>
          <a:noFill/>
        </p:spPr>
        <p:txBody>
          <a:bodyPr wrap="square" rtlCol="0">
            <a:spAutoFit/>
          </a:bodyPr>
          <a:lstStyle/>
          <a:p>
            <a:pPr fontAlgn="base">
              <a:spcBef>
                <a:spcPct val="0"/>
              </a:spcBef>
              <a:spcAft>
                <a:spcPct val="0"/>
              </a:spcAft>
              <a:buFont typeface="IBM Plex Sans" panose="020B0503050203000203" charset="0"/>
              <a:buNone/>
            </a:pPr>
            <a:r>
              <a:rPr lang="en-US" altLang="zh-CN" sz="1400" dirty="0">
                <a:solidFill>
                  <a:srgbClr val="484849"/>
                </a:solidFill>
                <a:latin typeface="IBM Plex Sans" panose="020B0503050203000203" charset="0"/>
                <a:ea typeface="IBM Plex Sans" panose="020B0503050203000203" charset="0"/>
                <a:cs typeface="IBM Plex Sans" panose="020B0503050203000203" charset="0"/>
              </a:rPr>
              <a:t>We were also required to create charts from the data. It was included in the program under the Admin menu.</a:t>
            </a:r>
            <a:endParaRPr lang="en-US" altLang="zh-CN" sz="1400" dirty="0">
              <a:solidFill>
                <a:srgbClr val="484849"/>
              </a:solidFill>
              <a:latin typeface="IBM Plex Sans" panose="020B0503050203000203" charset="0"/>
              <a:ea typeface="IBM Plex Sans" panose="020B0503050203000203" charset="0"/>
              <a:cs typeface="IBM Plex Sans" panose="020B0503050203000203" charset="0"/>
            </a:endParaRPr>
          </a:p>
        </p:txBody>
      </p:sp>
      <p:sp>
        <p:nvSpPr>
          <p:cNvPr id="16" name="TextBox 11"/>
          <p:cNvSpPr txBox="1"/>
          <p:nvPr/>
        </p:nvSpPr>
        <p:spPr>
          <a:xfrm>
            <a:off x="1173480" y="2327910"/>
            <a:ext cx="3362960" cy="368300"/>
          </a:xfrm>
          <a:prstGeom prst="rect">
            <a:avLst/>
          </a:prstGeom>
          <a:noFill/>
        </p:spPr>
        <p:txBody>
          <a:bodyPr wrap="square" rtlCol="0">
            <a:spAutoFit/>
          </a:bodyPr>
          <a:lstStyle/>
          <a:p>
            <a:pPr algn="r" fontAlgn="base">
              <a:spcBef>
                <a:spcPct val="0"/>
              </a:spcBef>
              <a:spcAft>
                <a:spcPct val="0"/>
              </a:spcAft>
              <a:buFont typeface="IBM Plex Sans" panose="020B0503050203000203" charset="0"/>
              <a:buNone/>
            </a:pPr>
            <a:r>
              <a:rPr lang="en-US" altLang="zh-CN" b="1" dirty="0">
                <a:solidFill>
                  <a:srgbClr val="484849"/>
                </a:solidFill>
                <a:latin typeface="IBM Plex Sans SemiBold" panose="020B0703050203000203" charset="0"/>
                <a:ea typeface="IBM Plex Sans SemiBold" panose="020B0703050203000203" charset="0"/>
                <a:cs typeface="IBM Plex Sans" panose="020B0503050203000203" charset="0"/>
              </a:rPr>
              <a:t>Creating the Classes</a:t>
            </a:r>
            <a:r>
              <a:rPr lang="zh-CN" altLang="en-US" b="1" dirty="0">
                <a:solidFill>
                  <a:srgbClr val="484849"/>
                </a:solidFill>
                <a:latin typeface="IBM Plex Sans SemiBold" panose="020B0703050203000203" charset="0"/>
                <a:ea typeface="IBM Plex Sans SemiBold" panose="020B0703050203000203" charset="0"/>
                <a:cs typeface="IBM Plex Sans" panose="020B0503050203000203" charset="0"/>
              </a:rPr>
              <a:t> </a:t>
            </a:r>
            <a:endParaRPr lang="zh-CN" altLang="en-US" b="1" dirty="0">
              <a:solidFill>
                <a:srgbClr val="484849"/>
              </a:solidFill>
              <a:latin typeface="IBM Plex Sans SemiBold" panose="020B0703050203000203" charset="0"/>
              <a:ea typeface="IBM Plex Sans SemiBold" panose="020B0703050203000203" charset="0"/>
              <a:cs typeface="IBM Plex Sans" panose="020B0503050203000203" charset="0"/>
            </a:endParaRPr>
          </a:p>
        </p:txBody>
      </p:sp>
      <p:sp>
        <p:nvSpPr>
          <p:cNvPr id="17" name="TextBox 12"/>
          <p:cNvSpPr txBox="1"/>
          <p:nvPr/>
        </p:nvSpPr>
        <p:spPr>
          <a:xfrm>
            <a:off x="615950" y="2717800"/>
            <a:ext cx="4042410" cy="1814830"/>
          </a:xfrm>
          <a:prstGeom prst="rect">
            <a:avLst/>
          </a:prstGeom>
          <a:noFill/>
        </p:spPr>
        <p:txBody>
          <a:bodyPr wrap="square" rtlCol="0">
            <a:spAutoFit/>
          </a:bodyPr>
          <a:lstStyle/>
          <a:p>
            <a:pPr algn="r" fontAlgn="base">
              <a:spcBef>
                <a:spcPct val="0"/>
              </a:spcBef>
              <a:spcAft>
                <a:spcPct val="0"/>
              </a:spcAft>
              <a:buFont typeface="IBM Plex Sans" panose="020B0503050203000203" charset="0"/>
              <a:buNone/>
            </a:pPr>
            <a:r>
              <a:rPr lang="en-US" altLang="zh-CN" sz="1400" dirty="0">
                <a:solidFill>
                  <a:srgbClr val="484849"/>
                </a:solidFill>
                <a:latin typeface="IBM Plex Sans" panose="020B0503050203000203" charset="0"/>
                <a:ea typeface="IBM Plex Sans" panose="020B0503050203000203" charset="0"/>
                <a:cs typeface="IBM Plex Sans" panose="020B0503050203000203" charset="0"/>
              </a:rPr>
              <a:t>Since we will be dealing with accounts and want to put it in the table later, a Student Class was created</a:t>
            </a:r>
            <a:r>
              <a:rPr lang="zh-CN" altLang="en-US" sz="1400" dirty="0">
                <a:solidFill>
                  <a:srgbClr val="484849"/>
                </a:solidFill>
                <a:latin typeface="IBM Plex Sans" panose="020B0503050203000203" charset="0"/>
                <a:ea typeface="IBM Plex Sans" panose="020B0503050203000203" charset="0"/>
                <a:cs typeface="IBM Plex Sans" panose="020B0503050203000203" charset="0"/>
              </a:rPr>
              <a:t>.</a:t>
            </a:r>
            <a:r>
              <a:rPr lang="en-US" altLang="zh-CN" sz="1400" dirty="0">
                <a:solidFill>
                  <a:srgbClr val="484849"/>
                </a:solidFill>
                <a:latin typeface="IBM Plex Sans" panose="020B0503050203000203" charset="0"/>
                <a:ea typeface="IBM Plex Sans" panose="020B0503050203000203" charset="0"/>
                <a:cs typeface="IBM Plex Sans" panose="020B0503050203000203" charset="0"/>
              </a:rPr>
              <a:t> As required, an Enrollment System Class was also created. An Admin Class was added when it was determined that there was a need for it.</a:t>
            </a:r>
            <a:endParaRPr lang="en-US" altLang="zh-CN" sz="1400" dirty="0">
              <a:solidFill>
                <a:srgbClr val="484849"/>
              </a:solidFill>
              <a:latin typeface="IBM Plex Sans" panose="020B0503050203000203" charset="0"/>
              <a:ea typeface="IBM Plex Sans" panose="020B0503050203000203" charset="0"/>
              <a:cs typeface="IBM Plex Sans" panose="020B0503050203000203" charset="0"/>
            </a:endParaRPr>
          </a:p>
        </p:txBody>
      </p:sp>
      <p:sp>
        <p:nvSpPr>
          <p:cNvPr id="18" name="TextBox 13"/>
          <p:cNvSpPr txBox="1"/>
          <p:nvPr/>
        </p:nvSpPr>
        <p:spPr>
          <a:xfrm>
            <a:off x="1193800" y="4440555"/>
            <a:ext cx="3362960" cy="368300"/>
          </a:xfrm>
          <a:prstGeom prst="rect">
            <a:avLst/>
          </a:prstGeom>
          <a:noFill/>
        </p:spPr>
        <p:txBody>
          <a:bodyPr wrap="square" rtlCol="0">
            <a:spAutoFit/>
          </a:bodyPr>
          <a:lstStyle/>
          <a:p>
            <a:pPr algn="r" fontAlgn="base">
              <a:spcBef>
                <a:spcPct val="0"/>
              </a:spcBef>
              <a:spcAft>
                <a:spcPct val="0"/>
              </a:spcAft>
              <a:buFont typeface="IBM Plex Sans" panose="020B0503050203000203" charset="0"/>
              <a:buNone/>
            </a:pPr>
            <a:r>
              <a:rPr lang="en-US" b="1" dirty="0">
                <a:solidFill>
                  <a:srgbClr val="484849"/>
                </a:solidFill>
                <a:latin typeface="IBM Plex Sans SemiBold" panose="020B0703050203000203" charset="0"/>
                <a:ea typeface="IBM Plex Sans SemiBold" panose="020B0703050203000203" charset="0"/>
                <a:cs typeface="IBM Plex Sans" panose="020B0503050203000203" charset="0"/>
              </a:rPr>
              <a:t>Creating the Tables</a:t>
            </a:r>
            <a:endParaRPr lang="en-US" b="1" dirty="0">
              <a:solidFill>
                <a:srgbClr val="484849"/>
              </a:solidFill>
              <a:latin typeface="IBM Plex Sans SemiBold" panose="020B0703050203000203" charset="0"/>
              <a:ea typeface="IBM Plex Sans SemiBold" panose="020B0703050203000203" charset="0"/>
              <a:cs typeface="IBM Plex Sans" panose="020B0503050203000203" charset="0"/>
            </a:endParaRPr>
          </a:p>
        </p:txBody>
      </p:sp>
      <p:sp>
        <p:nvSpPr>
          <p:cNvPr id="19" name="TextBox 14"/>
          <p:cNvSpPr txBox="1"/>
          <p:nvPr/>
        </p:nvSpPr>
        <p:spPr>
          <a:xfrm>
            <a:off x="835025" y="4879340"/>
            <a:ext cx="3701415" cy="1168400"/>
          </a:xfrm>
          <a:prstGeom prst="rect">
            <a:avLst/>
          </a:prstGeom>
          <a:noFill/>
        </p:spPr>
        <p:txBody>
          <a:bodyPr wrap="square" rtlCol="0">
            <a:spAutoFit/>
          </a:bodyPr>
          <a:lstStyle/>
          <a:p>
            <a:pPr algn="r" fontAlgn="base">
              <a:spcBef>
                <a:spcPct val="0"/>
              </a:spcBef>
              <a:spcAft>
                <a:spcPct val="0"/>
              </a:spcAft>
              <a:buFont typeface="IBM Plex Sans" panose="020B0503050203000203" charset="0"/>
              <a:buNone/>
            </a:pPr>
            <a:r>
              <a:rPr lang="en-US" altLang="zh-CN" sz="1400" dirty="0">
                <a:solidFill>
                  <a:srgbClr val="484849"/>
                </a:solidFill>
                <a:latin typeface="IBM Plex Sans" panose="020B0503050203000203" charset="0"/>
                <a:ea typeface="IBM Plex Sans" panose="020B0503050203000203" charset="0"/>
                <a:cs typeface="IBM Plex Sans" panose="020B0503050203000203" charset="0"/>
              </a:rPr>
              <a:t>The tables were coded after the schema was created</a:t>
            </a:r>
            <a:r>
              <a:rPr lang="zh-CN" altLang="en-US" sz="1400" dirty="0">
                <a:solidFill>
                  <a:srgbClr val="484849"/>
                </a:solidFill>
                <a:latin typeface="IBM Plex Sans" panose="020B0503050203000203" charset="0"/>
                <a:ea typeface="IBM Plex Sans" panose="020B0503050203000203" charset="0"/>
                <a:cs typeface="IBM Plex Sans" panose="020B0503050203000203" charset="0"/>
              </a:rPr>
              <a:t>.</a:t>
            </a:r>
            <a:r>
              <a:rPr lang="en-US" altLang="zh-CN" sz="1400" dirty="0">
                <a:solidFill>
                  <a:srgbClr val="484849"/>
                </a:solidFill>
                <a:latin typeface="IBM Plex Sans" panose="020B0503050203000203" charset="0"/>
                <a:ea typeface="IBM Plex Sans" panose="020B0503050203000203" charset="0"/>
                <a:cs typeface="IBM Plex Sans" panose="020B0503050203000203" charset="0"/>
              </a:rPr>
              <a:t> The schema was finalized when everything that was need for the code was identified.</a:t>
            </a:r>
            <a:endParaRPr lang="en-US" altLang="zh-CN" sz="1400" dirty="0">
              <a:solidFill>
                <a:srgbClr val="484849"/>
              </a:solidFill>
              <a:latin typeface="IBM Plex Sans" panose="020B0503050203000203" charset="0"/>
              <a:ea typeface="IBM Plex Sans" panose="020B0503050203000203" charset="0"/>
              <a:cs typeface="IBM Plex Sans" panose="020B0503050203000203"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227108" y="1664774"/>
            <a:ext cx="1778000" cy="3769360"/>
          </a:xfrm>
          <a:prstGeom prst="rect">
            <a:avLst/>
          </a:prstGeom>
          <a:noFill/>
        </p:spPr>
        <p:txBody>
          <a:bodyPr wrap="square" rtlCol="0">
            <a:spAutoFit/>
          </a:bodyPr>
          <a:lstStyle/>
          <a:p>
            <a:pPr algn="ctr"/>
            <a:r>
              <a:rPr lang="en-US" altLang="zh-CN" sz="23900" b="1" spc="-300" dirty="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3</a:t>
            </a:r>
            <a:endParaRPr lang="en-US" altLang="zh-CN" sz="23900" b="1" spc="-300" dirty="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p:txBody>
      </p:sp>
      <p:sp>
        <p:nvSpPr>
          <p:cNvPr id="9" name="矩形 8"/>
          <p:cNvSpPr/>
          <p:nvPr/>
        </p:nvSpPr>
        <p:spPr>
          <a:xfrm>
            <a:off x="4399712" y="1957767"/>
            <a:ext cx="6597015" cy="897890"/>
          </a:xfrm>
          <a:prstGeom prst="rect">
            <a:avLst/>
          </a:prstGeom>
        </p:spPr>
        <p:txBody>
          <a:bodyPr wrap="none" lIns="68571" tIns="34285" rIns="68571" bIns="34285">
            <a:spAutoFit/>
          </a:bodyPr>
          <a:lstStyle/>
          <a:p>
            <a:pPr marL="0" lvl="1" algn="ctr"/>
            <a:r>
              <a:rPr lang="en-US" altLang="zh-CN" sz="5400" b="1" spc="300" dirty="0">
                <a:solidFill>
                  <a:srgbClr val="44546A"/>
                </a:solidFill>
                <a:latin typeface="IBM Plex Sans SemiBold" panose="020B0703050203000203" charset="0"/>
                <a:ea typeface="IBM Plex Sans SemiBold" panose="020B0703050203000203" charset="0"/>
                <a:cs typeface="IBM Plex Sans" panose="020B0503050203000203" charset="0"/>
              </a:rPr>
              <a:t>Demo of The Code</a:t>
            </a:r>
            <a:endParaRPr lang="en-US" altLang="zh-CN" sz="5400" b="1" spc="300" dirty="0">
              <a:solidFill>
                <a:srgbClr val="44546A"/>
              </a:solidFill>
              <a:latin typeface="IBM Plex Sans SemiBold" panose="020B0703050203000203" charset="0"/>
              <a:ea typeface="IBM Plex Sans SemiBold" panose="020B0703050203000203" charset="0"/>
              <a:cs typeface="IBM Plex Sans" panose="020B0503050203000203" charset="0"/>
            </a:endParaRPr>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3568065" y="3196590"/>
              <a:ext cx="8348980" cy="76200"/>
            </p14:xfrm>
          </p:contentPart>
        </mc:Choice>
        <mc:Fallback xmlns="">
          <p:pic>
            <p:nvPicPr>
              <p:cNvPr id="3" name="墨迹 2"/>
            </p:nvPicPr>
            <p:blipFill>
              <a:blip r:embed="rId2"/>
            </p:blipFill>
            <p:spPr>
              <a:xfrm>
                <a:off x="3568065" y="3196590"/>
                <a:ext cx="8348980" cy="762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3568065" y="4751070"/>
              <a:ext cx="8349615" cy="76200"/>
            </p14:xfrm>
          </p:contentPart>
        </mc:Choice>
        <mc:Fallback xmlns="">
          <p:pic>
            <p:nvPicPr>
              <p:cNvPr id="5" name="墨迹 4"/>
            </p:nvPicPr>
            <p:blipFill>
              <a:blip r:embed="rId4"/>
            </p:blipFill>
            <p:spPr>
              <a:xfrm>
                <a:off x="3568065" y="4751070"/>
                <a:ext cx="8349615" cy="76200"/>
              </a:xfrm>
              <a:prstGeom prst="rect"/>
            </p:spPr>
          </p:pic>
        </mc:Fallback>
      </mc:AlternateContent>
      <p:grpSp>
        <p:nvGrpSpPr>
          <p:cNvPr id="11" name="组合 10"/>
          <p:cNvGrpSpPr/>
          <p:nvPr/>
        </p:nvGrpSpPr>
        <p:grpSpPr>
          <a:xfrm>
            <a:off x="3218180" y="3561715"/>
            <a:ext cx="8890000" cy="955040"/>
            <a:chOff x="5973738" y="4953001"/>
            <a:chExt cx="6223044" cy="954759"/>
          </a:xfrm>
        </p:grpSpPr>
        <p:sp>
          <p:nvSpPr>
            <p:cNvPr id="12" name="矩形 11"/>
            <p:cNvSpPr/>
            <p:nvPr/>
          </p:nvSpPr>
          <p:spPr>
            <a:xfrm>
              <a:off x="5973738" y="4953001"/>
              <a:ext cx="3028950" cy="436117"/>
            </a:xfrm>
            <a:prstGeom prst="rect">
              <a:avLst/>
            </a:prstGeom>
          </p:spPr>
          <p:txBody>
            <a:bodyPr wrap="square" lIns="68571" tIns="34285" rIns="68571" bIns="34285">
              <a:spAutoFit/>
            </a:bodyPr>
            <a:lstStyle/>
            <a:p>
              <a:pPr marL="342900" indent="-342900" algn="l">
                <a:buFont typeface="Wingdings" panose="05000000000000000000" charset="0"/>
                <a:buChar char="ü"/>
              </a:pPr>
              <a:r>
                <a:rPr lang="en-US" altLang="zh-CN" sz="2400" b="1" dirty="0" smtClean="0">
                  <a:solidFill>
                    <a:srgbClr val="44546A"/>
                  </a:solidFill>
                  <a:latin typeface="IBM Plex Sans SemiBold" panose="020B0703050203000203" charset="0"/>
                  <a:ea typeface="IBM Plex Sans SemiBold" panose="020B0703050203000203" charset="0"/>
                  <a:cs typeface="IBM Plex Sans" panose="020B0503050203000203" charset="0"/>
                </a:rPr>
                <a:t>Create an Account</a:t>
              </a:r>
              <a:endParaRPr lang="en-US" altLang="zh-CN" sz="2400" b="1" dirty="0" smtClean="0">
                <a:solidFill>
                  <a:srgbClr val="44546A"/>
                </a:solidFill>
                <a:latin typeface="IBM Plex Sans SemiBold" panose="020B0703050203000203" charset="0"/>
                <a:ea typeface="IBM Plex Sans SemiBold" panose="020B0703050203000203" charset="0"/>
                <a:cs typeface="IBM Plex Sans" panose="020B0503050203000203" charset="0"/>
              </a:endParaRPr>
            </a:p>
          </p:txBody>
        </p:sp>
        <p:sp>
          <p:nvSpPr>
            <p:cNvPr id="13" name="矩形 12"/>
            <p:cNvSpPr/>
            <p:nvPr/>
          </p:nvSpPr>
          <p:spPr>
            <a:xfrm>
              <a:off x="8567360" y="4953001"/>
              <a:ext cx="1715836" cy="438572"/>
            </a:xfrm>
            <a:prstGeom prst="rect">
              <a:avLst/>
            </a:prstGeom>
          </p:spPr>
          <p:txBody>
            <a:bodyPr wrap="square" lIns="68571" tIns="34285" rIns="68571" bIns="34285">
              <a:spAutoFit/>
            </a:bodyPr>
            <a:lstStyle/>
            <a:p>
              <a:pPr marL="342900" indent="-342900">
                <a:buFont typeface="IBM Plex Sans" panose="020B0503050203000203" charset="0"/>
                <a:buChar char="ü"/>
              </a:pPr>
              <a:endParaRPr lang="zh-CN" altLang="en-US" sz="2400" b="1" dirty="0">
                <a:solidFill>
                  <a:srgbClr val="44546A"/>
                </a:solidFill>
                <a:latin typeface="IBM Plex Sans SemiBold" panose="020B0703050203000203" charset="0"/>
                <a:ea typeface="IBM Plex Sans SemiBold" panose="020B0703050203000203" charset="0"/>
                <a:cs typeface="IBM Plex Sans" panose="020B0503050203000203" charset="0"/>
              </a:endParaRPr>
            </a:p>
          </p:txBody>
        </p:sp>
        <p:sp>
          <p:nvSpPr>
            <p:cNvPr id="14" name="矩形 13"/>
            <p:cNvSpPr/>
            <p:nvPr/>
          </p:nvSpPr>
          <p:spPr>
            <a:xfrm>
              <a:off x="5973738" y="5471643"/>
              <a:ext cx="2552782" cy="436117"/>
            </a:xfrm>
            <a:prstGeom prst="rect">
              <a:avLst/>
            </a:prstGeom>
          </p:spPr>
          <p:txBody>
            <a:bodyPr wrap="square" lIns="68571" tIns="34285" rIns="68571" bIns="34285">
              <a:spAutoFit/>
            </a:bodyPr>
            <a:lstStyle/>
            <a:p>
              <a:pPr marL="342900" lvl="0" indent="-342900" algn="l">
                <a:buClrTx/>
                <a:buSzTx/>
                <a:buFont typeface="Wingdings" panose="05000000000000000000" charset="0"/>
                <a:buChar char="ü"/>
              </a:pPr>
              <a:r>
                <a:rPr lang="en-US" sz="2400" b="1" dirty="0" smtClean="0">
                  <a:solidFill>
                    <a:srgbClr val="44546A"/>
                  </a:solidFill>
                  <a:latin typeface="IBM Plex Sans SemiBold" panose="020B0703050203000203" charset="0"/>
                  <a:ea typeface="IBM Plex Sans SemiBold" panose="020B0703050203000203" charset="0"/>
                  <a:cs typeface="IBM Plex Sans" panose="020B0503050203000203" charset="0"/>
                  <a:sym typeface="+mn-ea"/>
                </a:rPr>
                <a:t>Add/Remove a Course</a:t>
              </a:r>
              <a:endParaRPr lang="en-US" sz="2400" b="1" dirty="0" smtClean="0">
                <a:solidFill>
                  <a:srgbClr val="44546A"/>
                </a:solidFill>
                <a:latin typeface="IBM Plex Sans SemiBold" panose="020B0703050203000203" charset="0"/>
                <a:ea typeface="IBM Plex Sans SemiBold" panose="020B0703050203000203" charset="0"/>
                <a:cs typeface="IBM Plex Sans" panose="020B0503050203000203" charset="0"/>
                <a:sym typeface="+mn-ea"/>
              </a:endParaRPr>
            </a:p>
          </p:txBody>
        </p:sp>
        <p:sp>
          <p:nvSpPr>
            <p:cNvPr id="15" name="矩形 14"/>
            <p:cNvSpPr/>
            <p:nvPr/>
          </p:nvSpPr>
          <p:spPr>
            <a:xfrm>
              <a:off x="8567414" y="5471643"/>
              <a:ext cx="2553226" cy="436117"/>
            </a:xfrm>
            <a:prstGeom prst="rect">
              <a:avLst/>
            </a:prstGeom>
          </p:spPr>
          <p:txBody>
            <a:bodyPr wrap="square" lIns="68571" tIns="34285" rIns="68571" bIns="34285">
              <a:spAutoFit/>
            </a:bodyPr>
            <a:lstStyle/>
            <a:p>
              <a:pPr marL="342900" lvl="0" indent="-342900" algn="l">
                <a:buClrTx/>
                <a:buSzTx/>
                <a:buFont typeface="Wingdings" panose="05000000000000000000" charset="0"/>
                <a:buChar char="ü"/>
              </a:pPr>
              <a:r>
                <a:rPr lang="en-US" sz="2400" b="1" dirty="0" smtClean="0">
                  <a:solidFill>
                    <a:srgbClr val="44546A"/>
                  </a:solidFill>
                  <a:latin typeface="IBM Plex Sans SemiBold" panose="020B0703050203000203" charset="0"/>
                  <a:ea typeface="IBM Plex Sans SemiBold" panose="020B0703050203000203" charset="0"/>
                  <a:cs typeface="IBM Plex Sans" panose="020B0503050203000203" charset="0"/>
                  <a:sym typeface="+mn-ea"/>
                </a:rPr>
                <a:t>Generate Reports</a:t>
              </a:r>
              <a:endParaRPr lang="en-US" sz="2400" b="1" dirty="0" smtClean="0">
                <a:solidFill>
                  <a:srgbClr val="44546A"/>
                </a:solidFill>
                <a:latin typeface="IBM Plex Sans SemiBold" panose="020B0703050203000203" charset="0"/>
                <a:ea typeface="IBM Plex Sans SemiBold" panose="020B0703050203000203" charset="0"/>
                <a:cs typeface="IBM Plex Sans" panose="020B0503050203000203" charset="0"/>
                <a:sym typeface="+mn-ea"/>
              </a:endParaRPr>
            </a:p>
          </p:txBody>
        </p:sp>
        <p:sp>
          <p:nvSpPr>
            <p:cNvPr id="2" name="矩形 1"/>
            <p:cNvSpPr/>
            <p:nvPr/>
          </p:nvSpPr>
          <p:spPr>
            <a:xfrm>
              <a:off x="8567414" y="4978394"/>
              <a:ext cx="3629368" cy="374540"/>
            </a:xfrm>
            <a:prstGeom prst="rect">
              <a:avLst/>
            </a:prstGeom>
          </p:spPr>
          <p:txBody>
            <a:bodyPr wrap="square" lIns="68571" tIns="34285" rIns="68571" bIns="34285">
              <a:spAutoFit/>
            </a:bodyPr>
            <a:p>
              <a:pPr marL="342900" lvl="0" indent="-342900" algn="l">
                <a:buClrTx/>
                <a:buSzTx/>
                <a:buFont typeface="Wingdings" panose="05000000000000000000" charset="0"/>
                <a:buChar char="ü"/>
              </a:pPr>
              <a:r>
                <a:rPr lang="en-US" sz="2000" b="1" dirty="0" smtClean="0">
                  <a:solidFill>
                    <a:srgbClr val="44546A"/>
                  </a:solidFill>
                  <a:latin typeface="IBM Plex Sans SemiBold" panose="020B0703050203000203" charset="0"/>
                  <a:ea typeface="IBM Plex Sans SemiBold" panose="020B0703050203000203" charset="0"/>
                  <a:cs typeface="IBM Plex Sans" panose="020B0503050203000203" charset="0"/>
                  <a:sym typeface="+mn-ea"/>
                </a:rPr>
                <a:t>Student Timetable and Professor Roster</a:t>
              </a:r>
              <a:endParaRPr lang="en-US" sz="2000" b="1" dirty="0" smtClean="0">
                <a:solidFill>
                  <a:srgbClr val="44546A"/>
                </a:solidFill>
                <a:latin typeface="IBM Plex Sans SemiBold" panose="020B0703050203000203" charset="0"/>
                <a:ea typeface="IBM Plex Sans SemiBold" panose="020B0703050203000203" charset="0"/>
                <a:cs typeface="IBM Plex Sans" panose="020B0503050203000203" charset="0"/>
                <a:sym typeface="+mn-ea"/>
              </a:endParaRPr>
            </a:p>
          </p:txBody>
        </p:sp>
      </p:grpSp>
      <p:grpSp>
        <p:nvGrpSpPr>
          <p:cNvPr id="19" name="组合 18"/>
          <p:cNvGrpSpPr/>
          <p:nvPr/>
        </p:nvGrpSpPr>
        <p:grpSpPr>
          <a:xfrm>
            <a:off x="0" y="406400"/>
            <a:ext cx="12192000" cy="228600"/>
            <a:chOff x="0" y="571500"/>
            <a:chExt cx="12192000" cy="228600"/>
          </a:xfrm>
        </p:grpSpPr>
        <p:cxnSp>
          <p:nvCxnSpPr>
            <p:cNvPr id="20" name="直接连接符 19"/>
            <p:cNvCxnSpPr/>
            <p:nvPr/>
          </p:nvCxnSpPr>
          <p:spPr>
            <a:xfrm>
              <a:off x="0" y="571500"/>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0" y="800100"/>
              <a:ext cx="12192000" cy="0"/>
            </a:xfrm>
            <a:prstGeom prst="line">
              <a:avLst/>
            </a:prstGeom>
            <a:ln w="76200">
              <a:solidFill>
                <a:schemeClr val="tx2"/>
              </a:solidFill>
              <a:prstDash val="dash"/>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rot="10800000">
            <a:off x="0" y="6235700"/>
            <a:ext cx="12192000" cy="228600"/>
            <a:chOff x="0" y="571500"/>
            <a:chExt cx="12192000" cy="228600"/>
          </a:xfrm>
        </p:grpSpPr>
        <p:cxnSp>
          <p:nvCxnSpPr>
            <p:cNvPr id="23" name="直接连接符 22"/>
            <p:cNvCxnSpPr/>
            <p:nvPr/>
          </p:nvCxnSpPr>
          <p:spPr>
            <a:xfrm>
              <a:off x="0" y="571500"/>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0" y="800100"/>
              <a:ext cx="12192000" cy="0"/>
            </a:xfrm>
            <a:prstGeom prst="line">
              <a:avLst/>
            </a:prstGeom>
            <a:ln w="76200">
              <a:solidFill>
                <a:schemeClr val="tx2"/>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rot="442271">
              <a:off x="878777" y="958946"/>
              <a:ext cx="2032000" cy="809625"/>
            </p14:xfrm>
          </p:contentPart>
        </mc:Choice>
        <mc:Fallback xmlns="">
          <p:pic>
            <p:nvPicPr>
              <p:cNvPr id="4" name="墨迹 3"/>
            </p:nvPicPr>
            <p:blipFill>
              <a:blip r:embed="rId2"/>
            </p:blipFill>
            <p:spPr>
              <a:xfrm rot="442271">
                <a:off x="878777" y="958946"/>
                <a:ext cx="2032000" cy="809625"/>
              </a:xfrm>
              <a:prstGeom prst="rect"/>
            </p:spPr>
          </p:pic>
        </mc:Fallback>
      </mc:AlternateContent>
      <p:sp>
        <p:nvSpPr>
          <p:cNvPr id="5" name="文本框 4"/>
          <p:cNvSpPr txBox="1"/>
          <p:nvPr/>
        </p:nvSpPr>
        <p:spPr>
          <a:xfrm>
            <a:off x="657436" y="-110741"/>
            <a:ext cx="1514263" cy="1861185"/>
          </a:xfrm>
          <a:prstGeom prst="rect">
            <a:avLst/>
          </a:prstGeom>
          <a:noFill/>
        </p:spPr>
        <p:txBody>
          <a:bodyPr wrap="square" rtlCol="0">
            <a:spAutoFit/>
          </a:bodyPr>
          <a:lstStyle/>
          <a:p>
            <a:pPr algn="ctr"/>
            <a:r>
              <a:rPr lang="en-US" altLang="zh-CN" sz="11500" b="1" spc="-300" dirty="0" smtClean="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4</a:t>
            </a:r>
            <a:endParaRPr lang="en-US" altLang="zh-CN" sz="11500" b="1" spc="-300" dirty="0" smtClean="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p:txBody>
      </p:sp>
      <p:sp>
        <p:nvSpPr>
          <p:cNvPr id="6" name="矩形 5"/>
          <p:cNvSpPr/>
          <p:nvPr/>
        </p:nvSpPr>
        <p:spPr>
          <a:xfrm>
            <a:off x="3717480" y="551051"/>
            <a:ext cx="5271770" cy="897890"/>
          </a:xfrm>
          <a:prstGeom prst="rect">
            <a:avLst/>
          </a:prstGeom>
        </p:spPr>
        <p:txBody>
          <a:bodyPr wrap="none" lIns="68571" tIns="34285" rIns="68571" bIns="34285">
            <a:spAutoFit/>
          </a:bodyPr>
          <a:lstStyle/>
          <a:p>
            <a:pPr marL="0" lvl="1" algn="ctr"/>
            <a:r>
              <a:rPr lang="en-US" altLang="zh-CN" sz="5400" b="1" spc="300" dirty="0">
                <a:solidFill>
                  <a:srgbClr val="44546A"/>
                </a:solidFill>
                <a:latin typeface="IBM Plex Sans SemiBold" panose="020B0703050203000203" charset="0"/>
                <a:ea typeface="IBM Plex Sans SemiBold" panose="020B0703050203000203" charset="0"/>
                <a:cs typeface="IBM Plex Sans" panose="020B0503050203000203" charset="0"/>
              </a:rPr>
              <a:t>Final Thoughts</a:t>
            </a:r>
            <a:endParaRPr lang="en-US" altLang="zh-CN" sz="5400" b="1" spc="300" dirty="0">
              <a:solidFill>
                <a:srgbClr val="44546A"/>
              </a:solidFill>
              <a:latin typeface="IBM Plex Sans SemiBold" panose="020B0703050203000203" charset="0"/>
              <a:ea typeface="IBM Plex Sans SemiBold" panose="020B0703050203000203" charset="0"/>
              <a:cs typeface="IBM Plex Sans" panose="020B0503050203000203" charset="0"/>
            </a:endParaRPr>
          </a:p>
        </p:txBody>
      </p:sp>
      <p:sp>
        <p:nvSpPr>
          <p:cNvPr id="7" name="Rectangle 2"/>
          <p:cNvSpPr/>
          <p:nvPr/>
        </p:nvSpPr>
        <p:spPr>
          <a:xfrm>
            <a:off x="400050" y="2333593"/>
            <a:ext cx="5695950" cy="1946286"/>
          </a:xfrm>
          <a:prstGeom prst="rect">
            <a:avLst/>
          </a:prstGeom>
          <a:solidFill>
            <a:srgbClr val="44546A"/>
          </a:solidFill>
          <a:ln w="762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prstClr val="white"/>
              </a:solidFill>
              <a:ea typeface="IBM Plex Sans" panose="020B0503050203000203" charset="0"/>
              <a:cs typeface="IBM Plex Sans" panose="020B0503050203000203" charset="0"/>
            </a:endParaRPr>
          </a:p>
        </p:txBody>
      </p:sp>
      <p:sp>
        <p:nvSpPr>
          <p:cNvPr id="8" name="Rectangle 3"/>
          <p:cNvSpPr/>
          <p:nvPr/>
        </p:nvSpPr>
        <p:spPr>
          <a:xfrm>
            <a:off x="400050" y="4279879"/>
            <a:ext cx="5695950" cy="1874006"/>
          </a:xfrm>
          <a:prstGeom prst="rect">
            <a:avLst/>
          </a:prstGeom>
          <a:noFill/>
          <a:ln w="762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prstClr val="white"/>
              </a:solidFill>
              <a:ea typeface="IBM Plex Sans" panose="020B0503050203000203" charset="0"/>
              <a:cs typeface="IBM Plex Sans" panose="020B0503050203000203" charset="0"/>
            </a:endParaRPr>
          </a:p>
        </p:txBody>
      </p:sp>
      <p:sp>
        <p:nvSpPr>
          <p:cNvPr id="9" name="Rectangle 4"/>
          <p:cNvSpPr/>
          <p:nvPr/>
        </p:nvSpPr>
        <p:spPr>
          <a:xfrm>
            <a:off x="6096000" y="2333593"/>
            <a:ext cx="5695950" cy="1946286"/>
          </a:xfrm>
          <a:prstGeom prst="rect">
            <a:avLst/>
          </a:prstGeom>
          <a:noFill/>
          <a:ln w="762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prstClr val="white"/>
              </a:solidFill>
              <a:ea typeface="IBM Plex Sans" panose="020B0503050203000203" charset="0"/>
              <a:cs typeface="IBM Plex Sans" panose="020B0503050203000203" charset="0"/>
            </a:endParaRPr>
          </a:p>
        </p:txBody>
      </p:sp>
      <p:sp>
        <p:nvSpPr>
          <p:cNvPr id="11" name="Rectangle 5"/>
          <p:cNvSpPr/>
          <p:nvPr/>
        </p:nvSpPr>
        <p:spPr>
          <a:xfrm>
            <a:off x="6096000" y="3897630"/>
            <a:ext cx="5695950" cy="2256155"/>
          </a:xfrm>
          <a:prstGeom prst="rect">
            <a:avLst/>
          </a:prstGeom>
          <a:solidFill>
            <a:srgbClr val="44546A"/>
          </a:solidFill>
          <a:ln w="7620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prstClr val="white"/>
              </a:solidFill>
              <a:ea typeface="IBM Plex Sans" panose="020B0503050203000203" charset="0"/>
              <a:cs typeface="IBM Plex Sans" panose="020B0503050203000203" charset="0"/>
            </a:endParaRPr>
          </a:p>
        </p:txBody>
      </p:sp>
      <p:sp>
        <p:nvSpPr>
          <p:cNvPr id="13" name="Text Box 10"/>
          <p:cNvSpPr txBox="1">
            <a:spLocks noChangeArrowheads="1"/>
          </p:cNvSpPr>
          <p:nvPr/>
        </p:nvSpPr>
        <p:spPr bwMode="auto">
          <a:xfrm>
            <a:off x="656590" y="2590165"/>
            <a:ext cx="4974590" cy="1307465"/>
          </a:xfrm>
          <a:prstGeom prst="rect">
            <a:avLst/>
          </a:prstGeom>
          <a:noFill/>
          <a:ln w="9525">
            <a:noFill/>
            <a:miter lim="800000"/>
          </a:ln>
        </p:spPr>
        <p:txBody>
          <a:bodyPr wrap="square" lIns="60960" tIns="30480" rIns="60960" bIns="30480">
            <a:spAutoFit/>
          </a:bodyPr>
          <a:lstStyle/>
          <a:p>
            <a:pPr defTabSz="1450975"/>
            <a:r>
              <a:rPr lang="en-US" altLang="zh-CN" b="1" dirty="0">
                <a:solidFill>
                  <a:prstClr val="white"/>
                </a:solidFill>
                <a:latin typeface="Open Sans" panose="020B0606030504020204" pitchFamily="34" charset="0"/>
                <a:ea typeface="Open Sans" panose="020B0606030504020204" pitchFamily="34" charset="0"/>
                <a:cs typeface="Open Sans" panose="020B0606030504020204" pitchFamily="34" charset="0"/>
              </a:rPr>
              <a:t>This Program is...</a:t>
            </a:r>
            <a:r>
              <a:rPr lang="zh-CN" altLang="en-US" b="1" dirty="0">
                <a:solidFill>
                  <a:prstClr val="white"/>
                </a:solidFill>
                <a:latin typeface="Open Sans" panose="020B0606030504020204" pitchFamily="34" charset="0"/>
                <a:ea typeface="Open Sans" panose="020B0606030504020204" pitchFamily="34" charset="0"/>
                <a:cs typeface="Open Sans" panose="020B0606030504020204" pitchFamily="34" charset="0"/>
              </a:rPr>
              <a:t> </a:t>
            </a:r>
            <a:endParaRPr lang="zh-CN" altLang="en-US" b="1"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a:p>
            <a:pPr indent="0" defTabSz="1450975">
              <a:lnSpc>
                <a:spcPct val="150000"/>
              </a:lnSpc>
              <a:buFont typeface="IBM Plex Sans" panose="020B0503050203000203" charset="0"/>
              <a:buNone/>
            </a:pPr>
            <a:r>
              <a:rPr lang="en-US" altLang="zh-CN" sz="1050" dirty="0">
                <a:solidFill>
                  <a:prstClr val="white"/>
                </a:solidFill>
                <a:latin typeface="Open Sans" panose="020B0606030504020204" pitchFamily="34" charset="0"/>
                <a:ea typeface="Open Sans" panose="020B0606030504020204" pitchFamily="34" charset="0"/>
                <a:cs typeface="Open Sans" panose="020B0606030504020204" pitchFamily="34" charset="0"/>
              </a:rPr>
              <a:t>an enrollment system where a student can: create an account, add and remove a course, finalize their course list, and get their timetable.</a:t>
            </a:r>
            <a:endParaRPr lang="en-US" altLang="zh-CN" sz="105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a:p>
            <a:pPr indent="0" defTabSz="1450975">
              <a:lnSpc>
                <a:spcPct val="150000"/>
              </a:lnSpc>
              <a:buFont typeface="IBM Plex Sans" panose="020B0503050203000203" charset="0"/>
              <a:buNone/>
            </a:pPr>
            <a:r>
              <a:rPr lang="en-US" altLang="zh-CN" sz="1050" dirty="0">
                <a:solidFill>
                  <a:prstClr val="white"/>
                </a:solidFill>
                <a:latin typeface="Open Sans" panose="020B0606030504020204" pitchFamily="34" charset="0"/>
                <a:ea typeface="Open Sans" panose="020B0606030504020204" pitchFamily="34" charset="0"/>
                <a:cs typeface="Open Sans" panose="020B0606030504020204" pitchFamily="34" charset="0"/>
              </a:rPr>
              <a:t>This system also enables an admin to: add info to a students account, generate a professors roster, and generate reports</a:t>
            </a:r>
            <a:endParaRPr lang="en-US" altLang="zh-CN" sz="105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Text Box 10"/>
          <p:cNvSpPr txBox="1">
            <a:spLocks noChangeArrowheads="1"/>
          </p:cNvSpPr>
          <p:nvPr/>
        </p:nvSpPr>
        <p:spPr bwMode="auto">
          <a:xfrm>
            <a:off x="6211570" y="3897630"/>
            <a:ext cx="5464810" cy="2057400"/>
          </a:xfrm>
          <a:prstGeom prst="rect">
            <a:avLst/>
          </a:prstGeom>
          <a:noFill/>
          <a:ln w="9525">
            <a:noFill/>
            <a:miter lim="800000"/>
          </a:ln>
        </p:spPr>
        <p:txBody>
          <a:bodyPr wrap="square" lIns="60960" tIns="30480" rIns="60960" bIns="30480">
            <a:noAutofit/>
          </a:bodyPr>
          <a:lstStyle/>
          <a:p>
            <a:pPr algn="r" defTabSz="1450975">
              <a:lnSpc>
                <a:spcPct val="150000"/>
              </a:lnSpc>
            </a:pPr>
            <a:r>
              <a:rPr lang="en-US" b="1" dirty="0">
                <a:solidFill>
                  <a:prstClr val="white"/>
                </a:solidFill>
                <a:latin typeface="Open Sans" panose="020B0606030504020204" pitchFamily="34" charset="0"/>
                <a:ea typeface="Open Sans" panose="020B0606030504020204" pitchFamily="34" charset="0"/>
                <a:cs typeface="Open Sans" panose="020B0606030504020204" pitchFamily="34" charset="0"/>
              </a:rPr>
              <a:t>Where this program could be improved...</a:t>
            </a:r>
            <a:r>
              <a:rPr b="1" dirty="0">
                <a:solidFill>
                  <a:prstClr val="white"/>
                </a:solidFill>
                <a:latin typeface="Open Sans" panose="020B0606030504020204" pitchFamily="34" charset="0"/>
                <a:ea typeface="Open Sans" panose="020B0606030504020204" pitchFamily="34" charset="0"/>
                <a:cs typeface="Open Sans" panose="020B0606030504020204" pitchFamily="34" charset="0"/>
              </a:rPr>
              <a:t> </a:t>
            </a:r>
            <a:endParaRPr b="1"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a:p>
            <a:pPr algn="r" defTabSz="1450975">
              <a:lnSpc>
                <a:spcPct val="150000"/>
              </a:lnSpc>
            </a:pPr>
            <a:r>
              <a:rPr lang="en-US" altLang="zh-CN" sz="1050" dirty="0">
                <a:solidFill>
                  <a:prstClr val="white"/>
                </a:solidFill>
                <a:latin typeface="Open Sans" panose="020B0606030504020204" pitchFamily="34" charset="0"/>
                <a:ea typeface="Open Sans" panose="020B0606030504020204" pitchFamily="34" charset="0"/>
                <a:cs typeface="Open Sans" panose="020B0606030504020204" pitchFamily="34" charset="0"/>
              </a:rPr>
              <a:t>a password system could have been implemented. A search function could have been made so that a student can search for the Course they are looking for. The UI could display the maximum units allowed and current total units so that the student can see it all the time. Finally, the program does not overwrite the csv files used, so the data from the user is lost. In the end the program is for demonstration purposes only. More of a proof of concept that an actual enrollment system that is ready for use.</a:t>
            </a:r>
            <a:endParaRPr lang="en-US" altLang="zh-CN" sz="105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406400"/>
            <a:ext cx="12192000" cy="228600"/>
            <a:chOff x="0" y="571500"/>
            <a:chExt cx="12192000" cy="228600"/>
          </a:xfrm>
        </p:grpSpPr>
        <p:cxnSp>
          <p:nvCxnSpPr>
            <p:cNvPr id="5" name="直接连接符 4"/>
            <p:cNvCxnSpPr/>
            <p:nvPr/>
          </p:nvCxnSpPr>
          <p:spPr>
            <a:xfrm>
              <a:off x="0" y="571500"/>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800100"/>
              <a:ext cx="12192000" cy="0"/>
            </a:xfrm>
            <a:prstGeom prst="line">
              <a:avLst/>
            </a:prstGeom>
            <a:ln w="76200">
              <a:solidFill>
                <a:schemeClr val="tx2"/>
              </a:solidFill>
              <a:prstDash val="dash"/>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rot="10800000">
            <a:off x="0" y="6235700"/>
            <a:ext cx="12192000" cy="228600"/>
            <a:chOff x="0" y="571500"/>
            <a:chExt cx="12192000" cy="228600"/>
          </a:xfrm>
        </p:grpSpPr>
        <p:cxnSp>
          <p:nvCxnSpPr>
            <p:cNvPr id="11" name="直接连接符 10"/>
            <p:cNvCxnSpPr/>
            <p:nvPr/>
          </p:nvCxnSpPr>
          <p:spPr>
            <a:xfrm>
              <a:off x="0" y="571500"/>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0" y="800100"/>
              <a:ext cx="12192000" cy="0"/>
            </a:xfrm>
            <a:prstGeom prst="line">
              <a:avLst/>
            </a:prstGeom>
            <a:ln w="76200">
              <a:solidFill>
                <a:schemeClr val="tx2"/>
              </a:solidFill>
              <a:prstDash val="dash"/>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rot="21412603">
            <a:off x="492760" y="2871470"/>
            <a:ext cx="11289030" cy="1568450"/>
          </a:xfrm>
          <a:prstGeom prst="rect">
            <a:avLst/>
          </a:prstGeom>
          <a:noFill/>
        </p:spPr>
        <p:txBody>
          <a:bodyPr wrap="square" rtlCol="0">
            <a:spAutoFit/>
          </a:bodyPr>
          <a:lstStyle/>
          <a:p>
            <a:pPr algn="ctr"/>
            <a:r>
              <a:rPr lang="zh-CN" altLang="en-US" sz="9600" b="1" spc="-300" dirty="0" smtClean="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THANK YOU</a:t>
            </a:r>
            <a:endParaRPr lang="zh-CN" altLang="en-US" sz="9600" b="1" spc="-300" dirty="0" smtClean="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rot="381586">
              <a:off x="2263007" y="4248119"/>
              <a:ext cx="8318034" cy="1531594"/>
            </p14:xfrm>
          </p:contentPart>
        </mc:Choice>
        <mc:Fallback xmlns="">
          <p:pic>
            <p:nvPicPr>
              <p:cNvPr id="4" name="墨迹 3"/>
            </p:nvPicPr>
            <p:blipFill>
              <a:blip r:embed="rId2"/>
            </p:blipFill>
            <p:spPr>
              <a:xfrm rot="381586">
                <a:off x="2263007" y="4248119"/>
                <a:ext cx="8318034" cy="1531594"/>
              </a:xfrm>
              <a:prstGeom prst="rect"/>
            </p:spPr>
          </p:pic>
        </mc:Fallback>
      </mc:AlternateContent>
      <p:grpSp>
        <p:nvGrpSpPr>
          <p:cNvPr id="26" name="组合 25"/>
          <p:cNvGrpSpPr/>
          <p:nvPr/>
        </p:nvGrpSpPr>
        <p:grpSpPr>
          <a:xfrm rot="21282385">
            <a:off x="941339" y="999551"/>
            <a:ext cx="3643361" cy="2315957"/>
            <a:chOff x="1335039" y="920933"/>
            <a:chExt cx="3675281" cy="2336247"/>
          </a:xfrm>
        </p:grpSpPr>
        <mc:AlternateContent xmlns:mc="http://schemas.openxmlformats.org/markup-compatibility/2006" xmlns:p14="http://schemas.microsoft.com/office/powerpoint/2010/main">
          <mc:Choice Requires="p14">
            <p:contentPart r:id="rId3" p14:bwMode="auto">
              <p14:nvContentPartPr>
                <p14:cNvPr id="19" name="墨迹 18"/>
                <p14:cNvContentPartPr/>
                <p14:nvPr/>
              </p14:nvContentPartPr>
              <p14:xfrm>
                <a:off x="1335039" y="920933"/>
                <a:ext cx="3675281" cy="2336247"/>
              </p14:xfrm>
            </p:contentPart>
          </mc:Choice>
          <mc:Fallback xmlns="">
            <p:pic>
              <p:nvPicPr>
                <p:cNvPr id="19" name="墨迹 18"/>
              </p:nvPicPr>
              <p:blipFill>
                <a:blip r:embed="rId4"/>
              </p:blipFill>
              <p:spPr>
                <a:xfrm>
                  <a:off x="1335039" y="920933"/>
                  <a:ext cx="3675281" cy="2336247"/>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20" name="墨迹 19"/>
                <p14:cNvContentPartPr/>
                <p14:nvPr/>
              </p14:nvContentPartPr>
              <p14:xfrm>
                <a:off x="2257760" y="921140"/>
                <a:ext cx="656280" cy="407160"/>
              </p14:xfrm>
            </p:contentPart>
          </mc:Choice>
          <mc:Fallback xmlns="">
            <p:pic>
              <p:nvPicPr>
                <p:cNvPr id="20" name="墨迹 19"/>
              </p:nvPicPr>
              <p:blipFill>
                <a:blip r:embed="rId6"/>
              </p:blipFill>
              <p:spPr>
                <a:xfrm>
                  <a:off x="2257760" y="921140"/>
                  <a:ext cx="656280" cy="407160"/>
                </a:xfrm>
                <a:prstGeom prst="rect"/>
              </p:spPr>
            </p:pic>
          </mc:Fallback>
        </mc:AlternateContent>
      </p:grpSp>
      <p:sp>
        <p:nvSpPr>
          <p:cNvPr id="112" name="矩形 111"/>
          <p:cNvSpPr/>
          <p:nvPr/>
        </p:nvSpPr>
        <p:spPr>
          <a:xfrm rot="21220150">
            <a:off x="1245235" y="1504315"/>
            <a:ext cx="1990090" cy="922020"/>
          </a:xfrm>
          <a:prstGeom prst="rect">
            <a:avLst/>
          </a:prstGeom>
        </p:spPr>
        <p:txBody>
          <a:bodyPr wrap="square">
            <a:spAutoFit/>
          </a:bodyPr>
          <a:lstStyle/>
          <a:p>
            <a:pPr lvl="0" algn="dist">
              <a:lnSpc>
                <a:spcPct val="150000"/>
              </a:lnSpc>
            </a:pPr>
            <a:r>
              <a:rPr lang="en-US" altLang="zh-CN"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Submitted by:</a:t>
            </a:r>
            <a:endParaRPr lang="en-US" altLang="zh-CN"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a:p>
            <a:pPr lvl="0" algn="dist">
              <a:lnSpc>
                <a:spcPct val="150000"/>
              </a:lnSpc>
            </a:pPr>
            <a:r>
              <a:rPr lang="en-US" altLang="zh-CN"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Hazel Anne Mozo</a:t>
            </a:r>
            <a:endParaRPr lang="en-US" altLang="zh-CN"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p:txBody>
      </p:sp>
      <p:sp>
        <p:nvSpPr>
          <p:cNvPr id="113" name="KSO_Shape"/>
          <p:cNvSpPr/>
          <p:nvPr/>
        </p:nvSpPr>
        <p:spPr bwMode="auto">
          <a:xfrm rot="2633721">
            <a:off x="8470899" y="935103"/>
            <a:ext cx="1346200" cy="1800225"/>
          </a:xfrm>
          <a:custGeom>
            <a:avLst/>
            <a:gdLst>
              <a:gd name="T0" fmla="*/ 1281616 w 634"/>
              <a:gd name="T1" fmla="*/ 39819 h 633"/>
              <a:gd name="T2" fmla="*/ 1281616 w 634"/>
              <a:gd name="T3" fmla="*/ 39819 h 633"/>
              <a:gd name="T4" fmla="*/ 0 w 634"/>
              <a:gd name="T5" fmla="*/ 878867 h 633"/>
              <a:gd name="T6" fmla="*/ 405951 w 634"/>
              <a:gd name="T7" fmla="*/ 1214486 h 633"/>
              <a:gd name="T8" fmla="*/ 656748 w 634"/>
              <a:gd name="T9" fmla="*/ 1797553 h 633"/>
              <a:gd name="T10" fmla="*/ 1313497 w 634"/>
              <a:gd name="T11" fmla="*/ 82483 h 633"/>
              <a:gd name="T12" fmla="*/ 1281616 w 634"/>
              <a:gd name="T13" fmla="*/ 39819 h 633"/>
              <a:gd name="T14" fmla="*/ 157280 w 634"/>
              <a:gd name="T15" fmla="*/ 878867 h 633"/>
              <a:gd name="T16" fmla="*/ 157280 w 634"/>
              <a:gd name="T17" fmla="*/ 878867 h 633"/>
              <a:gd name="T18" fmla="*/ 1126461 w 634"/>
              <a:gd name="T19" fmla="*/ 250292 h 633"/>
              <a:gd name="T20" fmla="*/ 437832 w 634"/>
              <a:gd name="T21" fmla="*/ 1086496 h 633"/>
              <a:gd name="T22" fmla="*/ 157280 w 634"/>
              <a:gd name="T23" fmla="*/ 878867 h 633"/>
              <a:gd name="T24" fmla="*/ 656748 w 634"/>
              <a:gd name="T25" fmla="*/ 1589924 h 633"/>
              <a:gd name="T26" fmla="*/ 656748 w 634"/>
              <a:gd name="T27" fmla="*/ 1589924 h 633"/>
              <a:gd name="T28" fmla="*/ 501594 w 634"/>
              <a:gd name="T29" fmla="*/ 1129159 h 633"/>
              <a:gd name="T30" fmla="*/ 1158342 w 634"/>
              <a:gd name="T31" fmla="*/ 290111 h 633"/>
              <a:gd name="T32" fmla="*/ 656748 w 634"/>
              <a:gd name="T33" fmla="*/ 1589924 h 6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33">
                <a:moveTo>
                  <a:pt x="603" y="14"/>
                </a:moveTo>
                <a:lnTo>
                  <a:pt x="603" y="14"/>
                </a:lnTo>
                <a:cubicBezTo>
                  <a:pt x="574" y="14"/>
                  <a:pt x="0" y="309"/>
                  <a:pt x="0" y="309"/>
                </a:cubicBezTo>
                <a:lnTo>
                  <a:pt x="191" y="427"/>
                </a:lnTo>
                <a:lnTo>
                  <a:pt x="309" y="632"/>
                </a:lnTo>
                <a:cubicBezTo>
                  <a:pt x="309" y="632"/>
                  <a:pt x="618" y="44"/>
                  <a:pt x="618" y="29"/>
                </a:cubicBezTo>
                <a:cubicBezTo>
                  <a:pt x="633" y="14"/>
                  <a:pt x="618" y="0"/>
                  <a:pt x="603" y="14"/>
                </a:cubicBezTo>
                <a:close/>
                <a:moveTo>
                  <a:pt x="74" y="309"/>
                </a:moveTo>
                <a:lnTo>
                  <a:pt x="74" y="309"/>
                </a:lnTo>
                <a:cubicBezTo>
                  <a:pt x="530" y="88"/>
                  <a:pt x="530" y="88"/>
                  <a:pt x="530" y="88"/>
                </a:cubicBezTo>
                <a:cubicBezTo>
                  <a:pt x="206" y="382"/>
                  <a:pt x="206" y="382"/>
                  <a:pt x="206" y="382"/>
                </a:cubicBezTo>
                <a:lnTo>
                  <a:pt x="74" y="309"/>
                </a:lnTo>
                <a:close/>
                <a:moveTo>
                  <a:pt x="309" y="559"/>
                </a:moveTo>
                <a:lnTo>
                  <a:pt x="309" y="559"/>
                </a:lnTo>
                <a:cubicBezTo>
                  <a:pt x="309" y="559"/>
                  <a:pt x="250" y="441"/>
                  <a:pt x="236" y="397"/>
                </a:cubicBezTo>
                <a:cubicBezTo>
                  <a:pt x="545" y="102"/>
                  <a:pt x="545" y="102"/>
                  <a:pt x="545" y="102"/>
                </a:cubicBezTo>
                <a:lnTo>
                  <a:pt x="309" y="559"/>
                </a:lnTo>
                <a:close/>
              </a:path>
            </a:pathLst>
          </a:custGeom>
          <a:solidFill>
            <a:srgbClr val="44546A"/>
          </a:solidFill>
          <a:ln>
            <a:noFill/>
          </a:ln>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endParaRPr lang="zh-CN" altLang="en-US">
              <a:latin typeface="IBM Plex Sans" panose="020B0503050203000203" charset="0"/>
              <a:ea typeface="IBM Plex Sans" panose="020B0503050203000203" charset="0"/>
              <a:cs typeface="IBM Plex Sans" panose="020B0503050203000203" charset="0"/>
            </a:endParaRPr>
          </a:p>
        </p:txBody>
      </p:sp>
      <mc:AlternateContent xmlns:mc="http://schemas.openxmlformats.org/markup-compatibility/2006" xmlns:p14="http://schemas.microsoft.com/office/powerpoint/2010/main">
        <mc:Choice Requires="p14">
          <p:contentPart r:id="rId7" p14:bwMode="auto">
            <p14:nvContentPartPr>
              <p14:cNvPr id="115" name="墨迹 114"/>
              <p14:cNvContentPartPr/>
              <p14:nvPr/>
            </p14:nvContentPartPr>
            <p14:xfrm>
              <a:off x="7258215" y="1831673"/>
              <a:ext cx="1112400" cy="533880"/>
            </p14:xfrm>
          </p:contentPart>
        </mc:Choice>
        <mc:Fallback xmlns="">
          <p:pic>
            <p:nvPicPr>
              <p:cNvPr id="115" name="墨迹 114"/>
            </p:nvPicPr>
            <p:blipFill>
              <a:blip r:embed="rId8"/>
            </p:blipFill>
            <p:spPr>
              <a:xfrm>
                <a:off x="7258215" y="1831673"/>
                <a:ext cx="1112400" cy="533880"/>
              </a:xfrm>
              <a:prstGeom prst="rect"/>
            </p:spPr>
          </p:pic>
        </mc:Fallback>
      </mc:AlternateContent>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160033"/>
  <p:tag name="KSO_WM_UNIT_TYPE" val="d"/>
  <p:tag name="KSO_WM_UNIT_INDEX" val="1"/>
  <p:tag name="KSO_WM_UNIT_CLEAR" val="0"/>
  <p:tag name="KSO_WM_UNIT_LAYERLEVEL" val="1"/>
  <p:tag name="KSO_WM_UNIT_VALUE" val="1432*1627"/>
  <p:tag name="KSO_WM_UNIT_HIGHLIGHT" val="0"/>
  <p:tag name="KSO_WM_UNIT_COMPATIBLE" val="0"/>
  <p:tag name="KSO_WM_UNIT_ID" val="custom160033_19*d*1"/>
</p:tagLst>
</file>

<file path=ppt/tags/tag2.xml><?xml version="1.0" encoding="utf-8"?>
<p:tagLst xmlns:p="http://schemas.openxmlformats.org/presentationml/2006/main">
  <p:tag name="KSO_WPP_MARK_KEY" val="fccd38f4-e913-46cc-92a5-33572aaec662"/>
  <p:tag name="COMMONDATA" val="eyJoZGlkIjoiMmNmYmEwOWQ4Y2Q0M2IxMGZkNjI4ZjhkZDQyNzg1OT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IBM Plex Sans"/>
        <a:ea typeface=""/>
        <a:cs typeface=""/>
        <a:font script="Jpan" typeface="ＭＳ Ｐゴシック"/>
        <a:font script="Hang" typeface="맑은 고딕"/>
        <a:font script="Hans" typeface="IBM Plex San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BM Plex Sans"/>
        <a:ea typeface=""/>
        <a:cs typeface=""/>
        <a:font script="Jpan" typeface="ＭＳ Ｐゴシック"/>
        <a:font script="Hang" typeface="맑은 고딕"/>
        <a:font script="Hans" typeface="IBM Plex Sans"/>
        <a:font script="Hant" typeface="新細明體"/>
        <a:font script="Arab" typeface="IBM Plex Sans"/>
        <a:font script="Hebr" typeface="IBM Plex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BM Plex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IBM Plex Sans"/>
        <a:ea typeface=""/>
        <a:cs typeface=""/>
        <a:font script="Jpan" typeface="ＭＳ Ｐゴシック"/>
        <a:font script="Hang" typeface="맑은 고딕"/>
        <a:font script="Hans" typeface="IBM Plex San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BM Plex Sans"/>
        <a:ea typeface=""/>
        <a:cs typeface=""/>
        <a:font script="Jpan" typeface="ＭＳ Ｐゴシック"/>
        <a:font script="Hang" typeface="맑은 고딕"/>
        <a:font script="Hans" typeface="IBM Plex Sans"/>
        <a:font script="Hant" typeface="新細明體"/>
        <a:font script="Arab" typeface="IBM Plex Sans"/>
        <a:font script="Hebr" typeface="IBM Plex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BM Plex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IBM Plex Sans"/>
        <a:ea typeface=""/>
        <a:cs typeface=""/>
        <a:font script="Jpan" typeface="ＭＳ Ｐゴシック"/>
        <a:font script="Hang" typeface="맑은 고딕"/>
        <a:font script="Hans" typeface="IBM Plex San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BM Plex Sans"/>
        <a:ea typeface=""/>
        <a:cs typeface=""/>
        <a:font script="Jpan" typeface="ＭＳ Ｐゴシック"/>
        <a:font script="Hang" typeface="맑은 고딕"/>
        <a:font script="Hans" typeface="IBM Plex Sans"/>
        <a:font script="Hant" typeface="新細明體"/>
        <a:font script="Arab" typeface="IBM Plex Sans"/>
        <a:font script="Hebr" typeface="IBM Plex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BM Plex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1855</Words>
  <Application>WPS Presentation</Application>
  <PresentationFormat>宽屏</PresentationFormat>
  <Paragraphs>75</Paragraphs>
  <Slides>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vt:i4>
      </vt:variant>
    </vt:vector>
  </HeadingPairs>
  <TitlesOfParts>
    <vt:vector size="21" baseType="lpstr">
      <vt:lpstr>Arial</vt:lpstr>
      <vt:lpstr>SimSun</vt:lpstr>
      <vt:lpstr>Wingdings</vt:lpstr>
      <vt:lpstr>IBM Plex Sans</vt:lpstr>
      <vt:lpstr>Miriam Mono CLM</vt:lpstr>
      <vt:lpstr>IBM Plex Sans SemiBold</vt:lpstr>
      <vt:lpstr>Yu Gothic UI Semibold</vt:lpstr>
      <vt:lpstr>Calibri</vt:lpstr>
      <vt:lpstr>Wingdings</vt:lpstr>
      <vt:lpstr>Microsoft YaHei</vt:lpstr>
      <vt:lpstr>Open Sans</vt:lpstr>
      <vt:lpstr>Arial Unicode MS</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Hazel Anne Mozo</cp:lastModifiedBy>
  <cp:revision>56</cp:revision>
  <dcterms:created xsi:type="dcterms:W3CDTF">2016-05-12T09:08:00Z</dcterms:created>
  <dcterms:modified xsi:type="dcterms:W3CDTF">2025-05-21T20:00:59Z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7E6F4F4C10EB4937B942DE266499238A_11</vt:lpwstr>
  </property>
  <property fmtid="{D5CDD505-2E9C-101B-9397-08002B2CF9AE}" pid="3" name="KSOProductBuildVer">
    <vt:lpwstr>1033-12.2.0.21179</vt:lpwstr>
  </property>
</Properties>
</file>