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2"/>
    <p:sldId id="257" r:id="rId3"/>
    <p:sldId id="258" r:id="rId4"/>
    <p:sldId id="262" r:id="rId5"/>
    <p:sldId id="267" r:id="rId6"/>
    <p:sldId id="271" r:id="rId7"/>
    <p:sldId id="272" r:id="rId8"/>
    <p:sldId id="268" r:id="rId9"/>
    <p:sldId id="273" r:id="rId10"/>
    <p:sldId id="274" r:id="rId11"/>
    <p:sldId id="269" r:id="rId12"/>
    <p:sldId id="275" r:id="rId13"/>
    <p:sldId id="276" r:id="rId14"/>
    <p:sldId id="27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A817AA19-1952-4625-A66D-62622A290351}">
          <p14:sldIdLst>
            <p14:sldId id="256"/>
            <p14:sldId id="257"/>
          </p14:sldIdLst>
        </p14:section>
        <p14:section name="章节一" id="{9A01096A-27CC-4579-AAF6-D65F09208871}">
          <p14:sldIdLst>
            <p14:sldId id="258"/>
            <p14:sldId id="262"/>
            <p14:sldId id="267"/>
            <p14:sldId id="271"/>
            <p14:sldId id="272"/>
            <p14:sldId id="268"/>
            <p14:sldId id="273"/>
            <p14:sldId id="274"/>
            <p14:sldId id="269"/>
            <p14:sldId id="275"/>
            <p14:sldId id="276"/>
          </p14:sldIdLst>
        </p14:section>
        <p14:section name="封底" id="{B9D5EA0F-E265-4F6C-BB6B-E674F4288C76}">
          <p14:sldIdLst>
            <p14:sldId id="277"/>
          </p14:sldIdLst>
        </p14:section>
      </p14:sectionLst>
    </p:ext>
    <p:ext uri="{EFAFB233-063F-42B5-8137-9DF3F51BA10A}">
      <p15:sldGuideLst xmlns:p15="http://schemas.microsoft.com/office/powerpoint/2012/main">
        <p15:guide id="1" pos="384">
          <p15:clr>
            <a:srgbClr val="A4A3A4"/>
          </p15:clr>
        </p15:guide>
        <p15:guide id="2" orient="horz" pos="527">
          <p15:clr>
            <a:srgbClr val="A4A3A4"/>
          </p15:clr>
        </p15:guide>
        <p15:guide id="3" orient="horz" pos="595">
          <p15:clr>
            <a:srgbClr val="A4A3A4"/>
          </p15:clr>
        </p15:guide>
        <p15:guide id="4" orient="horz" pos="4020">
          <p15:clr>
            <a:srgbClr val="A4A3A4"/>
          </p15:clr>
        </p15:guide>
        <p15:guide id="5" pos="3863">
          <p15:clr>
            <a:srgbClr val="A4A3A4"/>
          </p15:clr>
        </p15:guide>
        <p15:guide id="6"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183"/>
    <a:srgbClr val="305598"/>
    <a:srgbClr val="2A4B86"/>
    <a:srgbClr val="254275"/>
    <a:srgbClr val="203864"/>
    <a:srgbClr val="C55A11"/>
    <a:srgbClr val="2F5597"/>
    <a:srgbClr val="7F7F7F"/>
    <a:srgbClr val="FF0000"/>
    <a:srgbClr val="1414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003" autoAdjust="0"/>
    <p:restoredTop sz="94660"/>
  </p:normalViewPr>
  <p:slideViewPr>
    <p:cSldViewPr snapToGrid="0" showGuides="1">
      <p:cViewPr varScale="1">
        <p:scale>
          <a:sx n="106" d="100"/>
          <a:sy n="106" d="100"/>
        </p:scale>
        <p:origin x="216" y="624"/>
      </p:cViewPr>
      <p:guideLst>
        <p:guide pos="384"/>
        <p:guide orient="horz" pos="527"/>
        <p:guide orient="horz" pos="595"/>
        <p:guide orient="horz" pos="4020"/>
        <p:guide pos="3863"/>
        <p:guide orient="horz" pos="2160"/>
      </p:guideLst>
    </p:cSldViewPr>
  </p:slideViewPr>
  <p:notesTextViewPr>
    <p:cViewPr>
      <p:scale>
        <a:sx n="1" d="1"/>
        <a:sy n="1" d="1"/>
      </p:scale>
      <p:origin x="0" y="0"/>
    </p:cViewPr>
  </p:notesTextViewPr>
  <p:sorterViewPr>
    <p:cViewPr>
      <p:scale>
        <a:sx n="100" d="100"/>
        <a:sy n="100" d="100"/>
      </p:scale>
      <p:origin x="0" y="-59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611547483664497E-2"/>
          <c:y val="0.151605031211796"/>
          <c:w val="0.94591080618284895"/>
          <c:h val="0.73726600393830299"/>
        </c:manualLayout>
      </c:layout>
      <c:barChart>
        <c:barDir val="col"/>
        <c:grouping val="clustered"/>
        <c:varyColors val="0"/>
        <c:ser>
          <c:idx val="1"/>
          <c:order val="0"/>
          <c:tx>
            <c:strRef>
              <c:f>Sheet1!$C$1</c:f>
              <c:strCache>
                <c:ptCount val="1"/>
                <c:pt idx="0">
                  <c:v>系列 2</c:v>
                </c:pt>
              </c:strCache>
            </c:strRef>
          </c:tx>
          <c:spPr>
            <a:gradFill flip="none" rotWithShape="1">
              <a:gsLst>
                <a:gs pos="0">
                  <a:srgbClr val="305598"/>
                </a:gs>
                <a:gs pos="100000">
                  <a:srgbClr val="305598">
                    <a:lumMod val="50000"/>
                    <a:lumOff val="50000"/>
                  </a:srgbClr>
                </a:gs>
              </a:gsLst>
              <a:lin ang="5400000" scaled="1"/>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类别 1</c:v>
                </c:pt>
                <c:pt idx="1">
                  <c:v>类别 2</c:v>
                </c:pt>
                <c:pt idx="2">
                  <c:v>类别 3</c:v>
                </c:pt>
                <c:pt idx="3">
                  <c:v>类别 4</c:v>
                </c:pt>
                <c:pt idx="4">
                  <c:v>类别 5</c:v>
                </c:pt>
              </c:strCache>
            </c:strRef>
          </c:cat>
          <c:val>
            <c:numRef>
              <c:f>Sheet1!$C$2:$C$6</c:f>
              <c:numCache>
                <c:formatCode>General</c:formatCode>
                <c:ptCount val="5"/>
                <c:pt idx="0">
                  <c:v>2.4</c:v>
                </c:pt>
                <c:pt idx="1">
                  <c:v>4.4000000000000004</c:v>
                </c:pt>
                <c:pt idx="2">
                  <c:v>1.8</c:v>
                </c:pt>
                <c:pt idx="3">
                  <c:v>3</c:v>
                </c:pt>
                <c:pt idx="4">
                  <c:v>4</c:v>
                </c:pt>
              </c:numCache>
            </c:numRef>
          </c:val>
          <c:extLst>
            <c:ext xmlns:c16="http://schemas.microsoft.com/office/drawing/2014/chart" uri="{C3380CC4-5D6E-409C-BE32-E72D297353CC}">
              <c16:uniqueId val="{00000000-4683-6141-8CCC-76524183605F}"/>
            </c:ext>
          </c:extLst>
        </c:ser>
        <c:ser>
          <c:idx val="2"/>
          <c:order val="1"/>
          <c:tx>
            <c:strRef>
              <c:f>Sheet1!$D$1</c:f>
              <c:strCache>
                <c:ptCount val="1"/>
                <c:pt idx="0">
                  <c:v>系列 3</c:v>
                </c:pt>
              </c:strCache>
            </c:strRef>
          </c:tx>
          <c:spPr>
            <a:gradFill flip="none" rotWithShape="1">
              <a:gsLst>
                <a:gs pos="0">
                  <a:srgbClr val="F4B183"/>
                </a:gs>
                <a:gs pos="100000">
                  <a:srgbClr val="F4B183">
                    <a:lumMod val="50000"/>
                    <a:lumOff val="50000"/>
                  </a:srgbClr>
                </a:gs>
              </a:gsLst>
              <a:lin ang="5400000" scaled="1"/>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类别 1</c:v>
                </c:pt>
                <c:pt idx="1">
                  <c:v>类别 2</c:v>
                </c:pt>
                <c:pt idx="2">
                  <c:v>类别 3</c:v>
                </c:pt>
                <c:pt idx="3">
                  <c:v>类别 4</c:v>
                </c:pt>
                <c:pt idx="4">
                  <c:v>类别 5</c:v>
                </c:pt>
              </c:strCache>
            </c:strRef>
          </c:cat>
          <c:val>
            <c:numRef>
              <c:f>Sheet1!$D$2:$D$6</c:f>
              <c:numCache>
                <c:formatCode>General</c:formatCode>
                <c:ptCount val="5"/>
                <c:pt idx="0">
                  <c:v>2</c:v>
                </c:pt>
                <c:pt idx="1">
                  <c:v>2</c:v>
                </c:pt>
                <c:pt idx="2">
                  <c:v>3</c:v>
                </c:pt>
                <c:pt idx="3">
                  <c:v>3.5</c:v>
                </c:pt>
                <c:pt idx="4">
                  <c:v>4.5</c:v>
                </c:pt>
              </c:numCache>
            </c:numRef>
          </c:val>
          <c:extLst>
            <c:ext xmlns:c16="http://schemas.microsoft.com/office/drawing/2014/chart" uri="{C3380CC4-5D6E-409C-BE32-E72D297353CC}">
              <c16:uniqueId val="{00000001-4683-6141-8CCC-76524183605F}"/>
            </c:ext>
          </c:extLst>
        </c:ser>
        <c:dLbls>
          <c:showLegendKey val="0"/>
          <c:showVal val="1"/>
          <c:showCatName val="0"/>
          <c:showSerName val="0"/>
          <c:showPercent val="0"/>
          <c:showBubbleSize val="0"/>
        </c:dLbls>
        <c:gapWidth val="192"/>
        <c:overlap val="-64"/>
        <c:axId val="432863968"/>
        <c:axId val="615906768"/>
      </c:barChart>
      <c:catAx>
        <c:axId val="4328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615906768"/>
        <c:crosses val="autoZero"/>
        <c:auto val="1"/>
        <c:lblAlgn val="ctr"/>
        <c:lblOffset val="100"/>
        <c:noMultiLvlLbl val="0"/>
      </c:catAx>
      <c:valAx>
        <c:axId val="615906768"/>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43286396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bg1"/>
    </cs:fontRef>
    <cs:spPr>
      <a:solidFill>
        <a:schemeClr val="tx1">
          <a:lumMod val="50000"/>
          <a:lumOff val="50000"/>
        </a:schemeClr>
      </a:solidFill>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Arial" panose="020B0604020202090204" pitchFamily="3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90204" pitchFamily="34" charset="0"/>
              </a:rPr>
              <a:t>2022/11/11</a:t>
            </a:fld>
            <a:endParaRPr lang="zh-CN" altLang="en-US">
              <a:latin typeface="Arial" panose="020B060402020209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Arial" panose="020B0604020202090204" pitchFamily="3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90204" pitchFamily="34" charset="0"/>
              </a:rPr>
              <a:t>‹#›</a:t>
            </a:fld>
            <a:endParaRPr lang="zh-CN" altLang="en-US">
              <a:latin typeface="Arial" panose="020B060402020209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90204" pitchFamily="34" charset="0"/>
                <a:ea typeface="微软雅黑 Light" panose="020B0502040204020203"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90204" pitchFamily="34" charset="0"/>
                <a:ea typeface="微软雅黑 Light" panose="020B0502040204020203" charset="-122"/>
              </a:defRPr>
            </a:lvl1pPr>
          </a:lstStyle>
          <a:p>
            <a:fld id="{D2A48B96-639E-45A3-A0BA-2464DFDB1FAA}" type="datetimeFigureOut">
              <a:rPr lang="zh-CN" altLang="en-US" smtClean="0"/>
              <a:t>2022/11/11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90204" pitchFamily="34" charset="0"/>
                <a:ea typeface="微软雅黑 Light" panose="020B0502040204020203"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90204" pitchFamily="34" charset="0"/>
                <a:ea typeface="微软雅黑 Light" panose="020B0502040204020203"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90204" pitchFamily="34" charset="0"/>
        <a:ea typeface="微软雅黑 Light" panose="020B0502040204020203" charset="-122"/>
        <a:cs typeface="+mn-cs"/>
      </a:defRPr>
    </a:lvl1pPr>
    <a:lvl2pPr marL="457200" algn="l" defTabSz="914400" rtl="0" eaLnBrk="1" latinLnBrk="0" hangingPunct="1">
      <a:defRPr sz="1200" kern="1200">
        <a:solidFill>
          <a:schemeClr val="tx1"/>
        </a:solidFill>
        <a:latin typeface="Arial" panose="020B0604020202090204" pitchFamily="34" charset="0"/>
        <a:ea typeface="微软雅黑 Light" panose="020B0502040204020203" charset="-122"/>
        <a:cs typeface="+mn-cs"/>
      </a:defRPr>
    </a:lvl2pPr>
    <a:lvl3pPr marL="914400" algn="l" defTabSz="914400" rtl="0" eaLnBrk="1" latinLnBrk="0" hangingPunct="1">
      <a:defRPr sz="1200" kern="1200">
        <a:solidFill>
          <a:schemeClr val="tx1"/>
        </a:solidFill>
        <a:latin typeface="Arial" panose="020B0604020202090204" pitchFamily="34" charset="0"/>
        <a:ea typeface="微软雅黑 Light" panose="020B0502040204020203" charset="-122"/>
        <a:cs typeface="+mn-cs"/>
      </a:defRPr>
    </a:lvl3pPr>
    <a:lvl4pPr marL="1371600" algn="l" defTabSz="914400" rtl="0" eaLnBrk="1" latinLnBrk="0" hangingPunct="1">
      <a:defRPr sz="1200" kern="1200">
        <a:solidFill>
          <a:schemeClr val="tx1"/>
        </a:solidFill>
        <a:latin typeface="Arial" panose="020B0604020202090204" pitchFamily="34" charset="0"/>
        <a:ea typeface="微软雅黑 Light" panose="020B0502040204020203" charset="-122"/>
        <a:cs typeface="+mn-cs"/>
      </a:defRPr>
    </a:lvl4pPr>
    <a:lvl5pPr marL="1828800" algn="l" defTabSz="914400" rtl="0" eaLnBrk="1" latinLnBrk="0" hangingPunct="1">
      <a:defRPr sz="1200" kern="1200">
        <a:solidFill>
          <a:schemeClr val="tx1"/>
        </a:solidFill>
        <a:latin typeface="Arial" panose="020B0604020202090204" pitchFamily="34" charset="0"/>
        <a:ea typeface="微软雅黑 Light" panose="020B0502040204020203"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F70B494-BE76-4B4F-928D-B4766D48B3A9}" type="datetimeFigureOut">
              <a:rPr lang="zh-CN" altLang="en-US" smtClean="0"/>
              <a:t>2022/11/11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1C794F-41A7-4A77-B916-FA7C774CAB2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F70B494-BE76-4B4F-928D-B4766D48B3A9}" type="datetimeFigureOut">
              <a:rPr lang="zh-CN" altLang="en-US" smtClean="0"/>
              <a:t>2022/11/11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1C794F-41A7-4A77-B916-FA7C774CAB2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F70B494-BE76-4B4F-928D-B4766D48B3A9}" type="datetimeFigureOut">
              <a:rPr lang="zh-CN" altLang="en-US" smtClean="0"/>
              <a:t>2022/11/11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1C794F-41A7-4A77-B916-FA7C774CAB2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任意多边形: 形状 7"/>
          <p:cNvSpPr/>
          <p:nvPr/>
        </p:nvSpPr>
        <p:spPr>
          <a:xfrm rot="8100000">
            <a:off x="4541490" y="2284486"/>
            <a:ext cx="1162577" cy="1164941"/>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noFill/>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p:nvSpPr>
        <p:spPr>
          <a:xfrm rot="8100000">
            <a:off x="6487934" y="2281852"/>
            <a:ext cx="1162577" cy="1164941"/>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noFill/>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文本占位符 13"/>
          <p:cNvSpPr>
            <a:spLocks noGrp="1"/>
          </p:cNvSpPr>
          <p:nvPr userDrawn="1">
            <p:ph type="body" sz="quarter" idx="12" hasCustomPrompt="1"/>
          </p:nvPr>
        </p:nvSpPr>
        <p:spPr>
          <a:xfrm>
            <a:off x="3195484" y="4245393"/>
            <a:ext cx="5801032" cy="693174"/>
          </a:xfrm>
        </p:spPr>
        <p:txBody>
          <a:bodyPr lIns="0" tIns="0" rIns="0" bIns="0">
            <a:noAutofit/>
          </a:bodyPr>
          <a:lstStyle>
            <a:lvl1pPr marL="0" indent="0" algn="ctr">
              <a:buNone/>
              <a:defRPr sz="4400" b="1" spc="150" baseline="0">
                <a:solidFill>
                  <a:schemeClr val="tx1">
                    <a:lumMod val="85000"/>
                    <a:lumOff val="15000"/>
                  </a:schemeClr>
                </a:solidFill>
                <a:latin typeface="+mj-ea"/>
                <a:ea typeface="+mj-ea"/>
              </a:defRPr>
            </a:lvl1pPr>
          </a:lstStyle>
          <a:p>
            <a:pPr lvl="0"/>
            <a:r>
              <a:rPr lang="zh-CN" altLang="en-US"/>
              <a:t>这里输入您的标题</a:t>
            </a:r>
          </a:p>
        </p:txBody>
      </p:sp>
      <p:sp>
        <p:nvSpPr>
          <p:cNvPr id="18" name="文本占位符 13"/>
          <p:cNvSpPr>
            <a:spLocks noGrp="1"/>
          </p:cNvSpPr>
          <p:nvPr userDrawn="1">
            <p:ph type="body" sz="quarter" idx="13" hasCustomPrompt="1"/>
          </p:nvPr>
        </p:nvSpPr>
        <p:spPr>
          <a:xfrm>
            <a:off x="2324100" y="5058823"/>
            <a:ext cx="7543800" cy="827088"/>
          </a:xfrm>
        </p:spPr>
        <p:txBody>
          <a:bodyPr vert="horz" lIns="0" tIns="0" rIns="0" bIns="0" rtlCol="0">
            <a:noAutofit/>
          </a:bodyPr>
          <a:lstStyle>
            <a:lvl1pPr marL="0" marR="0" indent="0" algn="ctr" defTabSz="914400" rtl="0" eaLnBrk="1" fontAlgn="auto" latinLnBrk="0" hangingPunct="1">
              <a:lnSpc>
                <a:spcPct val="130000"/>
              </a:lnSpc>
              <a:spcBef>
                <a:spcPts val="1000"/>
              </a:spcBef>
              <a:spcAft>
                <a:spcPts val="0"/>
              </a:spcAft>
              <a:buClrTx/>
              <a:buSzTx/>
              <a:buFont typeface="Arial" panose="020B0604020202090204" pitchFamily="34" charset="0"/>
              <a:buNone/>
              <a:defRPr lang="zh-CN" altLang="en-US" sz="1600" b="0">
                <a:latin typeface="+mn-ea"/>
              </a:defRPr>
            </a:lvl1pPr>
          </a:lstStyle>
          <a:p>
            <a:pPr marL="0" marR="0" lvl="0" indent="0" algn="l" defTabSz="914400" rtl="0" eaLnBrk="1" fontAlgn="auto" latinLnBrk="0" hangingPunct="1">
              <a:lnSpc>
                <a:spcPct val="130000"/>
              </a:lnSpc>
              <a:spcBef>
                <a:spcPts val="1000"/>
              </a:spcBef>
              <a:spcAft>
                <a:spcPts val="0"/>
              </a:spcAft>
              <a:buClrTx/>
              <a:buSzTx/>
              <a:buFont typeface="Arial" panose="020B0604020202090204" pitchFamily="34" charset="0"/>
              <a:buNone/>
              <a:defRPr/>
            </a:pPr>
            <a:r>
              <a:rPr lang="zh-CN" altLang="en-US" sz="1600">
                <a:solidFill>
                  <a:schemeClr val="tx1">
                    <a:lumMod val="75000"/>
                    <a:lumOff val="25000"/>
                  </a:schemeClr>
                </a:solidFill>
                <a:latin typeface="+mn-ea"/>
              </a:rPr>
              <a:t>This is the original ppt template of Tongtong. Please do not copy, and legal responsibility will be investigated for piracy. If the font in the text needs to be used commercially, please apply for commercial authorization by yourself</a:t>
            </a:r>
          </a:p>
          <a:p>
            <a:pPr algn="l" fontAlgn="auto">
              <a:lnSpc>
                <a:spcPct val="130000"/>
              </a:lnSpc>
            </a:pPr>
            <a:endParaRPr lang="zh-CN" altLang="en-US" sz="1600">
              <a:solidFill>
                <a:schemeClr val="tx1">
                  <a:lumMod val="75000"/>
                  <a:lumOff val="25000"/>
                </a:schemeClr>
              </a:solidFill>
              <a:latin typeface="+mn-ea"/>
            </a:endParaRPr>
          </a:p>
        </p:txBody>
      </p:sp>
      <p:sp>
        <p:nvSpPr>
          <p:cNvPr id="7" name="任意多边形: 形状 6"/>
          <p:cNvSpPr/>
          <p:nvPr/>
        </p:nvSpPr>
        <p:spPr>
          <a:xfrm rot="8100000">
            <a:off x="5297998" y="2066012"/>
            <a:ext cx="1596009" cy="1599255"/>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文本占位符 13"/>
          <p:cNvSpPr>
            <a:spLocks noGrp="1"/>
          </p:cNvSpPr>
          <p:nvPr userDrawn="1">
            <p:ph type="body" sz="quarter" idx="10" hasCustomPrompt="1"/>
          </p:nvPr>
        </p:nvSpPr>
        <p:spPr>
          <a:xfrm>
            <a:off x="5373253" y="2335320"/>
            <a:ext cx="1445496" cy="827088"/>
          </a:xfrm>
        </p:spPr>
        <p:txBody>
          <a:bodyPr lIns="0" tIns="0" rIns="0" bIns="0">
            <a:noAutofit/>
          </a:bodyPr>
          <a:lstStyle>
            <a:lvl1pPr marL="0" indent="0" algn="ctr">
              <a:buNone/>
              <a:defRPr sz="6000" b="1">
                <a:solidFill>
                  <a:schemeClr val="bg1"/>
                </a:solidFill>
                <a:latin typeface="+mn-ea"/>
                <a:ea typeface="+mn-ea"/>
              </a:defRPr>
            </a:lvl1pPr>
          </a:lstStyle>
          <a:p>
            <a:pPr lvl="0"/>
            <a:r>
              <a:rPr lang="en-US" altLang="zh-CN"/>
              <a:t>01</a:t>
            </a:r>
            <a:endParaRPr lang="zh-CN" altLang="en-US"/>
          </a:p>
        </p:txBody>
      </p:sp>
      <p:sp>
        <p:nvSpPr>
          <p:cNvPr id="15" name="文本占位符 13"/>
          <p:cNvSpPr>
            <a:spLocks noGrp="1"/>
          </p:cNvSpPr>
          <p:nvPr userDrawn="1">
            <p:ph type="body" sz="quarter" idx="11" hasCustomPrompt="1"/>
          </p:nvPr>
        </p:nvSpPr>
        <p:spPr>
          <a:xfrm>
            <a:off x="4994788" y="3163683"/>
            <a:ext cx="2202426" cy="265317"/>
          </a:xfrm>
        </p:spPr>
        <p:txBody>
          <a:bodyPr lIns="0" tIns="0" rIns="0" bIns="0">
            <a:noAutofit/>
          </a:bodyPr>
          <a:lstStyle>
            <a:lvl1pPr marL="0" indent="0" algn="ctr">
              <a:buNone/>
              <a:defRPr sz="1200" b="0" spc="200" baseline="0">
                <a:solidFill>
                  <a:schemeClr val="bg1"/>
                </a:solidFill>
                <a:latin typeface="+mn-ea"/>
                <a:ea typeface="+mn-ea"/>
              </a:defRPr>
            </a:lvl1pPr>
          </a:lstStyle>
          <a:p>
            <a:pPr lvl="0"/>
            <a:r>
              <a:rPr lang="en-US" altLang="zh-CN"/>
              <a:t>PART ONE</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730500" y="3771900"/>
            <a:ext cx="6718300" cy="757130"/>
          </a:xfrm>
        </p:spPr>
        <p:txBody>
          <a:bodyPr anchor="t" anchorCtr="0">
            <a:noAutofit/>
          </a:bodyPr>
          <a:lstStyle>
            <a:lvl1pPr algn="ctr">
              <a:defRPr sz="4800" b="1"/>
            </a:lvl1pPr>
          </a:lstStyle>
          <a:p>
            <a:r>
              <a:rPr lang="zh-CN" altLang="en-US"/>
              <a:t>这里输入您的标题</a:t>
            </a:r>
          </a:p>
        </p:txBody>
      </p:sp>
      <p:sp>
        <p:nvSpPr>
          <p:cNvPr id="8" name="文本占位符 7"/>
          <p:cNvSpPr>
            <a:spLocks noGrp="1"/>
          </p:cNvSpPr>
          <p:nvPr>
            <p:ph type="body" sz="quarter" idx="10" hasCustomPrompt="1"/>
          </p:nvPr>
        </p:nvSpPr>
        <p:spPr>
          <a:xfrm>
            <a:off x="1417320" y="4605230"/>
            <a:ext cx="9281160" cy="757238"/>
          </a:xfrm>
        </p:spPr>
        <p:txBody>
          <a:bodyPr>
            <a:noAutofit/>
          </a:bodyPr>
          <a:lstStyle>
            <a:lvl1pPr marL="0" indent="0" algn="ctr">
              <a:buNone/>
              <a:defRPr sz="1600"/>
            </a:lvl1pPr>
          </a:lstStyle>
          <a:p>
            <a:pPr>
              <a:lnSpc>
                <a:spcPct val="130000"/>
              </a:lnSpc>
            </a:pPr>
            <a:r>
              <a:rPr lang="en-US" altLang="zh-CN" sz="2800">
                <a:latin typeface="+mn-ea"/>
              </a:rPr>
              <a:t>This is the original ppt template of Tongtong. Please do not copy, and legal responsibility will be investigated for piracy. </a:t>
            </a:r>
          </a:p>
        </p:txBody>
      </p:sp>
      <p:sp>
        <p:nvSpPr>
          <p:cNvPr id="10" name="文本占位符 7"/>
          <p:cNvSpPr>
            <a:spLocks noGrp="1"/>
          </p:cNvSpPr>
          <p:nvPr>
            <p:ph type="body" sz="quarter" idx="11" hasCustomPrompt="1"/>
          </p:nvPr>
        </p:nvSpPr>
        <p:spPr>
          <a:xfrm>
            <a:off x="4724400" y="3274111"/>
            <a:ext cx="2667000" cy="757238"/>
          </a:xfrm>
        </p:spPr>
        <p:txBody>
          <a:bodyPr>
            <a:noAutofit/>
          </a:bodyPr>
          <a:lstStyle>
            <a:lvl1pPr marL="0" indent="0" algn="ctr">
              <a:buNone/>
              <a:defRPr sz="1400"/>
            </a:lvl1pPr>
          </a:lstStyle>
          <a:p>
            <a:pPr>
              <a:lnSpc>
                <a:spcPct val="130000"/>
              </a:lnSpc>
            </a:pPr>
            <a:r>
              <a:rPr lang="en-US" altLang="zh-CN" sz="2800">
                <a:latin typeface="+mn-ea"/>
              </a:rPr>
              <a:t>PART ONE</a:t>
            </a:r>
          </a:p>
        </p:txBody>
      </p:sp>
      <p:sp>
        <p:nvSpPr>
          <p:cNvPr id="12" name="文本占位符 7"/>
          <p:cNvSpPr>
            <a:spLocks noGrp="1"/>
          </p:cNvSpPr>
          <p:nvPr>
            <p:ph type="body" sz="quarter" idx="12" hasCustomPrompt="1"/>
          </p:nvPr>
        </p:nvSpPr>
        <p:spPr>
          <a:xfrm>
            <a:off x="5440680" y="2362092"/>
            <a:ext cx="1234440" cy="618852"/>
          </a:xfrm>
        </p:spPr>
        <p:txBody>
          <a:bodyPr>
            <a:noAutofit/>
          </a:bodyPr>
          <a:lstStyle>
            <a:lvl1pPr marL="0" indent="0" algn="ctr">
              <a:buNone/>
              <a:defRPr sz="4000" b="1">
                <a:latin typeface="+mj-ea"/>
                <a:ea typeface="+mj-ea"/>
              </a:defRPr>
            </a:lvl1pPr>
          </a:lstStyle>
          <a:p>
            <a:pPr>
              <a:lnSpc>
                <a:spcPct val="130000"/>
              </a:lnSpc>
            </a:pPr>
            <a:r>
              <a:rPr lang="en-US" altLang="zh-CN" sz="2800">
                <a:latin typeface="+mn-ea"/>
              </a:rPr>
              <a:t>01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F70B494-BE76-4B4F-928D-B4766D48B3A9}" type="datetimeFigureOut">
              <a:rPr lang="zh-CN" altLang="en-US" smtClean="0"/>
              <a:t>2022/11/11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1C794F-41A7-4A77-B916-FA7C774CAB2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F70B494-BE76-4B4F-928D-B4766D48B3A9}" type="datetimeFigureOut">
              <a:rPr lang="zh-CN" altLang="en-US" smtClean="0"/>
              <a:t>2022/11/11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B1C794F-41A7-4A77-B916-FA7C774CAB2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6" name="平行四边形 35"/>
          <p:cNvSpPr/>
          <p:nvPr userDrawn="1"/>
        </p:nvSpPr>
        <p:spPr>
          <a:xfrm flipH="1">
            <a:off x="0" y="331657"/>
            <a:ext cx="12192000" cy="610048"/>
          </a:xfrm>
          <a:prstGeom prst="parallelogram">
            <a:avLst>
              <a:gd name="adj" fmla="val 0"/>
            </a:avLst>
          </a:prstGeom>
          <a:gradFill>
            <a:gsLst>
              <a:gs pos="0">
                <a:srgbClr val="305598">
                  <a:alpha val="2000"/>
                </a:srgbClr>
              </a:gs>
              <a:gs pos="100000">
                <a:srgbClr val="305598">
                  <a:alpha val="22000"/>
                </a:srgb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标题 1"/>
          <p:cNvSpPr>
            <a:spLocks noGrp="1"/>
          </p:cNvSpPr>
          <p:nvPr userDrawn="1">
            <p:ph type="title" hasCustomPrompt="1"/>
          </p:nvPr>
        </p:nvSpPr>
        <p:spPr>
          <a:xfrm>
            <a:off x="753687" y="328482"/>
            <a:ext cx="5504873" cy="616398"/>
          </a:xfrm>
        </p:spPr>
        <p:txBody>
          <a:bodyPr lIns="0" tIns="0" rIns="0" bIns="0" anchor="ctr" anchorCtr="0">
            <a:noAutofit/>
          </a:bodyPr>
          <a:lstStyle>
            <a:lvl1pPr>
              <a:lnSpc>
                <a:spcPct val="100000"/>
              </a:lnSpc>
              <a:defRPr sz="3200" b="1" spc="100" baseline="0">
                <a:solidFill>
                  <a:schemeClr val="bg2">
                    <a:lumMod val="10000"/>
                  </a:schemeClr>
                </a:solidFill>
              </a:defRPr>
            </a:lvl1pPr>
          </a:lstStyle>
          <a:p>
            <a:r>
              <a:rPr lang="zh-CN" altLang="en-US"/>
              <a:t>前期工作概述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F70B494-BE76-4B4F-928D-B4766D48B3A9}" type="datetimeFigureOut">
              <a:rPr lang="zh-CN" altLang="en-US" smtClean="0"/>
              <a:t>2022/11/11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B1C794F-41A7-4A77-B916-FA7C774CAB2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F70B494-BE76-4B4F-928D-B4766D48B3A9}" type="datetimeFigureOut">
              <a:rPr lang="zh-CN" altLang="en-US" smtClean="0"/>
              <a:t>2022/11/11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1C794F-41A7-4A77-B916-FA7C774CAB2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F70B494-BE76-4B4F-928D-B4766D48B3A9}" type="datetimeFigureOut">
              <a:rPr lang="zh-CN" altLang="en-US" smtClean="0"/>
              <a:t>2022/11/11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1C794F-41A7-4A77-B916-FA7C774CAB2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0B494-BE76-4B4F-928D-B4766D48B3A9}" type="datetimeFigureOut">
              <a:rPr lang="zh-CN" altLang="en-US" smtClean="0"/>
              <a:t>2022/11/11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C794F-41A7-4A77-B916-FA7C774CAB2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flipH="1">
            <a:off x="7174559" y="5425124"/>
            <a:ext cx="1933194" cy="37465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05598"/>
              </a:solidFill>
            </a:endParaRPr>
          </a:p>
        </p:txBody>
      </p:sp>
      <p:sp>
        <p:nvSpPr>
          <p:cNvPr id="37" name="矩形 36"/>
          <p:cNvSpPr/>
          <p:nvPr/>
        </p:nvSpPr>
        <p:spPr>
          <a:xfrm flipH="1">
            <a:off x="9260534" y="5425737"/>
            <a:ext cx="1933194" cy="37465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zh-CN" altLang="en-US"/>
          </a:p>
        </p:txBody>
      </p:sp>
      <p:sp>
        <p:nvSpPr>
          <p:cNvPr id="4" name="文本框 3"/>
          <p:cNvSpPr txBox="1"/>
          <p:nvPr/>
        </p:nvSpPr>
        <p:spPr>
          <a:xfrm>
            <a:off x="5608102" y="3088528"/>
            <a:ext cx="5692682" cy="738664"/>
          </a:xfrm>
          <a:prstGeom prst="rect">
            <a:avLst/>
          </a:prstGeom>
          <a:noFill/>
        </p:spPr>
        <p:txBody>
          <a:bodyPr wrap="square" lIns="0" tIns="0" rIns="0" bIns="0" rtlCol="0">
            <a:spAutoFit/>
          </a:bodyPr>
          <a:lstStyle/>
          <a:p>
            <a:pPr algn="dist"/>
            <a:r>
              <a:rPr lang="zh-CN" altLang="en-US" sz="4800" b="1" spc="600" dirty="0">
                <a:solidFill>
                  <a:srgbClr val="305598"/>
                </a:solidFill>
                <a:latin typeface="+mj-ea"/>
                <a:ea typeface="+mj-ea"/>
              </a:rPr>
              <a:t>述职报告</a:t>
            </a:r>
            <a:r>
              <a:rPr lang="en-US" altLang="zh-CN" sz="4800" b="1" spc="600" dirty="0">
                <a:solidFill>
                  <a:srgbClr val="305598"/>
                </a:solidFill>
                <a:latin typeface="+mj-ea"/>
                <a:ea typeface="+mj-ea"/>
              </a:rPr>
              <a:t>PPT</a:t>
            </a:r>
            <a:endParaRPr lang="zh-CN" altLang="en-US" sz="4800" b="1" spc="600" dirty="0">
              <a:solidFill>
                <a:srgbClr val="305598"/>
              </a:solidFill>
              <a:latin typeface="+mj-ea"/>
              <a:ea typeface="+mj-ea"/>
            </a:endParaRPr>
          </a:p>
        </p:txBody>
      </p:sp>
      <p:sp>
        <p:nvSpPr>
          <p:cNvPr id="14" name="文本框 13"/>
          <p:cNvSpPr txBox="1"/>
          <p:nvPr/>
        </p:nvSpPr>
        <p:spPr>
          <a:xfrm>
            <a:off x="5042533" y="4074383"/>
            <a:ext cx="6288310" cy="738664"/>
          </a:xfrm>
          <a:prstGeom prst="rect">
            <a:avLst/>
          </a:prstGeom>
          <a:noFill/>
        </p:spPr>
        <p:txBody>
          <a:bodyPr wrap="square" rtlCol="0">
            <a:noAutofit/>
          </a:bodyPr>
          <a:lstStyle/>
          <a:p>
            <a:pPr algn="r" fontAlgn="auto">
              <a:lnSpc>
                <a:spcPct val="130000"/>
              </a:lnSpc>
            </a:pPr>
            <a:r>
              <a:rPr lang="zh-CN" altLang="en-US" sz="1400">
                <a:latin typeface="+mn-ea"/>
              </a:rPr>
              <a:t>This is the original ppt template of Tongtong. Please do not copy, and legal responsibility will be investigated for piracy. </a:t>
            </a:r>
          </a:p>
        </p:txBody>
      </p:sp>
      <p:sp>
        <p:nvSpPr>
          <p:cNvPr id="18" name="任意多边形: 形状 17"/>
          <p:cNvSpPr/>
          <p:nvPr/>
        </p:nvSpPr>
        <p:spPr>
          <a:xfrm rot="2772565">
            <a:off x="-1059336" y="436401"/>
            <a:ext cx="2134889" cy="2069077"/>
          </a:xfrm>
          <a:custGeom>
            <a:avLst/>
            <a:gdLst>
              <a:gd name="connsiteX0" fmla="*/ 0 w 2134889"/>
              <a:gd name="connsiteY0" fmla="*/ 22465 h 2069077"/>
              <a:gd name="connsiteX1" fmla="*/ 21536 w 2134889"/>
              <a:gd name="connsiteY1" fmla="*/ 0 h 2069077"/>
              <a:gd name="connsiteX2" fmla="*/ 2134889 w 2134889"/>
              <a:gd name="connsiteY2" fmla="*/ 0 h 2069077"/>
              <a:gd name="connsiteX3" fmla="*/ 2134889 w 2134889"/>
              <a:gd name="connsiteY3" fmla="*/ 2069077 h 2069077"/>
            </a:gdLst>
            <a:ahLst/>
            <a:cxnLst>
              <a:cxn ang="0">
                <a:pos x="connsiteX0" y="connsiteY0"/>
              </a:cxn>
              <a:cxn ang="0">
                <a:pos x="connsiteX1" y="connsiteY1"/>
              </a:cxn>
              <a:cxn ang="0">
                <a:pos x="connsiteX2" y="connsiteY2"/>
              </a:cxn>
              <a:cxn ang="0">
                <a:pos x="connsiteX3" y="connsiteY3"/>
              </a:cxn>
            </a:cxnLst>
            <a:rect l="l" t="t" r="r" b="b"/>
            <a:pathLst>
              <a:path w="2134889" h="2069077">
                <a:moveTo>
                  <a:pt x="0" y="22465"/>
                </a:moveTo>
                <a:lnTo>
                  <a:pt x="21536" y="0"/>
                </a:lnTo>
                <a:lnTo>
                  <a:pt x="2134889" y="0"/>
                </a:lnTo>
                <a:lnTo>
                  <a:pt x="2134889" y="2069077"/>
                </a:lnTo>
                <a:close/>
              </a:path>
            </a:pathLst>
          </a:cu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形状 19"/>
          <p:cNvSpPr/>
          <p:nvPr/>
        </p:nvSpPr>
        <p:spPr>
          <a:xfrm rot="2772565">
            <a:off x="517136" y="2190809"/>
            <a:ext cx="2219065" cy="2262658"/>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blipFill dpi="0" rotWithShape="0">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任意多边形: 形状 21"/>
          <p:cNvSpPr/>
          <p:nvPr/>
        </p:nvSpPr>
        <p:spPr>
          <a:xfrm rot="2772565">
            <a:off x="2197165" y="4009181"/>
            <a:ext cx="2219065" cy="2219065"/>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任意多边形: 形状 25"/>
          <p:cNvSpPr/>
          <p:nvPr/>
        </p:nvSpPr>
        <p:spPr>
          <a:xfrm rot="2772565">
            <a:off x="-988170" y="4102359"/>
            <a:ext cx="1976337" cy="1894616"/>
          </a:xfrm>
          <a:custGeom>
            <a:avLst/>
            <a:gdLst>
              <a:gd name="connsiteX0" fmla="*/ 0 w 1976337"/>
              <a:gd name="connsiteY0" fmla="*/ 0 h 1894616"/>
              <a:gd name="connsiteX1" fmla="*/ 1976337 w 1976337"/>
              <a:gd name="connsiteY1" fmla="*/ 0 h 1894616"/>
              <a:gd name="connsiteX2" fmla="*/ 1976337 w 1976337"/>
              <a:gd name="connsiteY2" fmla="*/ 1894616 h 1894616"/>
            </a:gdLst>
            <a:ahLst/>
            <a:cxnLst>
              <a:cxn ang="0">
                <a:pos x="connsiteX0" y="connsiteY0"/>
              </a:cxn>
              <a:cxn ang="0">
                <a:pos x="connsiteX1" y="connsiteY1"/>
              </a:cxn>
              <a:cxn ang="0">
                <a:pos x="connsiteX2" y="connsiteY2"/>
              </a:cxn>
            </a:cxnLst>
            <a:rect l="l" t="t" r="r" b="b"/>
            <a:pathLst>
              <a:path w="1976337" h="1894616">
                <a:moveTo>
                  <a:pt x="0" y="0"/>
                </a:moveTo>
                <a:lnTo>
                  <a:pt x="1976337" y="0"/>
                </a:lnTo>
                <a:lnTo>
                  <a:pt x="1976337" y="1894616"/>
                </a:lnTo>
                <a:close/>
              </a:path>
            </a:pathLst>
          </a:cu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形状 27"/>
          <p:cNvSpPr/>
          <p:nvPr/>
        </p:nvSpPr>
        <p:spPr>
          <a:xfrm rot="2772565">
            <a:off x="437059" y="5745004"/>
            <a:ext cx="2145583" cy="2198718"/>
          </a:xfrm>
          <a:custGeom>
            <a:avLst/>
            <a:gdLst>
              <a:gd name="connsiteX0" fmla="*/ 0 w 2145583"/>
              <a:gd name="connsiteY0" fmla="*/ 0 h 2198718"/>
              <a:gd name="connsiteX1" fmla="*/ 2145583 w 2145583"/>
              <a:gd name="connsiteY1" fmla="*/ 0 h 2198718"/>
              <a:gd name="connsiteX2" fmla="*/ 37782 w 2145583"/>
              <a:gd name="connsiteY2" fmla="*/ 2198718 h 2198718"/>
              <a:gd name="connsiteX3" fmla="*/ 0 w 2145583"/>
              <a:gd name="connsiteY3" fmla="*/ 2162498 h 2198718"/>
            </a:gdLst>
            <a:ahLst/>
            <a:cxnLst>
              <a:cxn ang="0">
                <a:pos x="connsiteX0" y="connsiteY0"/>
              </a:cxn>
              <a:cxn ang="0">
                <a:pos x="connsiteX1" y="connsiteY1"/>
              </a:cxn>
              <a:cxn ang="0">
                <a:pos x="connsiteX2" y="connsiteY2"/>
              </a:cxn>
              <a:cxn ang="0">
                <a:pos x="connsiteX3" y="connsiteY3"/>
              </a:cxn>
            </a:cxnLst>
            <a:rect l="l" t="t" r="r" b="b"/>
            <a:pathLst>
              <a:path w="2145583" h="2198718">
                <a:moveTo>
                  <a:pt x="0" y="0"/>
                </a:moveTo>
                <a:lnTo>
                  <a:pt x="2145583" y="0"/>
                </a:lnTo>
                <a:lnTo>
                  <a:pt x="37782" y="2198718"/>
                </a:lnTo>
                <a:lnTo>
                  <a:pt x="0" y="216249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21" name="直接连接符 20"/>
          <p:cNvCxnSpPr/>
          <p:nvPr/>
        </p:nvCxnSpPr>
        <p:spPr>
          <a:xfrm>
            <a:off x="266700" y="-342900"/>
            <a:ext cx="2590800" cy="2590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284704" y="1029534"/>
            <a:ext cx="2098192" cy="209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331060" y="1936382"/>
            <a:ext cx="2230685" cy="2230685"/>
          </a:xfrm>
          <a:prstGeom prst="line">
            <a:avLst/>
          </a:prstGeom>
          <a:ln>
            <a:solidFill>
              <a:srgbClr val="F4B183"/>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7248187" y="5426487"/>
            <a:ext cx="1785938" cy="368300"/>
          </a:xfrm>
          <a:prstGeom prst="rect">
            <a:avLst/>
          </a:prstGeom>
          <a:noFill/>
        </p:spPr>
        <p:txBody>
          <a:bodyPr wrap="square" rtlCol="0">
            <a:spAutoFit/>
          </a:bodyPr>
          <a:lstStyle/>
          <a:p>
            <a:pPr algn="ctr"/>
            <a:r>
              <a:rPr lang="zh-CN" altLang="en-US"/>
              <a:t>汇报人：</a:t>
            </a:r>
            <a:r>
              <a:rPr lang="en-US" altLang="zh-CN"/>
              <a:t>XXXX</a:t>
            </a:r>
          </a:p>
        </p:txBody>
      </p:sp>
      <p:sp>
        <p:nvSpPr>
          <p:cNvPr id="35" name="文本框 34"/>
          <p:cNvSpPr txBox="1"/>
          <p:nvPr/>
        </p:nvSpPr>
        <p:spPr>
          <a:xfrm>
            <a:off x="9334162" y="5426487"/>
            <a:ext cx="1785938" cy="368300"/>
          </a:xfrm>
          <a:prstGeom prst="rect">
            <a:avLst/>
          </a:prstGeom>
          <a:noFill/>
        </p:spPr>
        <p:txBody>
          <a:bodyPr wrap="square" rtlCol="0">
            <a:spAutoFit/>
          </a:bodyPr>
          <a:lstStyle/>
          <a:p>
            <a:pPr algn="ctr"/>
            <a:r>
              <a:rPr lang="zh-CN" altLang="en-US"/>
              <a:t>部门：</a:t>
            </a:r>
            <a:r>
              <a:rPr lang="en-US" altLang="zh-CN"/>
              <a:t>XXXX</a:t>
            </a:r>
          </a:p>
        </p:txBody>
      </p:sp>
      <p:sp>
        <p:nvSpPr>
          <p:cNvPr id="38" name="文本框 35"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2800" spc="300">
                <a:latin typeface="+mj-ea"/>
              </a:rPr>
              <a:t>面临挑战与机遇</a:t>
            </a:r>
          </a:p>
        </p:txBody>
      </p:sp>
      <p:sp>
        <p:nvSpPr>
          <p:cNvPr id="8" name="文本框 7"/>
          <p:cNvSpPr txBox="1"/>
          <p:nvPr/>
        </p:nvSpPr>
        <p:spPr>
          <a:xfrm>
            <a:off x="1056410" y="3927436"/>
            <a:ext cx="2226686" cy="369332"/>
          </a:xfrm>
          <a:prstGeom prst="rect">
            <a:avLst/>
          </a:prstGeom>
          <a:noFill/>
        </p:spPr>
        <p:txBody>
          <a:bodyPr wrap="square" rtlCol="0">
            <a:spAutoFit/>
          </a:bodyPr>
          <a:lstStyle/>
          <a:p>
            <a:pPr algn="ctr">
              <a:lnSpc>
                <a:spcPct val="100000"/>
              </a:lnSpc>
            </a:pPr>
            <a:r>
              <a:rPr lang="zh-CN" altLang="en-US" b="1" spc="100">
                <a:latin typeface="+mj-ea"/>
                <a:ea typeface="+mj-ea"/>
              </a:rPr>
              <a:t>输入关键字</a:t>
            </a:r>
          </a:p>
        </p:txBody>
      </p:sp>
      <p:sp>
        <p:nvSpPr>
          <p:cNvPr id="9" name="文本框 8"/>
          <p:cNvSpPr txBox="1"/>
          <p:nvPr/>
        </p:nvSpPr>
        <p:spPr>
          <a:xfrm>
            <a:off x="905319" y="4296768"/>
            <a:ext cx="2590800" cy="1663212"/>
          </a:xfrm>
          <a:prstGeom prst="rect">
            <a:avLst/>
          </a:prstGeom>
          <a:noFill/>
        </p:spPr>
        <p:txBody>
          <a:bodyPr wrap="square" rtlCol="0">
            <a:noAutofit/>
          </a:bodyPr>
          <a:lstStyle/>
          <a:p>
            <a:pPr algn="ctr" fontAlgn="auto">
              <a:lnSpc>
                <a:spcPct val="150000"/>
              </a:lnSpc>
            </a:pPr>
            <a:r>
              <a:rPr lang="zh-CN" altLang="en-US" sz="1400">
                <a:solidFill>
                  <a:schemeClr val="tx1">
                    <a:lumMod val="75000"/>
                    <a:lumOff val="25000"/>
                  </a:schemeClr>
                </a:solidFill>
                <a:latin typeface="+mn-ea"/>
              </a:rPr>
              <a:t>This is the original ppt template of Tongtong. Please do not copy</a:t>
            </a:r>
          </a:p>
        </p:txBody>
      </p:sp>
      <p:sp>
        <p:nvSpPr>
          <p:cNvPr id="12" name="矩形: 圆角 11"/>
          <p:cNvSpPr/>
          <p:nvPr/>
        </p:nvSpPr>
        <p:spPr>
          <a:xfrm rot="2700000">
            <a:off x="1583339" y="2302156"/>
            <a:ext cx="1172828" cy="1172828"/>
          </a:xfrm>
          <a:prstGeom prst="roundRect">
            <a:avLst>
              <a:gd name="adj" fmla="val 0"/>
            </a:avLst>
          </a:prstGeom>
          <a:noFill/>
          <a:ln w="0">
            <a:solidFill>
              <a:srgbClr val="30559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矩形: 圆角 1"/>
          <p:cNvSpPr/>
          <p:nvPr/>
        </p:nvSpPr>
        <p:spPr>
          <a:xfrm rot="2700000">
            <a:off x="1731514" y="2450331"/>
            <a:ext cx="876478" cy="876478"/>
          </a:xfrm>
          <a:prstGeom prst="roundRect">
            <a:avLst>
              <a:gd name="adj" fmla="val 0"/>
            </a:avLst>
          </a:prstGeom>
          <a:solidFill>
            <a:srgbClr val="F4B183"/>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矩形: 圆角 12"/>
          <p:cNvSpPr/>
          <p:nvPr/>
        </p:nvSpPr>
        <p:spPr>
          <a:xfrm rot="2700000">
            <a:off x="4200837" y="2302156"/>
            <a:ext cx="1172828" cy="1172828"/>
          </a:xfrm>
          <a:prstGeom prst="roundRect">
            <a:avLst>
              <a:gd name="adj" fmla="val 0"/>
            </a:avLst>
          </a:prstGeom>
          <a:noFill/>
          <a:ln w="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矩形: 圆角 6"/>
          <p:cNvSpPr/>
          <p:nvPr/>
        </p:nvSpPr>
        <p:spPr>
          <a:xfrm rot="2700000">
            <a:off x="4349012" y="2450331"/>
            <a:ext cx="876478" cy="876478"/>
          </a:xfrm>
          <a:prstGeom prst="roundRect">
            <a:avLst>
              <a:gd name="adj" fmla="val 0"/>
            </a:avLst>
          </a:prstGeom>
          <a:solidFill>
            <a:srgbClr val="305598"/>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矩形: 圆角 13"/>
          <p:cNvSpPr/>
          <p:nvPr/>
        </p:nvSpPr>
        <p:spPr>
          <a:xfrm rot="2700000">
            <a:off x="6818335" y="2302156"/>
            <a:ext cx="1172828" cy="1172828"/>
          </a:xfrm>
          <a:prstGeom prst="roundRect">
            <a:avLst>
              <a:gd name="adj" fmla="val 0"/>
            </a:avLst>
          </a:prstGeom>
          <a:noFill/>
          <a:ln w="0">
            <a:solidFill>
              <a:srgbClr val="30559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矩形: 圆角 9"/>
          <p:cNvSpPr/>
          <p:nvPr/>
        </p:nvSpPr>
        <p:spPr>
          <a:xfrm rot="2700000">
            <a:off x="6966510" y="2450331"/>
            <a:ext cx="876478" cy="876478"/>
          </a:xfrm>
          <a:prstGeom prst="roundRect">
            <a:avLst>
              <a:gd name="adj" fmla="val 0"/>
            </a:avLst>
          </a:prstGeom>
          <a:solidFill>
            <a:srgbClr val="F4B183"/>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矩形: 圆角 14"/>
          <p:cNvSpPr/>
          <p:nvPr/>
        </p:nvSpPr>
        <p:spPr>
          <a:xfrm rot="2700000">
            <a:off x="9435834" y="2302156"/>
            <a:ext cx="1172828" cy="1172828"/>
          </a:xfrm>
          <a:prstGeom prst="roundRect">
            <a:avLst>
              <a:gd name="adj" fmla="val 0"/>
            </a:avLst>
          </a:prstGeom>
          <a:noFill/>
          <a:ln w="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矩形: 圆角 10"/>
          <p:cNvSpPr/>
          <p:nvPr/>
        </p:nvSpPr>
        <p:spPr>
          <a:xfrm rot="2700000">
            <a:off x="9584009" y="2450331"/>
            <a:ext cx="876478" cy="876478"/>
          </a:xfrm>
          <a:prstGeom prst="roundRect">
            <a:avLst>
              <a:gd name="adj" fmla="val 0"/>
            </a:avLst>
          </a:prstGeom>
          <a:solidFill>
            <a:srgbClr val="305598"/>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文本框 22"/>
          <p:cNvSpPr txBox="1"/>
          <p:nvPr/>
        </p:nvSpPr>
        <p:spPr>
          <a:xfrm>
            <a:off x="3673908" y="3927436"/>
            <a:ext cx="2226686" cy="369332"/>
          </a:xfrm>
          <a:prstGeom prst="rect">
            <a:avLst/>
          </a:prstGeom>
          <a:noFill/>
        </p:spPr>
        <p:txBody>
          <a:bodyPr wrap="square" rtlCol="0">
            <a:spAutoFit/>
          </a:bodyPr>
          <a:lstStyle/>
          <a:p>
            <a:pPr algn="ctr">
              <a:lnSpc>
                <a:spcPct val="100000"/>
              </a:lnSpc>
            </a:pPr>
            <a:r>
              <a:rPr lang="zh-CN" altLang="en-US" b="1" spc="100">
                <a:latin typeface="+mj-ea"/>
                <a:ea typeface="+mj-ea"/>
              </a:rPr>
              <a:t>输入关键字</a:t>
            </a:r>
          </a:p>
        </p:txBody>
      </p:sp>
      <p:sp>
        <p:nvSpPr>
          <p:cNvPr id="24" name="文本框 23"/>
          <p:cNvSpPr txBox="1"/>
          <p:nvPr/>
        </p:nvSpPr>
        <p:spPr>
          <a:xfrm>
            <a:off x="3522817" y="4296768"/>
            <a:ext cx="2590800" cy="1663212"/>
          </a:xfrm>
          <a:prstGeom prst="rect">
            <a:avLst/>
          </a:prstGeom>
          <a:noFill/>
        </p:spPr>
        <p:txBody>
          <a:bodyPr wrap="square" rtlCol="0">
            <a:noAutofit/>
          </a:bodyPr>
          <a:lstStyle/>
          <a:p>
            <a:pPr algn="ctr" fontAlgn="auto">
              <a:lnSpc>
                <a:spcPct val="150000"/>
              </a:lnSpc>
            </a:pPr>
            <a:r>
              <a:rPr lang="zh-CN" altLang="en-US" sz="1400">
                <a:solidFill>
                  <a:schemeClr val="tx1">
                    <a:lumMod val="75000"/>
                    <a:lumOff val="25000"/>
                  </a:schemeClr>
                </a:solidFill>
                <a:latin typeface="+mn-ea"/>
              </a:rPr>
              <a:t>This is the original ppt template of Tongtong. Please do not copy</a:t>
            </a:r>
          </a:p>
        </p:txBody>
      </p:sp>
      <p:sp>
        <p:nvSpPr>
          <p:cNvPr id="26" name="文本框 25"/>
          <p:cNvSpPr txBox="1"/>
          <p:nvPr/>
        </p:nvSpPr>
        <p:spPr>
          <a:xfrm>
            <a:off x="6291406" y="3927436"/>
            <a:ext cx="2226686" cy="369332"/>
          </a:xfrm>
          <a:prstGeom prst="rect">
            <a:avLst/>
          </a:prstGeom>
          <a:noFill/>
        </p:spPr>
        <p:txBody>
          <a:bodyPr wrap="square" rtlCol="0">
            <a:spAutoFit/>
          </a:bodyPr>
          <a:lstStyle/>
          <a:p>
            <a:pPr algn="ctr">
              <a:lnSpc>
                <a:spcPct val="100000"/>
              </a:lnSpc>
            </a:pPr>
            <a:r>
              <a:rPr lang="zh-CN" altLang="en-US" b="1" spc="100">
                <a:latin typeface="+mj-ea"/>
                <a:ea typeface="+mj-ea"/>
              </a:rPr>
              <a:t>输入关键字</a:t>
            </a:r>
          </a:p>
        </p:txBody>
      </p:sp>
      <p:sp>
        <p:nvSpPr>
          <p:cNvPr id="27" name="文本框 26"/>
          <p:cNvSpPr txBox="1"/>
          <p:nvPr/>
        </p:nvSpPr>
        <p:spPr>
          <a:xfrm>
            <a:off x="6140315" y="4296768"/>
            <a:ext cx="2590800" cy="1663212"/>
          </a:xfrm>
          <a:prstGeom prst="rect">
            <a:avLst/>
          </a:prstGeom>
          <a:noFill/>
        </p:spPr>
        <p:txBody>
          <a:bodyPr wrap="square" rtlCol="0">
            <a:noAutofit/>
          </a:bodyPr>
          <a:lstStyle/>
          <a:p>
            <a:pPr algn="ctr" fontAlgn="auto">
              <a:lnSpc>
                <a:spcPct val="150000"/>
              </a:lnSpc>
            </a:pPr>
            <a:r>
              <a:rPr lang="zh-CN" altLang="en-US" sz="1400">
                <a:solidFill>
                  <a:schemeClr val="tx1">
                    <a:lumMod val="75000"/>
                    <a:lumOff val="25000"/>
                  </a:schemeClr>
                </a:solidFill>
                <a:latin typeface="+mn-ea"/>
              </a:rPr>
              <a:t>This is the original ppt template of Tongtong. Please do not copy</a:t>
            </a:r>
          </a:p>
        </p:txBody>
      </p:sp>
      <p:sp>
        <p:nvSpPr>
          <p:cNvPr id="29" name="文本框 28"/>
          <p:cNvSpPr txBox="1"/>
          <p:nvPr/>
        </p:nvSpPr>
        <p:spPr>
          <a:xfrm>
            <a:off x="8908904" y="3927436"/>
            <a:ext cx="2226686" cy="369332"/>
          </a:xfrm>
          <a:prstGeom prst="rect">
            <a:avLst/>
          </a:prstGeom>
          <a:noFill/>
        </p:spPr>
        <p:txBody>
          <a:bodyPr wrap="square" rtlCol="0">
            <a:spAutoFit/>
          </a:bodyPr>
          <a:lstStyle/>
          <a:p>
            <a:pPr algn="ctr">
              <a:lnSpc>
                <a:spcPct val="100000"/>
              </a:lnSpc>
            </a:pPr>
            <a:r>
              <a:rPr lang="zh-CN" altLang="en-US" b="1" spc="100">
                <a:latin typeface="+mj-ea"/>
                <a:ea typeface="+mj-ea"/>
              </a:rPr>
              <a:t>输入关键字</a:t>
            </a:r>
          </a:p>
        </p:txBody>
      </p:sp>
      <p:sp>
        <p:nvSpPr>
          <p:cNvPr id="30" name="文本框 29"/>
          <p:cNvSpPr txBox="1"/>
          <p:nvPr/>
        </p:nvSpPr>
        <p:spPr>
          <a:xfrm>
            <a:off x="8757813" y="4296768"/>
            <a:ext cx="2590800" cy="1663212"/>
          </a:xfrm>
          <a:prstGeom prst="rect">
            <a:avLst/>
          </a:prstGeom>
          <a:noFill/>
        </p:spPr>
        <p:txBody>
          <a:bodyPr wrap="square" rtlCol="0">
            <a:noAutofit/>
          </a:bodyPr>
          <a:lstStyle/>
          <a:p>
            <a:pPr algn="ctr" fontAlgn="auto">
              <a:lnSpc>
                <a:spcPct val="150000"/>
              </a:lnSpc>
            </a:pPr>
            <a:r>
              <a:rPr lang="zh-CN" altLang="en-US" sz="1400">
                <a:solidFill>
                  <a:schemeClr val="tx1">
                    <a:lumMod val="75000"/>
                    <a:lumOff val="25000"/>
                  </a:schemeClr>
                </a:solidFill>
                <a:latin typeface="+mn-ea"/>
              </a:rPr>
              <a:t>This is the original ppt template of Tongtong. Please do not copy</a:t>
            </a:r>
          </a:p>
        </p:txBody>
      </p:sp>
      <p:sp>
        <p:nvSpPr>
          <p:cNvPr id="31" name="shopping-support-calling_44364"/>
          <p:cNvSpPr>
            <a:spLocks noChangeAspect="1"/>
          </p:cNvSpPr>
          <p:nvPr/>
        </p:nvSpPr>
        <p:spPr bwMode="auto">
          <a:xfrm>
            <a:off x="1981054" y="2639528"/>
            <a:ext cx="377398" cy="437966"/>
          </a:xfrm>
          <a:custGeom>
            <a:avLst/>
            <a:gdLst>
              <a:gd name="T0" fmla="*/ 105 w 450"/>
              <a:gd name="T1" fmla="*/ 204 h 523"/>
              <a:gd name="T2" fmla="*/ 116 w 450"/>
              <a:gd name="T3" fmla="*/ 223 h 523"/>
              <a:gd name="T4" fmla="*/ 236 w 450"/>
              <a:gd name="T5" fmla="*/ 328 h 523"/>
              <a:gd name="T6" fmla="*/ 354 w 450"/>
              <a:gd name="T7" fmla="*/ 222 h 523"/>
              <a:gd name="T8" fmla="*/ 364 w 450"/>
              <a:gd name="T9" fmla="*/ 203 h 523"/>
              <a:gd name="T10" fmla="*/ 367 w 450"/>
              <a:gd name="T11" fmla="*/ 198 h 523"/>
              <a:gd name="T12" fmla="*/ 362 w 450"/>
              <a:gd name="T13" fmla="*/ 160 h 523"/>
              <a:gd name="T14" fmla="*/ 362 w 450"/>
              <a:gd name="T15" fmla="*/ 158 h 523"/>
              <a:gd name="T16" fmla="*/ 234 w 450"/>
              <a:gd name="T17" fmla="*/ 0 h 523"/>
              <a:gd name="T18" fmla="*/ 108 w 450"/>
              <a:gd name="T19" fmla="*/ 159 h 523"/>
              <a:gd name="T20" fmla="*/ 108 w 450"/>
              <a:gd name="T21" fmla="*/ 161 h 523"/>
              <a:gd name="T22" fmla="*/ 103 w 450"/>
              <a:gd name="T23" fmla="*/ 198 h 523"/>
              <a:gd name="T24" fmla="*/ 105 w 450"/>
              <a:gd name="T25" fmla="*/ 204 h 523"/>
              <a:gd name="T26" fmla="*/ 351 w 450"/>
              <a:gd name="T27" fmla="*/ 190 h 523"/>
              <a:gd name="T28" fmla="*/ 348 w 450"/>
              <a:gd name="T29" fmla="*/ 197 h 523"/>
              <a:gd name="T30" fmla="*/ 342 w 450"/>
              <a:gd name="T31" fmla="*/ 210 h 523"/>
              <a:gd name="T32" fmla="*/ 338 w 450"/>
              <a:gd name="T33" fmla="*/ 215 h 523"/>
              <a:gd name="T34" fmla="*/ 236 w 450"/>
              <a:gd name="T35" fmla="*/ 310 h 523"/>
              <a:gd name="T36" fmla="*/ 131 w 450"/>
              <a:gd name="T37" fmla="*/ 215 h 523"/>
              <a:gd name="T38" fmla="*/ 127 w 450"/>
              <a:gd name="T39" fmla="*/ 210 h 523"/>
              <a:gd name="T40" fmla="*/ 121 w 450"/>
              <a:gd name="T41" fmla="*/ 197 h 523"/>
              <a:gd name="T42" fmla="*/ 118 w 450"/>
              <a:gd name="T43" fmla="*/ 191 h 523"/>
              <a:gd name="T44" fmla="*/ 119 w 450"/>
              <a:gd name="T45" fmla="*/ 174 h 523"/>
              <a:gd name="T46" fmla="*/ 119 w 450"/>
              <a:gd name="T47" fmla="*/ 174 h 523"/>
              <a:gd name="T48" fmla="*/ 124 w 450"/>
              <a:gd name="T49" fmla="*/ 170 h 523"/>
              <a:gd name="T50" fmla="*/ 144 w 450"/>
              <a:gd name="T51" fmla="*/ 173 h 523"/>
              <a:gd name="T52" fmla="*/ 149 w 450"/>
              <a:gd name="T53" fmla="*/ 170 h 523"/>
              <a:gd name="T54" fmla="*/ 162 w 450"/>
              <a:gd name="T55" fmla="*/ 141 h 523"/>
              <a:gd name="T56" fmla="*/ 275 w 450"/>
              <a:gd name="T57" fmla="*/ 156 h 523"/>
              <a:gd name="T58" fmla="*/ 308 w 450"/>
              <a:gd name="T59" fmla="*/ 153 h 523"/>
              <a:gd name="T60" fmla="*/ 316 w 450"/>
              <a:gd name="T61" fmla="*/ 172 h 523"/>
              <a:gd name="T62" fmla="*/ 320 w 450"/>
              <a:gd name="T63" fmla="*/ 175 h 523"/>
              <a:gd name="T64" fmla="*/ 321 w 450"/>
              <a:gd name="T65" fmla="*/ 175 h 523"/>
              <a:gd name="T66" fmla="*/ 345 w 450"/>
              <a:gd name="T67" fmla="*/ 168 h 523"/>
              <a:gd name="T68" fmla="*/ 350 w 450"/>
              <a:gd name="T69" fmla="*/ 173 h 523"/>
              <a:gd name="T70" fmla="*/ 350 w 450"/>
              <a:gd name="T71" fmla="*/ 173 h 523"/>
              <a:gd name="T72" fmla="*/ 351 w 450"/>
              <a:gd name="T73" fmla="*/ 190 h 523"/>
              <a:gd name="T74" fmla="*/ 450 w 450"/>
              <a:gd name="T75" fmla="*/ 513 h 523"/>
              <a:gd name="T76" fmla="*/ 441 w 450"/>
              <a:gd name="T77" fmla="*/ 522 h 523"/>
              <a:gd name="T78" fmla="*/ 30 w 450"/>
              <a:gd name="T79" fmla="*/ 523 h 523"/>
              <a:gd name="T80" fmla="*/ 21 w 450"/>
              <a:gd name="T81" fmla="*/ 515 h 523"/>
              <a:gd name="T82" fmla="*/ 50 w 450"/>
              <a:gd name="T83" fmla="*/ 376 h 523"/>
              <a:gd name="T84" fmla="*/ 62 w 450"/>
              <a:gd name="T85" fmla="*/ 394 h 523"/>
              <a:gd name="T86" fmla="*/ 63 w 450"/>
              <a:gd name="T87" fmla="*/ 395 h 523"/>
              <a:gd name="T88" fmla="*/ 64 w 450"/>
              <a:gd name="T89" fmla="*/ 396 h 523"/>
              <a:gd name="T90" fmla="*/ 108 w 450"/>
              <a:gd name="T91" fmla="*/ 413 h 523"/>
              <a:gd name="T92" fmla="*/ 176 w 450"/>
              <a:gd name="T93" fmla="*/ 375 h 523"/>
              <a:gd name="T94" fmla="*/ 183 w 450"/>
              <a:gd name="T95" fmla="*/ 359 h 523"/>
              <a:gd name="T96" fmla="*/ 179 w 450"/>
              <a:gd name="T97" fmla="*/ 343 h 523"/>
              <a:gd name="T98" fmla="*/ 235 w 450"/>
              <a:gd name="T99" fmla="*/ 352 h 523"/>
              <a:gd name="T100" fmla="*/ 343 w 450"/>
              <a:gd name="T101" fmla="*/ 311 h 523"/>
              <a:gd name="T102" fmla="*/ 354 w 450"/>
              <a:gd name="T103" fmla="*/ 309 h 523"/>
              <a:gd name="T104" fmla="*/ 450 w 450"/>
              <a:gd name="T105" fmla="*/ 513 h 523"/>
              <a:gd name="T106" fmla="*/ 76 w 450"/>
              <a:gd name="T107" fmla="*/ 384 h 523"/>
              <a:gd name="T108" fmla="*/ 1 w 450"/>
              <a:gd name="T109" fmla="*/ 205 h 523"/>
              <a:gd name="T110" fmla="*/ 71 w 450"/>
              <a:gd name="T111" fmla="*/ 158 h 523"/>
              <a:gd name="T112" fmla="*/ 86 w 450"/>
              <a:gd name="T113" fmla="*/ 213 h 523"/>
              <a:gd name="T114" fmla="*/ 55 w 450"/>
              <a:gd name="T115" fmla="*/ 224 h 523"/>
              <a:gd name="T116" fmla="*/ 105 w 450"/>
              <a:gd name="T117" fmla="*/ 332 h 523"/>
              <a:gd name="T118" fmla="*/ 132 w 450"/>
              <a:gd name="T119" fmla="*/ 315 h 523"/>
              <a:gd name="T120" fmla="*/ 164 w 450"/>
              <a:gd name="T121" fmla="*/ 362 h 523"/>
              <a:gd name="T122" fmla="*/ 76 w 450"/>
              <a:gd name="T123" fmla="*/ 38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50" h="523">
                <a:moveTo>
                  <a:pt x="105" y="204"/>
                </a:moveTo>
                <a:cubicBezTo>
                  <a:pt x="109" y="213"/>
                  <a:pt x="112" y="219"/>
                  <a:pt x="116" y="223"/>
                </a:cubicBezTo>
                <a:cubicBezTo>
                  <a:pt x="135" y="285"/>
                  <a:pt x="184" y="328"/>
                  <a:pt x="236" y="328"/>
                </a:cubicBezTo>
                <a:cubicBezTo>
                  <a:pt x="287" y="327"/>
                  <a:pt x="336" y="284"/>
                  <a:pt x="354" y="222"/>
                </a:cubicBezTo>
                <a:cubicBezTo>
                  <a:pt x="358" y="218"/>
                  <a:pt x="361" y="212"/>
                  <a:pt x="364" y="203"/>
                </a:cubicBezTo>
                <a:cubicBezTo>
                  <a:pt x="365" y="201"/>
                  <a:pt x="366" y="199"/>
                  <a:pt x="367" y="198"/>
                </a:cubicBezTo>
                <a:cubicBezTo>
                  <a:pt x="374" y="183"/>
                  <a:pt x="371" y="167"/>
                  <a:pt x="362" y="160"/>
                </a:cubicBezTo>
                <a:lnTo>
                  <a:pt x="362" y="158"/>
                </a:lnTo>
                <a:cubicBezTo>
                  <a:pt x="361" y="82"/>
                  <a:pt x="351" y="0"/>
                  <a:pt x="234" y="0"/>
                </a:cubicBezTo>
                <a:cubicBezTo>
                  <a:pt x="117" y="0"/>
                  <a:pt x="107" y="79"/>
                  <a:pt x="108" y="159"/>
                </a:cubicBezTo>
                <a:cubicBezTo>
                  <a:pt x="108" y="160"/>
                  <a:pt x="108" y="160"/>
                  <a:pt x="108" y="161"/>
                </a:cubicBezTo>
                <a:cubicBezTo>
                  <a:pt x="98" y="168"/>
                  <a:pt x="95" y="184"/>
                  <a:pt x="103" y="198"/>
                </a:cubicBezTo>
                <a:cubicBezTo>
                  <a:pt x="103" y="200"/>
                  <a:pt x="104" y="202"/>
                  <a:pt x="105" y="204"/>
                </a:cubicBezTo>
                <a:close/>
                <a:moveTo>
                  <a:pt x="351" y="190"/>
                </a:moveTo>
                <a:cubicBezTo>
                  <a:pt x="350" y="192"/>
                  <a:pt x="349" y="194"/>
                  <a:pt x="348" y="197"/>
                </a:cubicBezTo>
                <a:cubicBezTo>
                  <a:pt x="347" y="200"/>
                  <a:pt x="344" y="208"/>
                  <a:pt x="342" y="210"/>
                </a:cubicBezTo>
                <a:cubicBezTo>
                  <a:pt x="340" y="211"/>
                  <a:pt x="339" y="213"/>
                  <a:pt x="338" y="215"/>
                </a:cubicBezTo>
                <a:cubicBezTo>
                  <a:pt x="323" y="271"/>
                  <a:pt x="280" y="310"/>
                  <a:pt x="236" y="310"/>
                </a:cubicBezTo>
                <a:cubicBezTo>
                  <a:pt x="190" y="310"/>
                  <a:pt x="148" y="271"/>
                  <a:pt x="131" y="215"/>
                </a:cubicBezTo>
                <a:cubicBezTo>
                  <a:pt x="131" y="213"/>
                  <a:pt x="129" y="211"/>
                  <a:pt x="127" y="210"/>
                </a:cubicBezTo>
                <a:cubicBezTo>
                  <a:pt x="126" y="208"/>
                  <a:pt x="123" y="201"/>
                  <a:pt x="121" y="197"/>
                </a:cubicBezTo>
                <a:cubicBezTo>
                  <a:pt x="120" y="195"/>
                  <a:pt x="119" y="193"/>
                  <a:pt x="118" y="191"/>
                </a:cubicBezTo>
                <a:cubicBezTo>
                  <a:pt x="114" y="183"/>
                  <a:pt x="115" y="175"/>
                  <a:pt x="119" y="174"/>
                </a:cubicBezTo>
                <a:lnTo>
                  <a:pt x="119" y="174"/>
                </a:lnTo>
                <a:cubicBezTo>
                  <a:pt x="121" y="173"/>
                  <a:pt x="123" y="171"/>
                  <a:pt x="124" y="170"/>
                </a:cubicBezTo>
                <a:lnTo>
                  <a:pt x="144" y="173"/>
                </a:lnTo>
                <a:cubicBezTo>
                  <a:pt x="146" y="173"/>
                  <a:pt x="148" y="172"/>
                  <a:pt x="149" y="170"/>
                </a:cubicBezTo>
                <a:lnTo>
                  <a:pt x="162" y="141"/>
                </a:lnTo>
                <a:cubicBezTo>
                  <a:pt x="176" y="144"/>
                  <a:pt x="231" y="157"/>
                  <a:pt x="275" y="156"/>
                </a:cubicBezTo>
                <a:cubicBezTo>
                  <a:pt x="288" y="156"/>
                  <a:pt x="299" y="155"/>
                  <a:pt x="308" y="153"/>
                </a:cubicBezTo>
                <a:lnTo>
                  <a:pt x="316" y="172"/>
                </a:lnTo>
                <a:cubicBezTo>
                  <a:pt x="317" y="174"/>
                  <a:pt x="318" y="175"/>
                  <a:pt x="320" y="175"/>
                </a:cubicBezTo>
                <a:cubicBezTo>
                  <a:pt x="320" y="175"/>
                  <a:pt x="321" y="175"/>
                  <a:pt x="321" y="175"/>
                </a:cubicBezTo>
                <a:lnTo>
                  <a:pt x="345" y="168"/>
                </a:lnTo>
                <a:cubicBezTo>
                  <a:pt x="346" y="170"/>
                  <a:pt x="348" y="172"/>
                  <a:pt x="350" y="173"/>
                </a:cubicBezTo>
                <a:lnTo>
                  <a:pt x="350" y="173"/>
                </a:lnTo>
                <a:cubicBezTo>
                  <a:pt x="354" y="175"/>
                  <a:pt x="355" y="182"/>
                  <a:pt x="351" y="190"/>
                </a:cubicBezTo>
                <a:close/>
                <a:moveTo>
                  <a:pt x="450" y="513"/>
                </a:moveTo>
                <a:cubicBezTo>
                  <a:pt x="450" y="518"/>
                  <a:pt x="446" y="522"/>
                  <a:pt x="441" y="522"/>
                </a:cubicBezTo>
                <a:lnTo>
                  <a:pt x="30" y="523"/>
                </a:lnTo>
                <a:cubicBezTo>
                  <a:pt x="25" y="523"/>
                  <a:pt x="22" y="519"/>
                  <a:pt x="21" y="515"/>
                </a:cubicBezTo>
                <a:cubicBezTo>
                  <a:pt x="21" y="459"/>
                  <a:pt x="31" y="412"/>
                  <a:pt x="50" y="376"/>
                </a:cubicBezTo>
                <a:cubicBezTo>
                  <a:pt x="54" y="382"/>
                  <a:pt x="58" y="388"/>
                  <a:pt x="62" y="394"/>
                </a:cubicBezTo>
                <a:lnTo>
                  <a:pt x="63" y="395"/>
                </a:lnTo>
                <a:lnTo>
                  <a:pt x="64" y="396"/>
                </a:lnTo>
                <a:cubicBezTo>
                  <a:pt x="65" y="397"/>
                  <a:pt x="81" y="413"/>
                  <a:pt x="108" y="413"/>
                </a:cubicBezTo>
                <a:cubicBezTo>
                  <a:pt x="132" y="413"/>
                  <a:pt x="155" y="400"/>
                  <a:pt x="176" y="375"/>
                </a:cubicBezTo>
                <a:cubicBezTo>
                  <a:pt x="180" y="371"/>
                  <a:pt x="182" y="365"/>
                  <a:pt x="183" y="359"/>
                </a:cubicBezTo>
                <a:cubicBezTo>
                  <a:pt x="183" y="354"/>
                  <a:pt x="182" y="349"/>
                  <a:pt x="179" y="343"/>
                </a:cubicBezTo>
                <a:cubicBezTo>
                  <a:pt x="197" y="349"/>
                  <a:pt x="216" y="352"/>
                  <a:pt x="235" y="352"/>
                </a:cubicBezTo>
                <a:cubicBezTo>
                  <a:pt x="279" y="352"/>
                  <a:pt x="319" y="337"/>
                  <a:pt x="343" y="311"/>
                </a:cubicBezTo>
                <a:cubicBezTo>
                  <a:pt x="345" y="308"/>
                  <a:pt x="350" y="307"/>
                  <a:pt x="354" y="309"/>
                </a:cubicBezTo>
                <a:cubicBezTo>
                  <a:pt x="415" y="347"/>
                  <a:pt x="450" y="420"/>
                  <a:pt x="450" y="513"/>
                </a:cubicBezTo>
                <a:close/>
                <a:moveTo>
                  <a:pt x="76" y="384"/>
                </a:moveTo>
                <a:cubicBezTo>
                  <a:pt x="0" y="295"/>
                  <a:pt x="1" y="205"/>
                  <a:pt x="1" y="205"/>
                </a:cubicBezTo>
                <a:cubicBezTo>
                  <a:pt x="4" y="156"/>
                  <a:pt x="61" y="154"/>
                  <a:pt x="71" y="158"/>
                </a:cubicBezTo>
                <a:cubicBezTo>
                  <a:pt x="84" y="164"/>
                  <a:pt x="87" y="207"/>
                  <a:pt x="86" y="213"/>
                </a:cubicBezTo>
                <a:cubicBezTo>
                  <a:pt x="84" y="221"/>
                  <a:pt x="55" y="224"/>
                  <a:pt x="55" y="224"/>
                </a:cubicBezTo>
                <a:cubicBezTo>
                  <a:pt x="66" y="272"/>
                  <a:pt x="105" y="332"/>
                  <a:pt x="105" y="332"/>
                </a:cubicBezTo>
                <a:cubicBezTo>
                  <a:pt x="116" y="319"/>
                  <a:pt x="132" y="315"/>
                  <a:pt x="132" y="315"/>
                </a:cubicBezTo>
                <a:cubicBezTo>
                  <a:pt x="164" y="327"/>
                  <a:pt x="164" y="362"/>
                  <a:pt x="164" y="362"/>
                </a:cubicBezTo>
                <a:cubicBezTo>
                  <a:pt x="114" y="421"/>
                  <a:pt x="91" y="401"/>
                  <a:pt x="76" y="384"/>
                </a:cubicBezTo>
                <a:close/>
              </a:path>
            </a:pathLst>
          </a:custGeom>
          <a:solidFill>
            <a:schemeClr val="bg1"/>
          </a:solidFill>
          <a:ln>
            <a:noFill/>
          </a:ln>
        </p:spPr>
      </p:sp>
      <p:sp>
        <p:nvSpPr>
          <p:cNvPr id="36" name="japanese-yen-sticker_21169"/>
          <p:cNvSpPr>
            <a:spLocks noChangeAspect="1"/>
          </p:cNvSpPr>
          <p:nvPr/>
        </p:nvSpPr>
        <p:spPr bwMode="auto">
          <a:xfrm>
            <a:off x="4568268" y="2644142"/>
            <a:ext cx="437966" cy="428738"/>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chemeClr val="bg1"/>
          </a:solidFill>
          <a:ln>
            <a:noFill/>
          </a:ln>
        </p:spPr>
        <p:txBody>
          <a:bodyPr/>
          <a:lstStyle/>
          <a:p>
            <a:endParaRPr lang="zh-CN" altLang="en-US"/>
          </a:p>
        </p:txBody>
      </p:sp>
      <p:sp>
        <p:nvSpPr>
          <p:cNvPr id="33" name="businessman-with-tie_1820"/>
          <p:cNvSpPr>
            <a:spLocks noChangeAspect="1"/>
          </p:cNvSpPr>
          <p:nvPr/>
        </p:nvSpPr>
        <p:spPr bwMode="auto">
          <a:xfrm>
            <a:off x="7233006" y="2639528"/>
            <a:ext cx="343486" cy="437966"/>
          </a:xfrm>
          <a:custGeom>
            <a:avLst/>
            <a:gdLst>
              <a:gd name="connsiteX0" fmla="*/ 235400 w 465841"/>
              <a:gd name="connsiteY0" fmla="*/ 372011 h 593978"/>
              <a:gd name="connsiteX1" fmla="*/ 261234 w 465841"/>
              <a:gd name="connsiteY1" fmla="*/ 390074 h 593978"/>
              <a:gd name="connsiteX2" fmla="*/ 235400 w 465841"/>
              <a:gd name="connsiteY2" fmla="*/ 552643 h 593978"/>
              <a:gd name="connsiteX3" fmla="*/ 209566 w 465841"/>
              <a:gd name="connsiteY3" fmla="*/ 390074 h 593978"/>
              <a:gd name="connsiteX4" fmla="*/ 201713 w 465841"/>
              <a:gd name="connsiteY4" fmla="*/ 317863 h 593978"/>
              <a:gd name="connsiteX5" fmla="*/ 271568 w 465841"/>
              <a:gd name="connsiteY5" fmla="*/ 317863 h 593978"/>
              <a:gd name="connsiteX6" fmla="*/ 235347 w 465841"/>
              <a:gd name="connsiteY6" fmla="*/ 372011 h 593978"/>
              <a:gd name="connsiteX7" fmla="*/ 163044 w 465841"/>
              <a:gd name="connsiteY7" fmla="*/ 281489 h 593978"/>
              <a:gd name="connsiteX8" fmla="*/ 160456 w 465841"/>
              <a:gd name="connsiteY8" fmla="*/ 374461 h 593978"/>
              <a:gd name="connsiteX9" fmla="*/ 235508 w 465841"/>
              <a:gd name="connsiteY9" fmla="*/ 573318 h 593978"/>
              <a:gd name="connsiteX10" fmla="*/ 313149 w 465841"/>
              <a:gd name="connsiteY10" fmla="*/ 369296 h 593978"/>
              <a:gd name="connsiteX11" fmla="*/ 302797 w 465841"/>
              <a:gd name="connsiteY11" fmla="*/ 281489 h 593978"/>
              <a:gd name="connsiteX12" fmla="*/ 333853 w 465841"/>
              <a:gd name="connsiteY12" fmla="*/ 304732 h 593978"/>
              <a:gd name="connsiteX13" fmla="*/ 344205 w 465841"/>
              <a:gd name="connsiteY13" fmla="*/ 309897 h 593978"/>
              <a:gd name="connsiteX14" fmla="*/ 385613 w 465841"/>
              <a:gd name="connsiteY14" fmla="*/ 325392 h 593978"/>
              <a:gd name="connsiteX15" fmla="*/ 390789 w 465841"/>
              <a:gd name="connsiteY15" fmla="*/ 327975 h 593978"/>
              <a:gd name="connsiteX16" fmla="*/ 424433 w 465841"/>
              <a:gd name="connsiteY16" fmla="*/ 351218 h 593978"/>
              <a:gd name="connsiteX17" fmla="*/ 465841 w 465841"/>
              <a:gd name="connsiteY17" fmla="*/ 521667 h 593978"/>
              <a:gd name="connsiteX18" fmla="*/ 452901 w 465841"/>
              <a:gd name="connsiteY18" fmla="*/ 550075 h 593978"/>
              <a:gd name="connsiteX19" fmla="*/ 243273 w 465841"/>
              <a:gd name="connsiteY19" fmla="*/ 593978 h 593978"/>
              <a:gd name="connsiteX20" fmla="*/ 243273 w 465841"/>
              <a:gd name="connsiteY20" fmla="*/ 591396 h 593978"/>
              <a:gd name="connsiteX21" fmla="*/ 222568 w 465841"/>
              <a:gd name="connsiteY21" fmla="*/ 593978 h 593978"/>
              <a:gd name="connsiteX22" fmla="*/ 12940 w 465841"/>
              <a:gd name="connsiteY22" fmla="*/ 550075 h 593978"/>
              <a:gd name="connsiteX23" fmla="*/ 0 w 465841"/>
              <a:gd name="connsiteY23" fmla="*/ 521667 h 593978"/>
              <a:gd name="connsiteX24" fmla="*/ 38820 w 465841"/>
              <a:gd name="connsiteY24" fmla="*/ 351218 h 593978"/>
              <a:gd name="connsiteX25" fmla="*/ 75052 w 465841"/>
              <a:gd name="connsiteY25" fmla="*/ 327975 h 593978"/>
              <a:gd name="connsiteX26" fmla="*/ 163044 w 465841"/>
              <a:gd name="connsiteY26" fmla="*/ 281489 h 593978"/>
              <a:gd name="connsiteX27" fmla="*/ 209621 w 465841"/>
              <a:gd name="connsiteY27" fmla="*/ 18084 h 593978"/>
              <a:gd name="connsiteX28" fmla="*/ 201857 w 465841"/>
              <a:gd name="connsiteY28" fmla="*/ 20667 h 593978"/>
              <a:gd name="connsiteX29" fmla="*/ 144923 w 465841"/>
              <a:gd name="connsiteY29" fmla="*/ 77502 h 593978"/>
              <a:gd name="connsiteX30" fmla="*/ 147511 w 465841"/>
              <a:gd name="connsiteY30" fmla="*/ 149837 h 593978"/>
              <a:gd name="connsiteX31" fmla="*/ 144923 w 465841"/>
              <a:gd name="connsiteY31" fmla="*/ 157588 h 593978"/>
              <a:gd name="connsiteX32" fmla="*/ 139747 w 465841"/>
              <a:gd name="connsiteY32" fmla="*/ 160171 h 593978"/>
              <a:gd name="connsiteX33" fmla="*/ 142335 w 465841"/>
              <a:gd name="connsiteY33" fmla="*/ 178255 h 593978"/>
              <a:gd name="connsiteX34" fmla="*/ 142335 w 465841"/>
              <a:gd name="connsiteY34" fmla="*/ 180838 h 593978"/>
              <a:gd name="connsiteX35" fmla="*/ 147511 w 465841"/>
              <a:gd name="connsiteY35" fmla="*/ 191172 h 593978"/>
              <a:gd name="connsiteX36" fmla="*/ 150099 w 465841"/>
              <a:gd name="connsiteY36" fmla="*/ 196339 h 593978"/>
              <a:gd name="connsiteX37" fmla="*/ 230324 w 465841"/>
              <a:gd name="connsiteY37" fmla="*/ 291925 h 593978"/>
              <a:gd name="connsiteX38" fmla="*/ 318312 w 465841"/>
              <a:gd name="connsiteY38" fmla="*/ 196339 h 593978"/>
              <a:gd name="connsiteX39" fmla="*/ 320900 w 465841"/>
              <a:gd name="connsiteY39" fmla="*/ 191172 h 593978"/>
              <a:gd name="connsiteX40" fmla="*/ 326076 w 465841"/>
              <a:gd name="connsiteY40" fmla="*/ 180838 h 593978"/>
              <a:gd name="connsiteX41" fmla="*/ 326076 w 465841"/>
              <a:gd name="connsiteY41" fmla="*/ 178255 h 593978"/>
              <a:gd name="connsiteX42" fmla="*/ 328664 w 465841"/>
              <a:gd name="connsiteY42" fmla="*/ 160171 h 593978"/>
              <a:gd name="connsiteX43" fmla="*/ 326076 w 465841"/>
              <a:gd name="connsiteY43" fmla="*/ 157588 h 593978"/>
              <a:gd name="connsiteX44" fmla="*/ 323488 w 465841"/>
              <a:gd name="connsiteY44" fmla="*/ 147254 h 593978"/>
              <a:gd name="connsiteX45" fmla="*/ 315725 w 465841"/>
              <a:gd name="connsiteY45" fmla="*/ 56835 h 593978"/>
              <a:gd name="connsiteX46" fmla="*/ 274318 w 465841"/>
              <a:gd name="connsiteY46" fmla="*/ 33584 h 593978"/>
              <a:gd name="connsiteX47" fmla="*/ 258791 w 465841"/>
              <a:gd name="connsiteY47" fmla="*/ 25834 h 593978"/>
              <a:gd name="connsiteX48" fmla="*/ 219972 w 465841"/>
              <a:gd name="connsiteY48" fmla="*/ 18084 h 593978"/>
              <a:gd name="connsiteX49" fmla="*/ 209621 w 465841"/>
              <a:gd name="connsiteY49" fmla="*/ 18084 h 593978"/>
              <a:gd name="connsiteX50" fmla="*/ 212208 w 465841"/>
              <a:gd name="connsiteY50" fmla="*/ 0 h 593978"/>
              <a:gd name="connsiteX51" fmla="*/ 217384 w 465841"/>
              <a:gd name="connsiteY51" fmla="*/ 0 h 593978"/>
              <a:gd name="connsiteX52" fmla="*/ 219972 w 465841"/>
              <a:gd name="connsiteY52" fmla="*/ 0 h 593978"/>
              <a:gd name="connsiteX53" fmla="*/ 263967 w 465841"/>
              <a:gd name="connsiteY53" fmla="*/ 10333 h 593978"/>
              <a:gd name="connsiteX54" fmla="*/ 279494 w 465841"/>
              <a:gd name="connsiteY54" fmla="*/ 15500 h 593978"/>
              <a:gd name="connsiteX55" fmla="*/ 328664 w 465841"/>
              <a:gd name="connsiteY55" fmla="*/ 46501 h 593978"/>
              <a:gd name="connsiteX56" fmla="*/ 344191 w 465841"/>
              <a:gd name="connsiteY56" fmla="*/ 144671 h 593978"/>
              <a:gd name="connsiteX57" fmla="*/ 344191 w 465841"/>
              <a:gd name="connsiteY57" fmla="*/ 183422 h 593978"/>
              <a:gd name="connsiteX58" fmla="*/ 336428 w 465841"/>
              <a:gd name="connsiteY58" fmla="*/ 201506 h 593978"/>
              <a:gd name="connsiteX59" fmla="*/ 230324 w 465841"/>
              <a:gd name="connsiteY59" fmla="*/ 310009 h 593978"/>
              <a:gd name="connsiteX60" fmla="*/ 134571 w 465841"/>
              <a:gd name="connsiteY60" fmla="*/ 201506 h 593978"/>
              <a:gd name="connsiteX61" fmla="*/ 124220 w 465841"/>
              <a:gd name="connsiteY61" fmla="*/ 183422 h 593978"/>
              <a:gd name="connsiteX62" fmla="*/ 124220 w 465841"/>
              <a:gd name="connsiteY62" fmla="*/ 144671 h 593978"/>
              <a:gd name="connsiteX63" fmla="*/ 126808 w 465841"/>
              <a:gd name="connsiteY63" fmla="*/ 142087 h 593978"/>
              <a:gd name="connsiteX64" fmla="*/ 126808 w 465841"/>
              <a:gd name="connsiteY64" fmla="*/ 72335 h 593978"/>
              <a:gd name="connsiteX65" fmla="*/ 194093 w 465841"/>
              <a:gd name="connsiteY65" fmla="*/ 5167 h 593978"/>
              <a:gd name="connsiteX66" fmla="*/ 212208 w 465841"/>
              <a:gd name="connsiteY66" fmla="*/ 0 h 593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65841" h="593978">
                <a:moveTo>
                  <a:pt x="235400" y="372011"/>
                </a:moveTo>
                <a:lnTo>
                  <a:pt x="261234" y="390074"/>
                </a:lnTo>
                <a:lnTo>
                  <a:pt x="235400" y="552643"/>
                </a:lnTo>
                <a:lnTo>
                  <a:pt x="209566" y="390074"/>
                </a:lnTo>
                <a:close/>
                <a:moveTo>
                  <a:pt x="201713" y="317863"/>
                </a:moveTo>
                <a:cubicBezTo>
                  <a:pt x="201713" y="317863"/>
                  <a:pt x="232760" y="335912"/>
                  <a:pt x="271568" y="317863"/>
                </a:cubicBezTo>
                <a:lnTo>
                  <a:pt x="235347" y="372011"/>
                </a:lnTo>
                <a:close/>
                <a:moveTo>
                  <a:pt x="163044" y="281489"/>
                </a:moveTo>
                <a:lnTo>
                  <a:pt x="160456" y="374461"/>
                </a:lnTo>
                <a:lnTo>
                  <a:pt x="235508" y="573318"/>
                </a:lnTo>
                <a:lnTo>
                  <a:pt x="313149" y="369296"/>
                </a:lnTo>
                <a:lnTo>
                  <a:pt x="302797" y="281489"/>
                </a:lnTo>
                <a:cubicBezTo>
                  <a:pt x="305385" y="289236"/>
                  <a:pt x="318325" y="296984"/>
                  <a:pt x="333853" y="304732"/>
                </a:cubicBezTo>
                <a:cubicBezTo>
                  <a:pt x="336441" y="307314"/>
                  <a:pt x="339029" y="307314"/>
                  <a:pt x="344205" y="309897"/>
                </a:cubicBezTo>
                <a:cubicBezTo>
                  <a:pt x="344205" y="309897"/>
                  <a:pt x="364909" y="315062"/>
                  <a:pt x="385613" y="325392"/>
                </a:cubicBezTo>
                <a:cubicBezTo>
                  <a:pt x="388201" y="327975"/>
                  <a:pt x="390789" y="327975"/>
                  <a:pt x="390789" y="327975"/>
                </a:cubicBezTo>
                <a:cubicBezTo>
                  <a:pt x="414081" y="335722"/>
                  <a:pt x="424433" y="351218"/>
                  <a:pt x="424433" y="351218"/>
                </a:cubicBezTo>
                <a:cubicBezTo>
                  <a:pt x="460665" y="402869"/>
                  <a:pt x="465841" y="521667"/>
                  <a:pt x="465841" y="521667"/>
                </a:cubicBezTo>
                <a:cubicBezTo>
                  <a:pt x="465841" y="547492"/>
                  <a:pt x="452901" y="550075"/>
                  <a:pt x="452901" y="550075"/>
                </a:cubicBezTo>
                <a:cubicBezTo>
                  <a:pt x="370085" y="586231"/>
                  <a:pt x="243273" y="593978"/>
                  <a:pt x="243273" y="593978"/>
                </a:cubicBezTo>
                <a:lnTo>
                  <a:pt x="243273" y="591396"/>
                </a:lnTo>
                <a:cubicBezTo>
                  <a:pt x="235508" y="593978"/>
                  <a:pt x="230332" y="593978"/>
                  <a:pt x="222568" y="593978"/>
                </a:cubicBezTo>
                <a:cubicBezTo>
                  <a:pt x="222568" y="593978"/>
                  <a:pt x="93168" y="586231"/>
                  <a:pt x="12940" y="550075"/>
                </a:cubicBezTo>
                <a:cubicBezTo>
                  <a:pt x="12940" y="550075"/>
                  <a:pt x="0" y="547492"/>
                  <a:pt x="0" y="521667"/>
                </a:cubicBezTo>
                <a:cubicBezTo>
                  <a:pt x="0" y="521667"/>
                  <a:pt x="5176" y="402869"/>
                  <a:pt x="38820" y="351218"/>
                </a:cubicBezTo>
                <a:cubicBezTo>
                  <a:pt x="38820" y="351218"/>
                  <a:pt x="49172" y="335722"/>
                  <a:pt x="75052" y="327975"/>
                </a:cubicBezTo>
                <a:cubicBezTo>
                  <a:pt x="75052" y="327975"/>
                  <a:pt x="155280" y="302149"/>
                  <a:pt x="163044" y="281489"/>
                </a:cubicBezTo>
                <a:close/>
                <a:moveTo>
                  <a:pt x="209621" y="18084"/>
                </a:moveTo>
                <a:cubicBezTo>
                  <a:pt x="207033" y="18084"/>
                  <a:pt x="201857" y="20667"/>
                  <a:pt x="201857" y="20667"/>
                </a:cubicBezTo>
                <a:cubicBezTo>
                  <a:pt x="199269" y="20667"/>
                  <a:pt x="157863" y="38751"/>
                  <a:pt x="144923" y="77502"/>
                </a:cubicBezTo>
                <a:cubicBezTo>
                  <a:pt x="144923" y="77502"/>
                  <a:pt x="137159" y="95586"/>
                  <a:pt x="147511" y="149837"/>
                </a:cubicBezTo>
                <a:cubicBezTo>
                  <a:pt x="147511" y="152421"/>
                  <a:pt x="147511" y="155004"/>
                  <a:pt x="144923" y="157588"/>
                </a:cubicBezTo>
                <a:cubicBezTo>
                  <a:pt x="142335" y="160171"/>
                  <a:pt x="139747" y="160171"/>
                  <a:pt x="139747" y="160171"/>
                </a:cubicBezTo>
                <a:cubicBezTo>
                  <a:pt x="139747" y="165338"/>
                  <a:pt x="139747" y="173088"/>
                  <a:pt x="142335" y="178255"/>
                </a:cubicBezTo>
                <a:cubicBezTo>
                  <a:pt x="142335" y="178255"/>
                  <a:pt x="142335" y="178255"/>
                  <a:pt x="142335" y="180838"/>
                </a:cubicBezTo>
                <a:cubicBezTo>
                  <a:pt x="142335" y="183422"/>
                  <a:pt x="144923" y="188589"/>
                  <a:pt x="147511" y="191172"/>
                </a:cubicBezTo>
                <a:cubicBezTo>
                  <a:pt x="150099" y="191172"/>
                  <a:pt x="150099" y="193755"/>
                  <a:pt x="150099" y="196339"/>
                </a:cubicBezTo>
                <a:cubicBezTo>
                  <a:pt x="157863" y="242840"/>
                  <a:pt x="196681" y="291925"/>
                  <a:pt x="230324" y="291925"/>
                </a:cubicBezTo>
                <a:cubicBezTo>
                  <a:pt x="271730" y="291925"/>
                  <a:pt x="313137" y="240257"/>
                  <a:pt x="318312" y="196339"/>
                </a:cubicBezTo>
                <a:cubicBezTo>
                  <a:pt x="318312" y="193755"/>
                  <a:pt x="320900" y="191172"/>
                  <a:pt x="320900" y="191172"/>
                </a:cubicBezTo>
                <a:cubicBezTo>
                  <a:pt x="323488" y="188589"/>
                  <a:pt x="326076" y="186005"/>
                  <a:pt x="326076" y="180838"/>
                </a:cubicBezTo>
                <a:cubicBezTo>
                  <a:pt x="326076" y="178255"/>
                  <a:pt x="326076" y="178255"/>
                  <a:pt x="326076" y="178255"/>
                </a:cubicBezTo>
                <a:cubicBezTo>
                  <a:pt x="328664" y="170505"/>
                  <a:pt x="328664" y="162754"/>
                  <a:pt x="328664" y="160171"/>
                </a:cubicBezTo>
                <a:cubicBezTo>
                  <a:pt x="328664" y="157588"/>
                  <a:pt x="326076" y="157588"/>
                  <a:pt x="326076" y="157588"/>
                </a:cubicBezTo>
                <a:cubicBezTo>
                  <a:pt x="323488" y="155004"/>
                  <a:pt x="323488" y="149837"/>
                  <a:pt x="323488" y="147254"/>
                </a:cubicBezTo>
                <a:cubicBezTo>
                  <a:pt x="328664" y="134337"/>
                  <a:pt x="341604" y="85252"/>
                  <a:pt x="315725" y="56835"/>
                </a:cubicBezTo>
                <a:cubicBezTo>
                  <a:pt x="315725" y="56835"/>
                  <a:pt x="302785" y="41334"/>
                  <a:pt x="274318" y="33584"/>
                </a:cubicBezTo>
                <a:lnTo>
                  <a:pt x="258791" y="25834"/>
                </a:lnTo>
                <a:cubicBezTo>
                  <a:pt x="238088" y="20667"/>
                  <a:pt x="225148" y="18084"/>
                  <a:pt x="219972" y="18084"/>
                </a:cubicBezTo>
                <a:cubicBezTo>
                  <a:pt x="217384" y="18084"/>
                  <a:pt x="212208" y="20667"/>
                  <a:pt x="209621" y="18084"/>
                </a:cubicBezTo>
                <a:close/>
                <a:moveTo>
                  <a:pt x="212208" y="0"/>
                </a:moveTo>
                <a:cubicBezTo>
                  <a:pt x="214796" y="2583"/>
                  <a:pt x="217384" y="0"/>
                  <a:pt x="217384" y="0"/>
                </a:cubicBezTo>
                <a:cubicBezTo>
                  <a:pt x="219972" y="0"/>
                  <a:pt x="219972" y="0"/>
                  <a:pt x="219972" y="0"/>
                </a:cubicBezTo>
                <a:cubicBezTo>
                  <a:pt x="222560" y="0"/>
                  <a:pt x="238088" y="2583"/>
                  <a:pt x="263967" y="10333"/>
                </a:cubicBezTo>
                <a:lnTo>
                  <a:pt x="279494" y="15500"/>
                </a:lnTo>
                <a:cubicBezTo>
                  <a:pt x="313137" y="25834"/>
                  <a:pt x="328664" y="43918"/>
                  <a:pt x="328664" y="46501"/>
                </a:cubicBezTo>
                <a:cubicBezTo>
                  <a:pt x="357131" y="77502"/>
                  <a:pt x="349367" y="121420"/>
                  <a:pt x="344191" y="144671"/>
                </a:cubicBezTo>
                <a:cubicBezTo>
                  <a:pt x="351955" y="155004"/>
                  <a:pt x="346779" y="173088"/>
                  <a:pt x="344191" y="183422"/>
                </a:cubicBezTo>
                <a:cubicBezTo>
                  <a:pt x="341604" y="191172"/>
                  <a:pt x="339016" y="198922"/>
                  <a:pt x="336428" y="201506"/>
                </a:cubicBezTo>
                <a:cubicBezTo>
                  <a:pt x="326076" y="253174"/>
                  <a:pt x="282082" y="310009"/>
                  <a:pt x="230324" y="310009"/>
                </a:cubicBezTo>
                <a:cubicBezTo>
                  <a:pt x="188917" y="310009"/>
                  <a:pt x="142335" y="258341"/>
                  <a:pt x="134571" y="201506"/>
                </a:cubicBezTo>
                <a:cubicBezTo>
                  <a:pt x="129396" y="198922"/>
                  <a:pt x="126808" y="191172"/>
                  <a:pt x="124220" y="183422"/>
                </a:cubicBezTo>
                <a:cubicBezTo>
                  <a:pt x="121632" y="173088"/>
                  <a:pt x="119044" y="155004"/>
                  <a:pt x="124220" y="144671"/>
                </a:cubicBezTo>
                <a:cubicBezTo>
                  <a:pt x="126808" y="144671"/>
                  <a:pt x="126808" y="144671"/>
                  <a:pt x="126808" y="142087"/>
                </a:cubicBezTo>
                <a:cubicBezTo>
                  <a:pt x="119044" y="95586"/>
                  <a:pt x="126808" y="74919"/>
                  <a:pt x="126808" y="72335"/>
                </a:cubicBezTo>
                <a:cubicBezTo>
                  <a:pt x="142335" y="25834"/>
                  <a:pt x="191505" y="5167"/>
                  <a:pt x="194093" y="5167"/>
                </a:cubicBezTo>
                <a:cubicBezTo>
                  <a:pt x="196681" y="2583"/>
                  <a:pt x="204445" y="0"/>
                  <a:pt x="212208" y="0"/>
                </a:cubicBezTo>
                <a:close/>
              </a:path>
            </a:pathLst>
          </a:custGeom>
          <a:solidFill>
            <a:schemeClr val="bg1"/>
          </a:solidFill>
          <a:ln>
            <a:noFill/>
          </a:ln>
        </p:spPr>
      </p:sp>
      <p:sp>
        <p:nvSpPr>
          <p:cNvPr id="35" name="user_158697"/>
          <p:cNvSpPr>
            <a:spLocks noChangeAspect="1"/>
          </p:cNvSpPr>
          <p:nvPr/>
        </p:nvSpPr>
        <p:spPr bwMode="auto">
          <a:xfrm>
            <a:off x="9810390" y="2639528"/>
            <a:ext cx="423716" cy="437966"/>
          </a:xfrm>
          <a:custGeom>
            <a:avLst/>
            <a:gdLst>
              <a:gd name="connsiteX0" fmla="*/ 362577 w 585862"/>
              <a:gd name="connsiteY0" fmla="*/ 423312 h 605562"/>
              <a:gd name="connsiteX1" fmla="*/ 362577 w 585862"/>
              <a:gd name="connsiteY1" fmla="*/ 487368 h 605562"/>
              <a:gd name="connsiteX2" fmla="*/ 403055 w 585862"/>
              <a:gd name="connsiteY2" fmla="*/ 487368 h 605562"/>
              <a:gd name="connsiteX3" fmla="*/ 403055 w 585862"/>
              <a:gd name="connsiteY3" fmla="*/ 423312 h 605562"/>
              <a:gd name="connsiteX4" fmla="*/ 553087 w 585862"/>
              <a:gd name="connsiteY4" fmla="*/ 348317 h 605562"/>
              <a:gd name="connsiteX5" fmla="*/ 562464 w 585862"/>
              <a:gd name="connsiteY5" fmla="*/ 359441 h 605562"/>
              <a:gd name="connsiteX6" fmla="*/ 562464 w 585862"/>
              <a:gd name="connsiteY6" fmla="*/ 421365 h 605562"/>
              <a:gd name="connsiteX7" fmla="*/ 585860 w 585862"/>
              <a:gd name="connsiteY7" fmla="*/ 455201 h 605562"/>
              <a:gd name="connsiteX8" fmla="*/ 562464 w 585862"/>
              <a:gd name="connsiteY8" fmla="*/ 488944 h 605562"/>
              <a:gd name="connsiteX9" fmla="*/ 562464 w 585862"/>
              <a:gd name="connsiteY9" fmla="*/ 551425 h 605562"/>
              <a:gd name="connsiteX10" fmla="*/ 553087 w 585862"/>
              <a:gd name="connsiteY10" fmla="*/ 562549 h 605562"/>
              <a:gd name="connsiteX11" fmla="*/ 541204 w 585862"/>
              <a:gd name="connsiteY11" fmla="*/ 552537 h 605562"/>
              <a:gd name="connsiteX12" fmla="*/ 428773 w 585862"/>
              <a:gd name="connsiteY12" fmla="*/ 502942 h 605562"/>
              <a:gd name="connsiteX13" fmla="*/ 428773 w 585862"/>
              <a:gd name="connsiteY13" fmla="*/ 513232 h 605562"/>
              <a:gd name="connsiteX14" fmla="*/ 406305 w 585862"/>
              <a:gd name="connsiteY14" fmla="*/ 513232 h 605562"/>
              <a:gd name="connsiteX15" fmla="*/ 417539 w 585862"/>
              <a:gd name="connsiteY15" fmla="*/ 600185 h 605562"/>
              <a:gd name="connsiteX16" fmla="*/ 413361 w 585862"/>
              <a:gd name="connsiteY16" fmla="*/ 601205 h 605562"/>
              <a:gd name="connsiteX17" fmla="*/ 399249 w 585862"/>
              <a:gd name="connsiteY17" fmla="*/ 604542 h 605562"/>
              <a:gd name="connsiteX18" fmla="*/ 394978 w 585862"/>
              <a:gd name="connsiteY18" fmla="*/ 605562 h 605562"/>
              <a:gd name="connsiteX19" fmla="*/ 367312 w 585862"/>
              <a:gd name="connsiteY19" fmla="*/ 513046 h 605562"/>
              <a:gd name="connsiteX20" fmla="*/ 361184 w 585862"/>
              <a:gd name="connsiteY20" fmla="*/ 513046 h 605562"/>
              <a:gd name="connsiteX21" fmla="*/ 336952 w 585862"/>
              <a:gd name="connsiteY21" fmla="*/ 488851 h 605562"/>
              <a:gd name="connsiteX22" fmla="*/ 336952 w 585862"/>
              <a:gd name="connsiteY22" fmla="*/ 479581 h 605562"/>
              <a:gd name="connsiteX23" fmla="*/ 329525 w 585862"/>
              <a:gd name="connsiteY23" fmla="*/ 479581 h 605562"/>
              <a:gd name="connsiteX24" fmla="*/ 321355 w 585862"/>
              <a:gd name="connsiteY24" fmla="*/ 471424 h 605562"/>
              <a:gd name="connsiteX25" fmla="*/ 321355 w 585862"/>
              <a:gd name="connsiteY25" fmla="*/ 441018 h 605562"/>
              <a:gd name="connsiteX26" fmla="*/ 329525 w 585862"/>
              <a:gd name="connsiteY26" fmla="*/ 432860 h 605562"/>
              <a:gd name="connsiteX27" fmla="*/ 336952 w 585862"/>
              <a:gd name="connsiteY27" fmla="*/ 432860 h 605562"/>
              <a:gd name="connsiteX28" fmla="*/ 336952 w 585862"/>
              <a:gd name="connsiteY28" fmla="*/ 422014 h 605562"/>
              <a:gd name="connsiteX29" fmla="*/ 361184 w 585862"/>
              <a:gd name="connsiteY29" fmla="*/ 397726 h 605562"/>
              <a:gd name="connsiteX30" fmla="*/ 428773 w 585862"/>
              <a:gd name="connsiteY30" fmla="*/ 397726 h 605562"/>
              <a:gd name="connsiteX31" fmla="*/ 428773 w 585862"/>
              <a:gd name="connsiteY31" fmla="*/ 407923 h 605562"/>
              <a:gd name="connsiteX32" fmla="*/ 541204 w 585862"/>
              <a:gd name="connsiteY32" fmla="*/ 358328 h 605562"/>
              <a:gd name="connsiteX33" fmla="*/ 553087 w 585862"/>
              <a:gd name="connsiteY33" fmla="*/ 348317 h 605562"/>
              <a:gd name="connsiteX34" fmla="*/ 164259 w 585862"/>
              <a:gd name="connsiteY34" fmla="*/ 129 h 605562"/>
              <a:gd name="connsiteX35" fmla="*/ 252377 w 585862"/>
              <a:gd name="connsiteY35" fmla="*/ 963 h 605562"/>
              <a:gd name="connsiteX36" fmla="*/ 317004 w 585862"/>
              <a:gd name="connsiteY36" fmla="*/ 39341 h 605562"/>
              <a:gd name="connsiteX37" fmla="*/ 352660 w 585862"/>
              <a:gd name="connsiteY37" fmla="*/ 143257 h 605562"/>
              <a:gd name="connsiteX38" fmla="*/ 361759 w 585862"/>
              <a:gd name="connsiteY38" fmla="*/ 184416 h 605562"/>
              <a:gd name="connsiteX39" fmla="*/ 341796 w 585862"/>
              <a:gd name="connsiteY39" fmla="*/ 219179 h 605562"/>
              <a:gd name="connsiteX40" fmla="*/ 327775 w 585862"/>
              <a:gd name="connsiteY40" fmla="*/ 257371 h 605562"/>
              <a:gd name="connsiteX41" fmla="*/ 327775 w 585862"/>
              <a:gd name="connsiteY41" fmla="*/ 303907 h 605562"/>
              <a:gd name="connsiteX42" fmla="*/ 330282 w 585862"/>
              <a:gd name="connsiteY42" fmla="*/ 307985 h 605562"/>
              <a:gd name="connsiteX43" fmla="*/ 433907 w 585862"/>
              <a:gd name="connsiteY43" fmla="*/ 369724 h 605562"/>
              <a:gd name="connsiteX44" fmla="*/ 360831 w 585862"/>
              <a:gd name="connsiteY44" fmla="*/ 369724 h 605562"/>
              <a:gd name="connsiteX45" fmla="*/ 310690 w 585862"/>
              <a:gd name="connsiteY45" fmla="*/ 409863 h 605562"/>
              <a:gd name="connsiteX46" fmla="*/ 294162 w 585862"/>
              <a:gd name="connsiteY46" fmla="*/ 439805 h 605562"/>
              <a:gd name="connsiteX47" fmla="*/ 294162 w 585862"/>
              <a:gd name="connsiteY47" fmla="*/ 469932 h 605562"/>
              <a:gd name="connsiteX48" fmla="*/ 311061 w 585862"/>
              <a:gd name="connsiteY48" fmla="*/ 500245 h 605562"/>
              <a:gd name="connsiteX49" fmla="*/ 313661 w 585862"/>
              <a:gd name="connsiteY49" fmla="*/ 507476 h 605562"/>
              <a:gd name="connsiteX50" fmla="*/ 278284 w 585862"/>
              <a:gd name="connsiteY50" fmla="*/ 507476 h 605562"/>
              <a:gd name="connsiteX51" fmla="*/ 257206 w 585862"/>
              <a:gd name="connsiteY51" fmla="*/ 411253 h 605562"/>
              <a:gd name="connsiteX52" fmla="*/ 246063 w 585862"/>
              <a:gd name="connsiteY52" fmla="*/ 348959 h 605562"/>
              <a:gd name="connsiteX53" fmla="*/ 234921 w 585862"/>
              <a:gd name="connsiteY53" fmla="*/ 411253 h 605562"/>
              <a:gd name="connsiteX54" fmla="*/ 213936 w 585862"/>
              <a:gd name="connsiteY54" fmla="*/ 507476 h 605562"/>
              <a:gd name="connsiteX55" fmla="*/ 0 w 585862"/>
              <a:gd name="connsiteY55" fmla="*/ 507476 h 605562"/>
              <a:gd name="connsiteX56" fmla="*/ 0 w 585862"/>
              <a:gd name="connsiteY56" fmla="*/ 438322 h 605562"/>
              <a:gd name="connsiteX57" fmla="*/ 17549 w 585862"/>
              <a:gd name="connsiteY57" fmla="*/ 400593 h 605562"/>
              <a:gd name="connsiteX58" fmla="*/ 161752 w 585862"/>
              <a:gd name="connsiteY58" fmla="*/ 308171 h 605562"/>
              <a:gd name="connsiteX59" fmla="*/ 164259 w 585862"/>
              <a:gd name="connsiteY59" fmla="*/ 304092 h 605562"/>
              <a:gd name="connsiteX60" fmla="*/ 164259 w 585862"/>
              <a:gd name="connsiteY60" fmla="*/ 257464 h 605562"/>
              <a:gd name="connsiteX61" fmla="*/ 150238 w 585862"/>
              <a:gd name="connsiteY61" fmla="*/ 219271 h 605562"/>
              <a:gd name="connsiteX62" fmla="*/ 130367 w 585862"/>
              <a:gd name="connsiteY62" fmla="*/ 184509 h 605562"/>
              <a:gd name="connsiteX63" fmla="*/ 138631 w 585862"/>
              <a:gd name="connsiteY63" fmla="*/ 143257 h 605562"/>
              <a:gd name="connsiteX64" fmla="*/ 174194 w 585862"/>
              <a:gd name="connsiteY64" fmla="*/ 21357 h 605562"/>
              <a:gd name="connsiteX65" fmla="*/ 164259 w 585862"/>
              <a:gd name="connsiteY65" fmla="*/ 129 h 60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5862" h="605562">
                <a:moveTo>
                  <a:pt x="362577" y="423312"/>
                </a:moveTo>
                <a:lnTo>
                  <a:pt x="362577" y="487368"/>
                </a:lnTo>
                <a:lnTo>
                  <a:pt x="403055" y="487368"/>
                </a:lnTo>
                <a:lnTo>
                  <a:pt x="403055" y="423312"/>
                </a:lnTo>
                <a:close/>
                <a:moveTo>
                  <a:pt x="553087" y="348317"/>
                </a:moveTo>
                <a:cubicBezTo>
                  <a:pt x="558565" y="348966"/>
                  <a:pt x="562464" y="353879"/>
                  <a:pt x="562464" y="359441"/>
                </a:cubicBezTo>
                <a:lnTo>
                  <a:pt x="562464" y="421365"/>
                </a:lnTo>
                <a:cubicBezTo>
                  <a:pt x="576205" y="426556"/>
                  <a:pt x="586046" y="439627"/>
                  <a:pt x="585860" y="455201"/>
                </a:cubicBezTo>
                <a:cubicBezTo>
                  <a:pt x="585860" y="470682"/>
                  <a:pt x="576205" y="483938"/>
                  <a:pt x="562464" y="488944"/>
                </a:cubicBezTo>
                <a:lnTo>
                  <a:pt x="562464" y="551425"/>
                </a:lnTo>
                <a:cubicBezTo>
                  <a:pt x="562464" y="556801"/>
                  <a:pt x="558565" y="561900"/>
                  <a:pt x="553087" y="562549"/>
                </a:cubicBezTo>
                <a:cubicBezTo>
                  <a:pt x="546867" y="563290"/>
                  <a:pt x="541575" y="558563"/>
                  <a:pt x="541204" y="552537"/>
                </a:cubicBezTo>
                <a:cubicBezTo>
                  <a:pt x="507131" y="520277"/>
                  <a:pt x="458389" y="507762"/>
                  <a:pt x="428773" y="502942"/>
                </a:cubicBezTo>
                <a:lnTo>
                  <a:pt x="428773" y="513232"/>
                </a:lnTo>
                <a:lnTo>
                  <a:pt x="406305" y="513232"/>
                </a:lnTo>
                <a:lnTo>
                  <a:pt x="417539" y="600185"/>
                </a:lnTo>
                <a:lnTo>
                  <a:pt x="413361" y="601205"/>
                </a:lnTo>
                <a:lnTo>
                  <a:pt x="399249" y="604542"/>
                </a:lnTo>
                <a:lnTo>
                  <a:pt x="394978" y="605562"/>
                </a:lnTo>
                <a:lnTo>
                  <a:pt x="367312" y="513046"/>
                </a:lnTo>
                <a:lnTo>
                  <a:pt x="361184" y="513046"/>
                </a:lnTo>
                <a:cubicBezTo>
                  <a:pt x="347815" y="513046"/>
                  <a:pt x="336952" y="502200"/>
                  <a:pt x="336952" y="488851"/>
                </a:cubicBezTo>
                <a:lnTo>
                  <a:pt x="336952" y="479581"/>
                </a:lnTo>
                <a:lnTo>
                  <a:pt x="329525" y="479581"/>
                </a:lnTo>
                <a:cubicBezTo>
                  <a:pt x="324976" y="479581"/>
                  <a:pt x="321355" y="475873"/>
                  <a:pt x="321355" y="471424"/>
                </a:cubicBezTo>
                <a:lnTo>
                  <a:pt x="321355" y="441018"/>
                </a:lnTo>
                <a:cubicBezTo>
                  <a:pt x="321355" y="436475"/>
                  <a:pt x="325069" y="432860"/>
                  <a:pt x="329525" y="432860"/>
                </a:cubicBezTo>
                <a:lnTo>
                  <a:pt x="336952" y="432860"/>
                </a:lnTo>
                <a:lnTo>
                  <a:pt x="336952" y="422014"/>
                </a:lnTo>
                <a:cubicBezTo>
                  <a:pt x="336952" y="408665"/>
                  <a:pt x="347815" y="397726"/>
                  <a:pt x="361184" y="397726"/>
                </a:cubicBezTo>
                <a:lnTo>
                  <a:pt x="428773" y="397726"/>
                </a:lnTo>
                <a:lnTo>
                  <a:pt x="428773" y="407923"/>
                </a:lnTo>
                <a:cubicBezTo>
                  <a:pt x="458296" y="403103"/>
                  <a:pt x="507131" y="390588"/>
                  <a:pt x="541204" y="358328"/>
                </a:cubicBezTo>
                <a:cubicBezTo>
                  <a:pt x="541575" y="352303"/>
                  <a:pt x="546774" y="347575"/>
                  <a:pt x="553087" y="348317"/>
                </a:cubicBezTo>
                <a:close/>
                <a:moveTo>
                  <a:pt x="164259" y="129"/>
                </a:moveTo>
                <a:cubicBezTo>
                  <a:pt x="164259" y="129"/>
                  <a:pt x="223685" y="6803"/>
                  <a:pt x="252377" y="963"/>
                </a:cubicBezTo>
                <a:cubicBezTo>
                  <a:pt x="281255" y="-4970"/>
                  <a:pt x="312175" y="17556"/>
                  <a:pt x="317004" y="39341"/>
                </a:cubicBezTo>
                <a:cubicBezTo>
                  <a:pt x="317004" y="39341"/>
                  <a:pt x="375316" y="39526"/>
                  <a:pt x="352660" y="143257"/>
                </a:cubicBezTo>
                <a:cubicBezTo>
                  <a:pt x="361852" y="142794"/>
                  <a:pt x="371788" y="149098"/>
                  <a:pt x="361759" y="184416"/>
                </a:cubicBezTo>
                <a:cubicBezTo>
                  <a:pt x="354145" y="211207"/>
                  <a:pt x="347088" y="218808"/>
                  <a:pt x="341796" y="219179"/>
                </a:cubicBezTo>
                <a:cubicBezTo>
                  <a:pt x="339939" y="231230"/>
                  <a:pt x="335203" y="244579"/>
                  <a:pt x="327775" y="257371"/>
                </a:cubicBezTo>
                <a:lnTo>
                  <a:pt x="327775" y="303907"/>
                </a:lnTo>
                <a:cubicBezTo>
                  <a:pt x="327775" y="305668"/>
                  <a:pt x="328796" y="307244"/>
                  <a:pt x="330282" y="307985"/>
                </a:cubicBezTo>
                <a:cubicBezTo>
                  <a:pt x="341053" y="313177"/>
                  <a:pt x="385159" y="335425"/>
                  <a:pt x="433907" y="369724"/>
                </a:cubicBezTo>
                <a:lnTo>
                  <a:pt x="360831" y="369724"/>
                </a:lnTo>
                <a:cubicBezTo>
                  <a:pt x="336317" y="369724"/>
                  <a:pt x="315797" y="386873"/>
                  <a:pt x="310690" y="409863"/>
                </a:cubicBezTo>
                <a:cubicBezTo>
                  <a:pt x="300847" y="416166"/>
                  <a:pt x="294162" y="427198"/>
                  <a:pt x="294162" y="439805"/>
                </a:cubicBezTo>
                <a:lnTo>
                  <a:pt x="294162" y="469932"/>
                </a:lnTo>
                <a:cubicBezTo>
                  <a:pt x="294162" y="482818"/>
                  <a:pt x="300940" y="493942"/>
                  <a:pt x="311061" y="500245"/>
                </a:cubicBezTo>
                <a:cubicBezTo>
                  <a:pt x="311804" y="502656"/>
                  <a:pt x="312732" y="505159"/>
                  <a:pt x="313661" y="507476"/>
                </a:cubicBezTo>
                <a:lnTo>
                  <a:pt x="278284" y="507476"/>
                </a:lnTo>
                <a:lnTo>
                  <a:pt x="257206" y="411253"/>
                </a:lnTo>
                <a:cubicBezTo>
                  <a:pt x="299919" y="351925"/>
                  <a:pt x="254142" y="349052"/>
                  <a:pt x="246063" y="348959"/>
                </a:cubicBezTo>
                <a:cubicBezTo>
                  <a:pt x="238171" y="348959"/>
                  <a:pt x="192208" y="351740"/>
                  <a:pt x="234921" y="411253"/>
                </a:cubicBezTo>
                <a:lnTo>
                  <a:pt x="213936" y="507476"/>
                </a:lnTo>
                <a:lnTo>
                  <a:pt x="0" y="507476"/>
                </a:lnTo>
                <a:lnTo>
                  <a:pt x="0" y="438322"/>
                </a:lnTo>
                <a:cubicBezTo>
                  <a:pt x="0" y="423675"/>
                  <a:pt x="6314" y="409863"/>
                  <a:pt x="17549" y="400593"/>
                </a:cubicBezTo>
                <a:cubicBezTo>
                  <a:pt x="80319" y="349052"/>
                  <a:pt x="148009" y="314845"/>
                  <a:pt x="161752" y="308171"/>
                </a:cubicBezTo>
                <a:cubicBezTo>
                  <a:pt x="163237" y="307429"/>
                  <a:pt x="164259" y="305761"/>
                  <a:pt x="164259" y="304092"/>
                </a:cubicBezTo>
                <a:lnTo>
                  <a:pt x="164259" y="257464"/>
                </a:lnTo>
                <a:cubicBezTo>
                  <a:pt x="156923" y="244764"/>
                  <a:pt x="152095" y="231415"/>
                  <a:pt x="150238" y="219271"/>
                </a:cubicBezTo>
                <a:cubicBezTo>
                  <a:pt x="144945" y="218808"/>
                  <a:pt x="137888" y="211392"/>
                  <a:pt x="130367" y="184509"/>
                </a:cubicBezTo>
                <a:cubicBezTo>
                  <a:pt x="120525" y="150025"/>
                  <a:pt x="129717" y="143257"/>
                  <a:pt x="138631" y="143257"/>
                </a:cubicBezTo>
                <a:cubicBezTo>
                  <a:pt x="133896" y="123141"/>
                  <a:pt x="122010" y="53153"/>
                  <a:pt x="174194" y="21357"/>
                </a:cubicBezTo>
                <a:cubicBezTo>
                  <a:pt x="174194" y="21357"/>
                  <a:pt x="163423" y="12736"/>
                  <a:pt x="164259" y="129"/>
                </a:cubicBezTo>
                <a:close/>
              </a:path>
            </a:pathLst>
          </a:custGeom>
          <a:solidFill>
            <a:schemeClr val="bg1"/>
          </a:solidFill>
          <a:ln>
            <a:noFill/>
          </a:ln>
        </p:spPr>
      </p:sp>
      <p:sp>
        <p:nvSpPr>
          <p:cNvPr id="37" name="文本框 30"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2"/>
          </p:nvPr>
        </p:nvSpPr>
        <p:spPr/>
        <p:txBody>
          <a:bodyPr/>
          <a:lstStyle/>
          <a:p>
            <a:r>
              <a:rPr lang="zh-CN" altLang="en-US" spc="300">
                <a:solidFill>
                  <a:schemeClr val="bg2">
                    <a:lumMod val="10000"/>
                  </a:schemeClr>
                </a:solidFill>
              </a:rPr>
              <a:t>未来工作计划</a:t>
            </a:r>
          </a:p>
        </p:txBody>
      </p:sp>
      <p:sp>
        <p:nvSpPr>
          <p:cNvPr id="7" name="文本占位符 6"/>
          <p:cNvSpPr>
            <a:spLocks noGrp="1"/>
          </p:cNvSpPr>
          <p:nvPr>
            <p:ph type="body" sz="quarter" idx="13"/>
          </p:nvPr>
        </p:nvSpPr>
        <p:spPr/>
        <p:txBody>
          <a:bodyPr/>
          <a:lstStyle/>
          <a:p>
            <a:r>
              <a:rPr lang="en-US" altLang="zh-CN" sz="1400">
                <a:solidFill>
                  <a:schemeClr val="bg2">
                    <a:lumMod val="10000"/>
                  </a:schemeClr>
                </a:solidFill>
              </a:rPr>
              <a:t>This is the original ppt template of tongtong. Please do not copy, and legal responsibility will be investigated for piracy.</a:t>
            </a:r>
          </a:p>
        </p:txBody>
      </p:sp>
      <p:sp>
        <p:nvSpPr>
          <p:cNvPr id="12" name="文本占位符 11"/>
          <p:cNvSpPr>
            <a:spLocks noGrp="1"/>
          </p:cNvSpPr>
          <p:nvPr>
            <p:ph type="body" sz="quarter" idx="10"/>
          </p:nvPr>
        </p:nvSpPr>
        <p:spPr/>
        <p:txBody>
          <a:bodyPr/>
          <a:lstStyle/>
          <a:p>
            <a:r>
              <a:rPr lang="en-US" altLang="zh-CN"/>
              <a:t>04</a:t>
            </a:r>
            <a:endParaRPr lang="zh-CN" altLang="en-US"/>
          </a:p>
        </p:txBody>
      </p:sp>
      <p:sp>
        <p:nvSpPr>
          <p:cNvPr id="14" name="文本占位符 13"/>
          <p:cNvSpPr>
            <a:spLocks noGrp="1"/>
          </p:cNvSpPr>
          <p:nvPr>
            <p:ph type="body" sz="quarter" idx="11"/>
          </p:nvPr>
        </p:nvSpPr>
        <p:spPr/>
        <p:txBody>
          <a:bodyPr/>
          <a:lstStyle/>
          <a:p>
            <a:r>
              <a:rPr lang="en-US" altLang="zh-CN"/>
              <a:t>Part one</a:t>
            </a:r>
            <a:endParaRPr lang="zh-CN" altLang="en-US"/>
          </a:p>
        </p:txBody>
      </p:sp>
      <p:sp>
        <p:nvSpPr>
          <p:cNvPr id="1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609600" y="5194788"/>
            <a:ext cx="10972800" cy="1082411"/>
          </a:xfrm>
          <a:prstGeom prst="rect">
            <a:avLst/>
          </a:prstGeom>
          <a:noFill/>
        </p:spPr>
        <p:txBody>
          <a:bodyPr wrap="square" rtlCol="0">
            <a:noAutofit/>
          </a:bodyPr>
          <a:lstStyle/>
          <a:p>
            <a:pPr algn="ctr" fontAlgn="auto">
              <a:lnSpc>
                <a:spcPct val="150000"/>
              </a:lnSpc>
            </a:pPr>
            <a:r>
              <a:rPr lang="zh-CN" altLang="en-US" sz="1400">
                <a:solidFill>
                  <a:schemeClr val="tx1">
                    <a:lumMod val="75000"/>
                    <a:lumOff val="25000"/>
                  </a:schemeClr>
                </a:solidFill>
                <a:latin typeface="+mn-ea"/>
              </a:rPr>
              <a:t>This is the original ppt template of Tongtong. Please do not copy, and legal responsibility will be investigated for piracy. If the font in the text needs to be used commercially, please apply for commercial authorization by yourself, or you will be responsible for</a:t>
            </a:r>
          </a:p>
        </p:txBody>
      </p:sp>
      <p:sp>
        <p:nvSpPr>
          <p:cNvPr id="10" name="标题 5"/>
          <p:cNvSpPr>
            <a:spLocks noGrp="1"/>
          </p:cNvSpPr>
          <p:nvPr>
            <p:ph type="title"/>
          </p:nvPr>
        </p:nvSpPr>
        <p:spPr/>
        <p:txBody>
          <a:bodyPr/>
          <a:lstStyle/>
          <a:p>
            <a:r>
              <a:rPr lang="zh-CN" altLang="en-US" sz="2800" spc="300">
                <a:latin typeface="+mj-ea"/>
              </a:rPr>
              <a:t>未来工作计划</a:t>
            </a:r>
          </a:p>
        </p:txBody>
      </p:sp>
      <p:graphicFrame>
        <p:nvGraphicFramePr>
          <p:cNvPr id="12" name="图表 11"/>
          <p:cNvGraphicFramePr/>
          <p:nvPr/>
        </p:nvGraphicFramePr>
        <p:xfrm>
          <a:off x="879764" y="1270225"/>
          <a:ext cx="10432472" cy="3464336"/>
        </p:xfrm>
        <a:graphic>
          <a:graphicData uri="http://schemas.openxmlformats.org/drawingml/2006/chart">
            <c:chart xmlns:c="http://schemas.openxmlformats.org/drawingml/2006/chart" xmlns:r="http://schemas.openxmlformats.org/officeDocument/2006/relationships" r:id="rId2"/>
          </a:graphicData>
        </a:graphic>
      </p:graphicFrame>
      <p:sp>
        <p:nvSpPr>
          <p:cNvPr id="13" name="文本框 9"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2800" spc="300">
                <a:latin typeface="+mj-ea"/>
              </a:rPr>
              <a:t>未来工作计划</a:t>
            </a:r>
          </a:p>
        </p:txBody>
      </p:sp>
      <p:sp>
        <p:nvSpPr>
          <p:cNvPr id="8" name="文本框 7"/>
          <p:cNvSpPr txBox="1"/>
          <p:nvPr/>
        </p:nvSpPr>
        <p:spPr>
          <a:xfrm>
            <a:off x="4395909" y="4578742"/>
            <a:ext cx="3832332" cy="369332"/>
          </a:xfrm>
          <a:prstGeom prst="rect">
            <a:avLst/>
          </a:prstGeom>
          <a:noFill/>
        </p:spPr>
        <p:txBody>
          <a:bodyPr wrap="square" rtlCol="0">
            <a:spAutoFit/>
          </a:bodyPr>
          <a:lstStyle/>
          <a:p>
            <a:pPr algn="ctr">
              <a:lnSpc>
                <a:spcPct val="100000"/>
              </a:lnSpc>
            </a:pPr>
            <a:r>
              <a:rPr lang="zh-CN" altLang="en-US" b="1" spc="100">
                <a:latin typeface="+mj-ea"/>
              </a:rPr>
              <a:t>输入标题文字</a:t>
            </a:r>
          </a:p>
        </p:txBody>
      </p:sp>
      <p:sp>
        <p:nvSpPr>
          <p:cNvPr id="9" name="文本框 8"/>
          <p:cNvSpPr txBox="1"/>
          <p:nvPr/>
        </p:nvSpPr>
        <p:spPr>
          <a:xfrm>
            <a:off x="1493507" y="5112142"/>
            <a:ext cx="9637136" cy="1663212"/>
          </a:xfrm>
          <a:prstGeom prst="rect">
            <a:avLst/>
          </a:prstGeom>
          <a:noFill/>
        </p:spPr>
        <p:txBody>
          <a:bodyPr wrap="square" rtlCol="0">
            <a:noAutofit/>
          </a:bodyPr>
          <a:lstStyle/>
          <a:p>
            <a:pPr algn="ctr" fontAlgn="auto">
              <a:lnSpc>
                <a:spcPct val="130000"/>
              </a:lnSpc>
            </a:pPr>
            <a:r>
              <a:rPr lang="zh-CN" altLang="en-US" sz="1400">
                <a:solidFill>
                  <a:schemeClr val="tx1">
                    <a:lumMod val="75000"/>
                    <a:lumOff val="25000"/>
                  </a:schemeClr>
                </a:solidFill>
                <a:latin typeface="+mn-ea"/>
              </a:rPr>
              <a:t>This is the original ppt template of Tongtong. Please do not copy, and legal responsibility will be investigated for piracy. If the font in the text needs to be used commercially, please apply for commercial authorization by yourself, or you will be responsible for the consequences.</a:t>
            </a:r>
          </a:p>
        </p:txBody>
      </p:sp>
      <p:grpSp>
        <p:nvGrpSpPr>
          <p:cNvPr id="3" name="组合 2"/>
          <p:cNvGrpSpPr/>
          <p:nvPr/>
        </p:nvGrpSpPr>
        <p:grpSpPr>
          <a:xfrm>
            <a:off x="215032" y="1894510"/>
            <a:ext cx="11761935" cy="2518310"/>
            <a:chOff x="215032" y="1894510"/>
            <a:chExt cx="11761935" cy="2518310"/>
          </a:xfrm>
        </p:grpSpPr>
        <p:sp>
          <p:nvSpPr>
            <p:cNvPr id="2" name="矩形: 圆角 1"/>
            <p:cNvSpPr/>
            <p:nvPr/>
          </p:nvSpPr>
          <p:spPr>
            <a:xfrm>
              <a:off x="215032" y="1894510"/>
              <a:ext cx="2352387" cy="2352387"/>
            </a:xfrm>
            <a:prstGeom prst="roundRect">
              <a:avLst>
                <a:gd name="adj" fmla="val 0"/>
              </a:avLst>
            </a:prstGeom>
            <a:blipFill dpi="0" rotWithShape="1">
              <a:blip r:embed="rId2" cstate="print"/>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矩形: 圆角 9"/>
            <p:cNvSpPr/>
            <p:nvPr/>
          </p:nvSpPr>
          <p:spPr>
            <a:xfrm>
              <a:off x="4919806" y="1894510"/>
              <a:ext cx="2352387" cy="2352387"/>
            </a:xfrm>
            <a:prstGeom prst="roundRect">
              <a:avLst>
                <a:gd name="adj" fmla="val 0"/>
              </a:avLst>
            </a:prstGeom>
            <a:blipFill dpi="0" rotWithShape="1">
              <a:blip r:embed="rId3" cstate="print"/>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矩形: 圆角 10"/>
            <p:cNvSpPr/>
            <p:nvPr/>
          </p:nvSpPr>
          <p:spPr>
            <a:xfrm>
              <a:off x="7272193" y="1894510"/>
              <a:ext cx="2352387" cy="2352387"/>
            </a:xfrm>
            <a:prstGeom prst="roundRect">
              <a:avLst>
                <a:gd name="adj" fmla="val 0"/>
              </a:avLst>
            </a:prstGeom>
            <a:solidFill>
              <a:srgbClr val="F4B183"/>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矩形: 圆角 11"/>
            <p:cNvSpPr/>
            <p:nvPr/>
          </p:nvSpPr>
          <p:spPr>
            <a:xfrm>
              <a:off x="9624580" y="1894510"/>
              <a:ext cx="2352387" cy="2352387"/>
            </a:xfrm>
            <a:prstGeom prst="roundRect">
              <a:avLst>
                <a:gd name="adj" fmla="val 0"/>
              </a:avLst>
            </a:prstGeom>
            <a:blipFill dpi="0" rotWithShape="1">
              <a:blip r:embed="rId4" cstate="print"/>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矩形: 圆角 6"/>
            <p:cNvSpPr/>
            <p:nvPr/>
          </p:nvSpPr>
          <p:spPr>
            <a:xfrm>
              <a:off x="2567420" y="1894510"/>
              <a:ext cx="2352387" cy="2352387"/>
            </a:xfrm>
            <a:prstGeom prst="roundRect">
              <a:avLst>
                <a:gd name="adj" fmla="val 0"/>
              </a:avLst>
            </a:prstGeom>
            <a:solidFill>
              <a:srgbClr val="305598"/>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文本框 12"/>
            <p:cNvSpPr txBox="1"/>
            <p:nvPr/>
          </p:nvSpPr>
          <p:spPr>
            <a:xfrm>
              <a:off x="1856476" y="2343795"/>
              <a:ext cx="3832332" cy="369332"/>
            </a:xfrm>
            <a:prstGeom prst="rect">
              <a:avLst/>
            </a:prstGeom>
            <a:noFill/>
          </p:spPr>
          <p:txBody>
            <a:bodyPr wrap="square" rtlCol="0">
              <a:spAutoFit/>
            </a:bodyPr>
            <a:lstStyle/>
            <a:p>
              <a:pPr algn="ctr">
                <a:lnSpc>
                  <a:spcPct val="100000"/>
                </a:lnSpc>
              </a:pPr>
              <a:r>
                <a:rPr lang="zh-CN" altLang="en-US" b="1" spc="100">
                  <a:solidFill>
                    <a:schemeClr val="bg1"/>
                  </a:solidFill>
                  <a:latin typeface="+mj-ea"/>
                  <a:ea typeface="+mj-ea"/>
                </a:rPr>
                <a:t>输入标题文字</a:t>
              </a:r>
            </a:p>
          </p:txBody>
        </p:sp>
        <p:sp>
          <p:nvSpPr>
            <p:cNvPr id="14" name="文本框 13"/>
            <p:cNvSpPr txBox="1"/>
            <p:nvPr/>
          </p:nvSpPr>
          <p:spPr>
            <a:xfrm>
              <a:off x="2489777" y="2749608"/>
              <a:ext cx="2507673" cy="1663212"/>
            </a:xfrm>
            <a:prstGeom prst="rect">
              <a:avLst/>
            </a:prstGeom>
            <a:noFill/>
          </p:spPr>
          <p:txBody>
            <a:bodyPr wrap="square" rtlCol="0">
              <a:noAutofit/>
            </a:bodyPr>
            <a:lstStyle/>
            <a:p>
              <a:pPr algn="ctr" fontAlgn="auto">
                <a:lnSpc>
                  <a:spcPct val="150000"/>
                </a:lnSpc>
              </a:pPr>
              <a:r>
                <a:rPr lang="zh-CN" altLang="en-US" sz="1400">
                  <a:solidFill>
                    <a:schemeClr val="bg1"/>
                  </a:solidFill>
                  <a:latin typeface="+mn-ea"/>
                </a:rPr>
                <a:t>This is the original ppt template of Tongtong. Please do not copy</a:t>
              </a:r>
            </a:p>
          </p:txBody>
        </p:sp>
        <p:sp>
          <p:nvSpPr>
            <p:cNvPr id="16" name="文本框 15"/>
            <p:cNvSpPr txBox="1"/>
            <p:nvPr/>
          </p:nvSpPr>
          <p:spPr>
            <a:xfrm>
              <a:off x="6561249" y="2343795"/>
              <a:ext cx="3832332" cy="369332"/>
            </a:xfrm>
            <a:prstGeom prst="rect">
              <a:avLst/>
            </a:prstGeom>
            <a:noFill/>
          </p:spPr>
          <p:txBody>
            <a:bodyPr wrap="square" rtlCol="0">
              <a:spAutoFit/>
            </a:bodyPr>
            <a:lstStyle/>
            <a:p>
              <a:pPr algn="ctr">
                <a:lnSpc>
                  <a:spcPct val="100000"/>
                </a:lnSpc>
              </a:pPr>
              <a:r>
                <a:rPr lang="zh-CN" altLang="en-US" b="1" spc="100">
                  <a:solidFill>
                    <a:schemeClr val="bg1"/>
                  </a:solidFill>
                  <a:latin typeface="+mj-ea"/>
                </a:rPr>
                <a:t>输入标题文字</a:t>
              </a:r>
            </a:p>
          </p:txBody>
        </p:sp>
        <p:sp>
          <p:nvSpPr>
            <p:cNvPr id="17" name="文本框 16"/>
            <p:cNvSpPr txBox="1"/>
            <p:nvPr/>
          </p:nvSpPr>
          <p:spPr>
            <a:xfrm>
              <a:off x="7194550" y="2749608"/>
              <a:ext cx="2507673" cy="1663212"/>
            </a:xfrm>
            <a:prstGeom prst="rect">
              <a:avLst/>
            </a:prstGeom>
            <a:noFill/>
          </p:spPr>
          <p:txBody>
            <a:bodyPr wrap="square" rtlCol="0">
              <a:noAutofit/>
            </a:bodyPr>
            <a:lstStyle/>
            <a:p>
              <a:pPr algn="ctr" fontAlgn="auto">
                <a:lnSpc>
                  <a:spcPct val="150000"/>
                </a:lnSpc>
              </a:pPr>
              <a:r>
                <a:rPr lang="zh-CN" altLang="en-US" sz="1400">
                  <a:solidFill>
                    <a:schemeClr val="bg1"/>
                  </a:solidFill>
                  <a:latin typeface="+mn-ea"/>
                </a:rPr>
                <a:t>This is the original ppt template of Tongtong. Please do not copy</a:t>
              </a:r>
            </a:p>
          </p:txBody>
        </p:sp>
      </p:grpSp>
      <p:sp>
        <p:nvSpPr>
          <p:cNvPr id="18" name="文本框 17"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p:cNvSpPr/>
          <p:nvPr/>
        </p:nvSpPr>
        <p:spPr>
          <a:xfrm rot="2772565">
            <a:off x="-1059336" y="436401"/>
            <a:ext cx="2134889" cy="2069077"/>
          </a:xfrm>
          <a:custGeom>
            <a:avLst/>
            <a:gdLst>
              <a:gd name="connsiteX0" fmla="*/ 0 w 2134889"/>
              <a:gd name="connsiteY0" fmla="*/ 22465 h 2069077"/>
              <a:gd name="connsiteX1" fmla="*/ 21536 w 2134889"/>
              <a:gd name="connsiteY1" fmla="*/ 0 h 2069077"/>
              <a:gd name="connsiteX2" fmla="*/ 2134889 w 2134889"/>
              <a:gd name="connsiteY2" fmla="*/ 0 h 2069077"/>
              <a:gd name="connsiteX3" fmla="*/ 2134889 w 2134889"/>
              <a:gd name="connsiteY3" fmla="*/ 2069077 h 2069077"/>
            </a:gdLst>
            <a:ahLst/>
            <a:cxnLst>
              <a:cxn ang="0">
                <a:pos x="connsiteX0" y="connsiteY0"/>
              </a:cxn>
              <a:cxn ang="0">
                <a:pos x="connsiteX1" y="connsiteY1"/>
              </a:cxn>
              <a:cxn ang="0">
                <a:pos x="connsiteX2" y="connsiteY2"/>
              </a:cxn>
              <a:cxn ang="0">
                <a:pos x="connsiteX3" y="connsiteY3"/>
              </a:cxn>
            </a:cxnLst>
            <a:rect l="l" t="t" r="r" b="b"/>
            <a:pathLst>
              <a:path w="2134889" h="2069077">
                <a:moveTo>
                  <a:pt x="0" y="22465"/>
                </a:moveTo>
                <a:lnTo>
                  <a:pt x="21536" y="0"/>
                </a:lnTo>
                <a:lnTo>
                  <a:pt x="2134889" y="0"/>
                </a:lnTo>
                <a:lnTo>
                  <a:pt x="2134889" y="2069077"/>
                </a:lnTo>
                <a:close/>
              </a:path>
            </a:pathLst>
          </a:cu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形状 19"/>
          <p:cNvSpPr/>
          <p:nvPr/>
        </p:nvSpPr>
        <p:spPr>
          <a:xfrm rot="2772565">
            <a:off x="501403" y="2227688"/>
            <a:ext cx="2219065" cy="2219065"/>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blipFill dpi="0" rotWithShape="0">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任意多边形: 形状 21"/>
          <p:cNvSpPr/>
          <p:nvPr/>
        </p:nvSpPr>
        <p:spPr>
          <a:xfrm rot="2772565">
            <a:off x="2273365" y="3990131"/>
            <a:ext cx="2219065" cy="2219065"/>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任意多边形: 形状 25"/>
          <p:cNvSpPr/>
          <p:nvPr/>
        </p:nvSpPr>
        <p:spPr>
          <a:xfrm rot="2772565">
            <a:off x="-988170" y="4102359"/>
            <a:ext cx="1976337" cy="1894616"/>
          </a:xfrm>
          <a:custGeom>
            <a:avLst/>
            <a:gdLst>
              <a:gd name="connsiteX0" fmla="*/ 0 w 1976337"/>
              <a:gd name="connsiteY0" fmla="*/ 0 h 1894616"/>
              <a:gd name="connsiteX1" fmla="*/ 1976337 w 1976337"/>
              <a:gd name="connsiteY1" fmla="*/ 0 h 1894616"/>
              <a:gd name="connsiteX2" fmla="*/ 1976337 w 1976337"/>
              <a:gd name="connsiteY2" fmla="*/ 1894616 h 1894616"/>
            </a:gdLst>
            <a:ahLst/>
            <a:cxnLst>
              <a:cxn ang="0">
                <a:pos x="connsiteX0" y="connsiteY0"/>
              </a:cxn>
              <a:cxn ang="0">
                <a:pos x="connsiteX1" y="connsiteY1"/>
              </a:cxn>
              <a:cxn ang="0">
                <a:pos x="connsiteX2" y="connsiteY2"/>
              </a:cxn>
            </a:cxnLst>
            <a:rect l="l" t="t" r="r" b="b"/>
            <a:pathLst>
              <a:path w="1976337" h="1894616">
                <a:moveTo>
                  <a:pt x="0" y="0"/>
                </a:moveTo>
                <a:lnTo>
                  <a:pt x="1976337" y="0"/>
                </a:lnTo>
                <a:lnTo>
                  <a:pt x="1976337" y="1894616"/>
                </a:lnTo>
                <a:close/>
              </a:path>
            </a:pathLst>
          </a:cu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形状 27"/>
          <p:cNvSpPr/>
          <p:nvPr/>
        </p:nvSpPr>
        <p:spPr>
          <a:xfrm rot="2772565">
            <a:off x="437059" y="5745004"/>
            <a:ext cx="2145583" cy="2198718"/>
          </a:xfrm>
          <a:custGeom>
            <a:avLst/>
            <a:gdLst>
              <a:gd name="connsiteX0" fmla="*/ 0 w 2145583"/>
              <a:gd name="connsiteY0" fmla="*/ 0 h 2198718"/>
              <a:gd name="connsiteX1" fmla="*/ 2145583 w 2145583"/>
              <a:gd name="connsiteY1" fmla="*/ 0 h 2198718"/>
              <a:gd name="connsiteX2" fmla="*/ 37782 w 2145583"/>
              <a:gd name="connsiteY2" fmla="*/ 2198718 h 2198718"/>
              <a:gd name="connsiteX3" fmla="*/ 0 w 2145583"/>
              <a:gd name="connsiteY3" fmla="*/ 2162498 h 2198718"/>
            </a:gdLst>
            <a:ahLst/>
            <a:cxnLst>
              <a:cxn ang="0">
                <a:pos x="connsiteX0" y="connsiteY0"/>
              </a:cxn>
              <a:cxn ang="0">
                <a:pos x="connsiteX1" y="connsiteY1"/>
              </a:cxn>
              <a:cxn ang="0">
                <a:pos x="connsiteX2" y="connsiteY2"/>
              </a:cxn>
              <a:cxn ang="0">
                <a:pos x="connsiteX3" y="connsiteY3"/>
              </a:cxn>
            </a:cxnLst>
            <a:rect l="l" t="t" r="r" b="b"/>
            <a:pathLst>
              <a:path w="2145583" h="2198718">
                <a:moveTo>
                  <a:pt x="0" y="0"/>
                </a:moveTo>
                <a:lnTo>
                  <a:pt x="2145583" y="0"/>
                </a:lnTo>
                <a:lnTo>
                  <a:pt x="37782" y="2198718"/>
                </a:lnTo>
                <a:lnTo>
                  <a:pt x="0" y="2162498"/>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21" name="直接连接符 20"/>
          <p:cNvCxnSpPr/>
          <p:nvPr/>
        </p:nvCxnSpPr>
        <p:spPr>
          <a:xfrm>
            <a:off x="266700" y="-342900"/>
            <a:ext cx="2590800" cy="2590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284704" y="1029534"/>
            <a:ext cx="2098192" cy="209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331060" y="1936382"/>
            <a:ext cx="2230685" cy="2230685"/>
          </a:xfrm>
          <a:prstGeom prst="line">
            <a:avLst/>
          </a:prstGeom>
          <a:ln>
            <a:solidFill>
              <a:srgbClr val="C55A1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713540" y="4793377"/>
            <a:ext cx="5584380" cy="626646"/>
          </a:xfrm>
          <a:prstGeom prst="rect">
            <a:avLst/>
          </a:prstGeom>
          <a:noFill/>
        </p:spPr>
        <p:txBody>
          <a:bodyPr wrap="square" rtlCol="0">
            <a:spAutoFit/>
          </a:bodyPr>
          <a:lstStyle/>
          <a:p>
            <a:pPr algn="r" fontAlgn="auto">
              <a:lnSpc>
                <a:spcPct val="130000"/>
              </a:lnSpc>
            </a:pPr>
            <a:r>
              <a:rPr lang="zh-CN" altLang="en-US" sz="1400">
                <a:solidFill>
                  <a:schemeClr val="tx1">
                    <a:lumMod val="75000"/>
                    <a:lumOff val="25000"/>
                  </a:schemeClr>
                </a:solidFill>
                <a:latin typeface="+mn-ea"/>
              </a:rPr>
              <a:t>This is the original ppt template of Tongtong. Please do not copy, and legal responsibility will be investigated for piracy. </a:t>
            </a:r>
            <a:endParaRPr lang="en-US" altLang="zh-CN" sz="1400">
              <a:solidFill>
                <a:schemeClr val="bg2">
                  <a:lumMod val="25000"/>
                </a:schemeClr>
              </a:solidFill>
              <a:latin typeface="+mn-ea"/>
            </a:endParaRPr>
          </a:p>
        </p:txBody>
      </p:sp>
      <p:sp>
        <p:nvSpPr>
          <p:cNvPr id="23" name="文本框 22"/>
          <p:cNvSpPr txBox="1"/>
          <p:nvPr/>
        </p:nvSpPr>
        <p:spPr>
          <a:xfrm>
            <a:off x="4392978" y="3327103"/>
            <a:ext cx="4765016" cy="738664"/>
          </a:xfrm>
          <a:prstGeom prst="rect">
            <a:avLst/>
          </a:prstGeom>
          <a:noFill/>
        </p:spPr>
        <p:txBody>
          <a:bodyPr wrap="square" lIns="0" tIns="0" rIns="0" bIns="0" rtlCol="0">
            <a:spAutoFit/>
          </a:bodyPr>
          <a:lstStyle/>
          <a:p>
            <a:pPr algn="r"/>
            <a:r>
              <a:rPr lang="zh-CN" altLang="en-US" sz="4800" b="1" spc="600">
                <a:solidFill>
                  <a:srgbClr val="305598"/>
                </a:solidFill>
                <a:latin typeface="+mj-ea"/>
                <a:ea typeface="+mj-ea"/>
                <a:cs typeface="微软雅黑" panose="020B0503020204020204" charset="-122"/>
              </a:rPr>
              <a:t>汇报完毕</a:t>
            </a:r>
          </a:p>
        </p:txBody>
      </p:sp>
      <p:sp>
        <p:nvSpPr>
          <p:cNvPr id="25" name="文本框 24"/>
          <p:cNvSpPr txBox="1"/>
          <p:nvPr/>
        </p:nvSpPr>
        <p:spPr>
          <a:xfrm>
            <a:off x="9349592" y="3327103"/>
            <a:ext cx="1992022" cy="738664"/>
          </a:xfrm>
          <a:prstGeom prst="rect">
            <a:avLst/>
          </a:prstGeom>
          <a:noFill/>
        </p:spPr>
        <p:txBody>
          <a:bodyPr wrap="square" lIns="0" tIns="0" rIns="0" bIns="0" rtlCol="0">
            <a:spAutoFit/>
          </a:bodyPr>
          <a:lstStyle/>
          <a:p>
            <a:pPr algn="r"/>
            <a:r>
              <a:rPr lang="zh-CN" altLang="en-US" sz="4800" b="1" spc="600">
                <a:solidFill>
                  <a:srgbClr val="305598"/>
                </a:solidFill>
                <a:latin typeface="+mj-ea"/>
                <a:ea typeface="+mj-ea"/>
                <a:cs typeface="微软雅黑" panose="020B0503020204020204" charset="-122"/>
              </a:rPr>
              <a:t>谢谢</a:t>
            </a:r>
          </a:p>
        </p:txBody>
      </p:sp>
      <p:sp>
        <p:nvSpPr>
          <p:cNvPr id="2" name="椭圆 1"/>
          <p:cNvSpPr/>
          <p:nvPr/>
        </p:nvSpPr>
        <p:spPr>
          <a:xfrm>
            <a:off x="9510690" y="3638550"/>
            <a:ext cx="115770" cy="115770"/>
          </a:xfrm>
          <a:prstGeom prst="ellipse">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27" name="直接连接符 26"/>
          <p:cNvCxnSpPr/>
          <p:nvPr/>
        </p:nvCxnSpPr>
        <p:spPr>
          <a:xfrm>
            <a:off x="9667240" y="4382929"/>
            <a:ext cx="1549400" cy="0"/>
          </a:xfrm>
          <a:prstGeom prst="line">
            <a:avLst/>
          </a:prstGeom>
          <a:ln w="38100">
            <a:solidFill>
              <a:srgbClr val="F4B183"/>
            </a:solidFill>
          </a:ln>
        </p:spPr>
        <p:style>
          <a:lnRef idx="1">
            <a:schemeClr val="accent1"/>
          </a:lnRef>
          <a:fillRef idx="0">
            <a:schemeClr val="accent1"/>
          </a:fillRef>
          <a:effectRef idx="0">
            <a:schemeClr val="accent1"/>
          </a:effectRef>
          <a:fontRef idx="minor">
            <a:schemeClr val="tx1"/>
          </a:fontRef>
        </p:style>
      </p:cxnSp>
      <p:sp>
        <p:nvSpPr>
          <p:cNvPr id="34" name="文本框 25"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rot="2700000">
            <a:off x="2441532" y="3896276"/>
            <a:ext cx="1363793" cy="1363793"/>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noFill/>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nvSpPr>
        <p:spPr>
          <a:xfrm rot="2700000">
            <a:off x="2430817" y="1612600"/>
            <a:ext cx="1363793" cy="1363793"/>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noFill/>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p:nvSpPr>
        <p:spPr>
          <a:xfrm rot="2700000">
            <a:off x="2176593" y="2500212"/>
            <a:ext cx="1872242" cy="1872242"/>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7" name="组合 26"/>
          <p:cNvGrpSpPr/>
          <p:nvPr/>
        </p:nvGrpSpPr>
        <p:grpSpPr>
          <a:xfrm>
            <a:off x="2258055" y="2879075"/>
            <a:ext cx="1709319" cy="1099851"/>
            <a:chOff x="2258055" y="2896770"/>
            <a:chExt cx="1709319" cy="1099851"/>
          </a:xfrm>
        </p:grpSpPr>
        <p:sp>
          <p:nvSpPr>
            <p:cNvPr id="2" name="文本框 1"/>
            <p:cNvSpPr txBox="1"/>
            <p:nvPr/>
          </p:nvSpPr>
          <p:spPr>
            <a:xfrm>
              <a:off x="2408309" y="2896770"/>
              <a:ext cx="1408811" cy="769441"/>
            </a:xfrm>
            <a:prstGeom prst="rect">
              <a:avLst/>
            </a:prstGeom>
            <a:noFill/>
          </p:spPr>
          <p:txBody>
            <a:bodyPr wrap="square" rtlCol="0">
              <a:spAutoFit/>
            </a:bodyPr>
            <a:lstStyle/>
            <a:p>
              <a:pPr algn="ctr"/>
              <a:r>
                <a:rPr lang="zh-CN" altLang="en-US" sz="4400" b="1" spc="300">
                  <a:solidFill>
                    <a:schemeClr val="bg1"/>
                  </a:solidFill>
                  <a:latin typeface="+mj-ea"/>
                  <a:ea typeface="+mj-ea"/>
                </a:rPr>
                <a:t>目录</a:t>
              </a:r>
            </a:p>
          </p:txBody>
        </p:sp>
        <p:sp>
          <p:nvSpPr>
            <p:cNvPr id="3" name="文本框 2"/>
            <p:cNvSpPr txBox="1"/>
            <p:nvPr/>
          </p:nvSpPr>
          <p:spPr>
            <a:xfrm>
              <a:off x="2258055" y="3627289"/>
              <a:ext cx="1709319" cy="369332"/>
            </a:xfrm>
            <a:prstGeom prst="rect">
              <a:avLst/>
            </a:prstGeom>
            <a:noFill/>
          </p:spPr>
          <p:txBody>
            <a:bodyPr wrap="square" rtlCol="0">
              <a:spAutoFit/>
            </a:bodyPr>
            <a:lstStyle/>
            <a:p>
              <a:pPr algn="ctr"/>
              <a:r>
                <a:rPr lang="en-US" altLang="zh-CN" spc="300">
                  <a:solidFill>
                    <a:schemeClr val="bg1"/>
                  </a:solidFill>
                </a:rPr>
                <a:t>CONTENT</a:t>
              </a:r>
              <a:endParaRPr lang="zh-CN" altLang="en-US" spc="300">
                <a:solidFill>
                  <a:schemeClr val="bg1"/>
                </a:solidFill>
              </a:endParaRPr>
            </a:p>
          </p:txBody>
        </p:sp>
      </p:grpSp>
      <p:sp>
        <p:nvSpPr>
          <p:cNvPr id="14" name="任意多边形: 形状 13"/>
          <p:cNvSpPr/>
          <p:nvPr/>
        </p:nvSpPr>
        <p:spPr>
          <a:xfrm>
            <a:off x="7129511" y="1632588"/>
            <a:ext cx="552704" cy="552704"/>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solidFill>
            <a:srgbClr val="305598"/>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
        <p:nvSpPr>
          <p:cNvPr id="15" name="任意多边形: 形状 14"/>
          <p:cNvSpPr/>
          <p:nvPr/>
        </p:nvSpPr>
        <p:spPr>
          <a:xfrm>
            <a:off x="7129511" y="2647417"/>
            <a:ext cx="552704" cy="552704"/>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solidFill>
            <a:srgbClr val="305598"/>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
        <p:nvSpPr>
          <p:cNvPr id="16" name="任意多边形: 形状 15"/>
          <p:cNvSpPr/>
          <p:nvPr/>
        </p:nvSpPr>
        <p:spPr>
          <a:xfrm>
            <a:off x="7129511" y="3660678"/>
            <a:ext cx="552704" cy="552704"/>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solidFill>
            <a:srgbClr val="305598"/>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
        <p:nvSpPr>
          <p:cNvPr id="17" name="任意多边形: 形状 16"/>
          <p:cNvSpPr/>
          <p:nvPr/>
        </p:nvSpPr>
        <p:spPr>
          <a:xfrm>
            <a:off x="7129511" y="4677063"/>
            <a:ext cx="552704" cy="552704"/>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solidFill>
            <a:srgbClr val="305598"/>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
        <p:nvSpPr>
          <p:cNvPr id="18" name="文本框 17"/>
          <p:cNvSpPr txBox="1"/>
          <p:nvPr/>
        </p:nvSpPr>
        <p:spPr>
          <a:xfrm>
            <a:off x="7066405" y="1693497"/>
            <a:ext cx="678916" cy="430887"/>
          </a:xfrm>
          <a:prstGeom prst="rect">
            <a:avLst/>
          </a:prstGeom>
          <a:noFill/>
          <a:ln>
            <a:noFill/>
          </a:ln>
        </p:spPr>
        <p:txBody>
          <a:bodyPr wrap="square" lIns="0" tIns="0" rIns="0" bIns="0" rtlCol="0">
            <a:spAutoFit/>
          </a:bodyPr>
          <a:lstStyle/>
          <a:p>
            <a:pPr algn="ctr"/>
            <a:r>
              <a:rPr lang="en-US" altLang="zh-CN" sz="2800">
                <a:solidFill>
                  <a:schemeClr val="bg1"/>
                </a:solidFill>
                <a:latin typeface="+mj-ea"/>
                <a:ea typeface="+mj-ea"/>
              </a:rPr>
              <a:t>01</a:t>
            </a:r>
            <a:endParaRPr lang="zh-CN" altLang="en-US" sz="2800">
              <a:solidFill>
                <a:schemeClr val="bg1"/>
              </a:solidFill>
              <a:latin typeface="+mj-ea"/>
              <a:ea typeface="+mj-ea"/>
            </a:endParaRPr>
          </a:p>
        </p:txBody>
      </p:sp>
      <p:sp>
        <p:nvSpPr>
          <p:cNvPr id="19" name="文本框 18"/>
          <p:cNvSpPr txBox="1"/>
          <p:nvPr/>
        </p:nvSpPr>
        <p:spPr>
          <a:xfrm>
            <a:off x="7066405" y="2708326"/>
            <a:ext cx="678916" cy="430887"/>
          </a:xfrm>
          <a:prstGeom prst="rect">
            <a:avLst/>
          </a:prstGeom>
          <a:noFill/>
        </p:spPr>
        <p:txBody>
          <a:bodyPr wrap="square" lIns="0" tIns="0" rIns="0" bIns="0" rtlCol="0">
            <a:spAutoFit/>
          </a:bodyPr>
          <a:lstStyle/>
          <a:p>
            <a:pPr algn="ctr"/>
            <a:r>
              <a:rPr lang="en-US" altLang="zh-CN" sz="2800">
                <a:solidFill>
                  <a:schemeClr val="bg1"/>
                </a:solidFill>
                <a:latin typeface="+mj-ea"/>
                <a:ea typeface="+mj-ea"/>
              </a:rPr>
              <a:t>02</a:t>
            </a:r>
            <a:endParaRPr lang="zh-CN" altLang="en-US" sz="2800">
              <a:solidFill>
                <a:schemeClr val="bg1"/>
              </a:solidFill>
              <a:latin typeface="+mj-ea"/>
              <a:ea typeface="+mj-ea"/>
            </a:endParaRPr>
          </a:p>
        </p:txBody>
      </p:sp>
      <p:sp>
        <p:nvSpPr>
          <p:cNvPr id="20" name="文本框 19"/>
          <p:cNvSpPr txBox="1"/>
          <p:nvPr/>
        </p:nvSpPr>
        <p:spPr>
          <a:xfrm>
            <a:off x="7066405" y="3721587"/>
            <a:ext cx="678916" cy="430887"/>
          </a:xfrm>
          <a:prstGeom prst="rect">
            <a:avLst/>
          </a:prstGeom>
          <a:noFill/>
        </p:spPr>
        <p:txBody>
          <a:bodyPr wrap="square" lIns="0" tIns="0" rIns="0" bIns="0" rtlCol="0">
            <a:spAutoFit/>
          </a:bodyPr>
          <a:lstStyle/>
          <a:p>
            <a:pPr algn="ctr"/>
            <a:r>
              <a:rPr lang="en-US" altLang="zh-CN" sz="2800">
                <a:solidFill>
                  <a:schemeClr val="bg1"/>
                </a:solidFill>
                <a:latin typeface="+mj-ea"/>
                <a:ea typeface="+mj-ea"/>
              </a:rPr>
              <a:t>03</a:t>
            </a:r>
            <a:endParaRPr lang="zh-CN" altLang="en-US" sz="2800">
              <a:solidFill>
                <a:schemeClr val="bg1"/>
              </a:solidFill>
              <a:latin typeface="+mj-ea"/>
              <a:ea typeface="+mj-ea"/>
            </a:endParaRPr>
          </a:p>
        </p:txBody>
      </p:sp>
      <p:sp>
        <p:nvSpPr>
          <p:cNvPr id="21" name="文本框 20"/>
          <p:cNvSpPr txBox="1"/>
          <p:nvPr/>
        </p:nvSpPr>
        <p:spPr>
          <a:xfrm>
            <a:off x="7066405" y="4737972"/>
            <a:ext cx="678916" cy="430887"/>
          </a:xfrm>
          <a:prstGeom prst="rect">
            <a:avLst/>
          </a:prstGeom>
          <a:noFill/>
        </p:spPr>
        <p:txBody>
          <a:bodyPr wrap="square" lIns="0" tIns="0" rIns="0" bIns="0" rtlCol="0">
            <a:spAutoFit/>
          </a:bodyPr>
          <a:lstStyle/>
          <a:p>
            <a:pPr algn="ctr"/>
            <a:r>
              <a:rPr lang="en-US" altLang="zh-CN" sz="2800">
                <a:solidFill>
                  <a:schemeClr val="bg1"/>
                </a:solidFill>
                <a:latin typeface="+mj-ea"/>
                <a:ea typeface="+mj-ea"/>
              </a:rPr>
              <a:t>04</a:t>
            </a:r>
            <a:endParaRPr lang="zh-CN" altLang="en-US" sz="2800">
              <a:solidFill>
                <a:schemeClr val="bg1"/>
              </a:solidFill>
              <a:latin typeface="+mj-ea"/>
              <a:ea typeface="+mj-ea"/>
            </a:endParaRPr>
          </a:p>
        </p:txBody>
      </p:sp>
      <p:sp>
        <p:nvSpPr>
          <p:cNvPr id="5" name="文本框 4"/>
          <p:cNvSpPr txBox="1"/>
          <p:nvPr/>
        </p:nvSpPr>
        <p:spPr>
          <a:xfrm>
            <a:off x="7926504" y="1724274"/>
            <a:ext cx="2716095" cy="369332"/>
          </a:xfrm>
          <a:prstGeom prst="rect">
            <a:avLst/>
          </a:prstGeom>
          <a:noFill/>
        </p:spPr>
        <p:txBody>
          <a:bodyPr wrap="square" lIns="0" tIns="0" rIns="0" bIns="0" rtlCol="0">
            <a:spAutoFit/>
          </a:bodyPr>
          <a:lstStyle/>
          <a:p>
            <a:r>
              <a:rPr lang="zh-CN" altLang="en-US" sz="2400" b="1" spc="300">
                <a:latin typeface="+mj-ea"/>
                <a:ea typeface="+mj-ea"/>
              </a:rPr>
              <a:t>前期工作回顾</a:t>
            </a:r>
          </a:p>
        </p:txBody>
      </p:sp>
      <p:sp>
        <p:nvSpPr>
          <p:cNvPr id="6" name="文本框 5"/>
          <p:cNvSpPr txBox="1"/>
          <p:nvPr/>
        </p:nvSpPr>
        <p:spPr>
          <a:xfrm>
            <a:off x="7926504" y="2739103"/>
            <a:ext cx="2716095" cy="369332"/>
          </a:xfrm>
          <a:prstGeom prst="rect">
            <a:avLst/>
          </a:prstGeom>
          <a:noFill/>
        </p:spPr>
        <p:txBody>
          <a:bodyPr wrap="square" lIns="0" tIns="0" rIns="0" bIns="0" rtlCol="0">
            <a:spAutoFit/>
          </a:bodyPr>
          <a:lstStyle/>
          <a:p>
            <a:r>
              <a:rPr lang="zh-CN" altLang="en-US" sz="2400" b="1" spc="300">
                <a:latin typeface="+mj-ea"/>
                <a:ea typeface="+mj-ea"/>
              </a:rPr>
              <a:t>工作成果展示</a:t>
            </a:r>
          </a:p>
        </p:txBody>
      </p:sp>
      <p:sp>
        <p:nvSpPr>
          <p:cNvPr id="7" name="文本框 6"/>
          <p:cNvSpPr txBox="1"/>
          <p:nvPr/>
        </p:nvSpPr>
        <p:spPr>
          <a:xfrm>
            <a:off x="7926504" y="3752364"/>
            <a:ext cx="3168777" cy="369332"/>
          </a:xfrm>
          <a:prstGeom prst="rect">
            <a:avLst/>
          </a:prstGeom>
          <a:noFill/>
        </p:spPr>
        <p:txBody>
          <a:bodyPr wrap="square" lIns="0" tIns="0" rIns="0" bIns="0" rtlCol="0">
            <a:spAutoFit/>
          </a:bodyPr>
          <a:lstStyle/>
          <a:p>
            <a:r>
              <a:rPr lang="zh-CN" altLang="en-US" sz="2400" b="1" spc="300">
                <a:latin typeface="+mj-ea"/>
                <a:ea typeface="+mj-ea"/>
              </a:rPr>
              <a:t>面临挑战与机遇</a:t>
            </a:r>
          </a:p>
        </p:txBody>
      </p:sp>
      <p:sp>
        <p:nvSpPr>
          <p:cNvPr id="8" name="文本框 7"/>
          <p:cNvSpPr txBox="1"/>
          <p:nvPr/>
        </p:nvSpPr>
        <p:spPr>
          <a:xfrm>
            <a:off x="7926504" y="4768749"/>
            <a:ext cx="2716095" cy="369332"/>
          </a:xfrm>
          <a:prstGeom prst="rect">
            <a:avLst/>
          </a:prstGeom>
          <a:noFill/>
        </p:spPr>
        <p:txBody>
          <a:bodyPr wrap="square" lIns="0" tIns="0" rIns="0" bIns="0" rtlCol="0">
            <a:spAutoFit/>
          </a:bodyPr>
          <a:lstStyle/>
          <a:p>
            <a:r>
              <a:rPr lang="zh-CN" altLang="en-US" sz="2400" b="1" spc="300">
                <a:latin typeface="+mj-ea"/>
                <a:ea typeface="+mj-ea"/>
              </a:rPr>
              <a:t>未来工作计划</a:t>
            </a:r>
          </a:p>
        </p:txBody>
      </p:sp>
      <p:sp>
        <p:nvSpPr>
          <p:cNvPr id="4" name="矩形 3"/>
          <p:cNvSpPr/>
          <p:nvPr/>
        </p:nvSpPr>
        <p:spPr>
          <a:xfrm>
            <a:off x="7682215" y="1632565"/>
            <a:ext cx="3318720" cy="552750"/>
          </a:xfrm>
          <a:prstGeom prst="rect">
            <a:avLst/>
          </a:prstGeom>
          <a:noFill/>
          <a:ln>
            <a:solidFill>
              <a:srgbClr val="30559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矩形 27"/>
          <p:cNvSpPr/>
          <p:nvPr/>
        </p:nvSpPr>
        <p:spPr>
          <a:xfrm>
            <a:off x="7682215" y="2648414"/>
            <a:ext cx="3318720" cy="550710"/>
          </a:xfrm>
          <a:prstGeom prst="rect">
            <a:avLst/>
          </a:prstGeom>
          <a:noFill/>
          <a:ln>
            <a:solidFill>
              <a:srgbClr val="30559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矩形 28"/>
          <p:cNvSpPr/>
          <p:nvPr/>
        </p:nvSpPr>
        <p:spPr>
          <a:xfrm>
            <a:off x="7682215" y="3660678"/>
            <a:ext cx="3318720" cy="552704"/>
          </a:xfrm>
          <a:prstGeom prst="rect">
            <a:avLst/>
          </a:prstGeom>
          <a:noFill/>
          <a:ln>
            <a:solidFill>
              <a:srgbClr val="30559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p>
        </p:txBody>
      </p:sp>
      <p:sp>
        <p:nvSpPr>
          <p:cNvPr id="30" name="矩形 29"/>
          <p:cNvSpPr/>
          <p:nvPr/>
        </p:nvSpPr>
        <p:spPr>
          <a:xfrm>
            <a:off x="7682215" y="4675059"/>
            <a:ext cx="3318720" cy="556712"/>
          </a:xfrm>
          <a:prstGeom prst="rect">
            <a:avLst/>
          </a:prstGeom>
          <a:noFill/>
          <a:ln>
            <a:solidFill>
              <a:srgbClr val="30559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1" name="文本框 2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2"/>
          </p:nvPr>
        </p:nvSpPr>
        <p:spPr/>
        <p:txBody>
          <a:bodyPr/>
          <a:lstStyle/>
          <a:p>
            <a:r>
              <a:rPr lang="zh-CN" altLang="en-US" spc="300">
                <a:solidFill>
                  <a:schemeClr val="bg2">
                    <a:lumMod val="10000"/>
                  </a:schemeClr>
                </a:solidFill>
              </a:rPr>
              <a:t>前期工作回顾</a:t>
            </a:r>
          </a:p>
        </p:txBody>
      </p:sp>
      <p:sp>
        <p:nvSpPr>
          <p:cNvPr id="7" name="文本占位符 6"/>
          <p:cNvSpPr>
            <a:spLocks noGrp="1"/>
          </p:cNvSpPr>
          <p:nvPr>
            <p:ph type="body" sz="quarter" idx="13"/>
          </p:nvPr>
        </p:nvSpPr>
        <p:spPr/>
        <p:txBody>
          <a:bodyPr/>
          <a:lstStyle/>
          <a:p>
            <a:r>
              <a:rPr lang="en-US" altLang="zh-CN" sz="1400">
                <a:solidFill>
                  <a:schemeClr val="bg2">
                    <a:lumMod val="10000"/>
                  </a:schemeClr>
                </a:solidFill>
              </a:rPr>
              <a:t>This is the original ppt template of tongtong. Please do not copy, and legal responsibility will be investigated for piracy.</a:t>
            </a:r>
          </a:p>
        </p:txBody>
      </p:sp>
      <p:sp>
        <p:nvSpPr>
          <p:cNvPr id="12" name="文本占位符 11"/>
          <p:cNvSpPr>
            <a:spLocks noGrp="1"/>
          </p:cNvSpPr>
          <p:nvPr>
            <p:ph type="body" sz="quarter" idx="10"/>
          </p:nvPr>
        </p:nvSpPr>
        <p:spPr/>
        <p:txBody>
          <a:bodyPr lIns="0" tIns="0" rIns="0" bIns="0"/>
          <a:lstStyle/>
          <a:p>
            <a:r>
              <a:rPr lang="en-US" altLang="zh-CN"/>
              <a:t>01</a:t>
            </a:r>
            <a:endParaRPr lang="zh-CN" altLang="en-US"/>
          </a:p>
        </p:txBody>
      </p:sp>
      <p:sp>
        <p:nvSpPr>
          <p:cNvPr id="14" name="文本占位符 13"/>
          <p:cNvSpPr>
            <a:spLocks noGrp="1"/>
          </p:cNvSpPr>
          <p:nvPr>
            <p:ph type="body" sz="quarter" idx="11"/>
          </p:nvPr>
        </p:nvSpPr>
        <p:spPr/>
        <p:txBody>
          <a:bodyPr lIns="0" tIns="0" rIns="0" bIns="0"/>
          <a:lstStyle/>
          <a:p>
            <a:r>
              <a:rPr lang="en-US" altLang="zh-CN"/>
              <a:t>Part one</a:t>
            </a:r>
            <a:endParaRPr lang="zh-CN" altLang="en-US"/>
          </a:p>
        </p:txBody>
      </p:sp>
      <p:sp>
        <p:nvSpPr>
          <p:cNvPr id="1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2800"/>
              <a:t>前期工作回顾</a:t>
            </a:r>
          </a:p>
        </p:txBody>
      </p:sp>
      <p:sp>
        <p:nvSpPr>
          <p:cNvPr id="8" name="文本框 7"/>
          <p:cNvSpPr txBox="1"/>
          <p:nvPr/>
        </p:nvSpPr>
        <p:spPr>
          <a:xfrm>
            <a:off x="241283" y="1158082"/>
            <a:ext cx="5342313" cy="5847755"/>
          </a:xfrm>
          <a:prstGeom prst="rect">
            <a:avLst/>
          </a:prstGeom>
          <a:noFill/>
        </p:spPr>
        <p:txBody>
          <a:bodyPr wrap="square" lIns="0" tIns="0" rIns="0" bIns="0" rtlCol="0">
            <a:spAutoFit/>
          </a:bodyPr>
          <a:lstStyle/>
          <a:p>
            <a:pPr algn="l">
              <a:lnSpc>
                <a:spcPct val="100000"/>
              </a:lnSpc>
            </a:pPr>
            <a:r>
              <a:rPr lang="zh-CN" altLang="en-US" sz="2000" b="0" i="0" dirty="0">
                <a:solidFill>
                  <a:srgbClr val="404040"/>
                </a:solidFill>
                <a:effectLst/>
                <a:latin typeface="-apple-system"/>
              </a:rPr>
              <a:t>将平台化的产品、商业能力、模型、流程、协议、规则和数据进行全景视图展示，将看不见的代码转换成看得见的东西，将业务需求和能力变更结构化关联起来、可视化展示出来</a:t>
            </a:r>
            <a:endParaRPr lang="en-US" altLang="zh-CN" sz="2000" b="0" i="0" dirty="0">
              <a:solidFill>
                <a:srgbClr val="404040"/>
              </a:solidFill>
              <a:effectLst/>
              <a:latin typeface="-apple-system"/>
            </a:endParaRPr>
          </a:p>
          <a:p>
            <a:pPr algn="l">
              <a:lnSpc>
                <a:spcPct val="100000"/>
              </a:lnSpc>
            </a:pPr>
            <a:endParaRPr lang="en-US" altLang="zh-CN" sz="2000" spc="100" dirty="0">
              <a:solidFill>
                <a:srgbClr val="404040"/>
              </a:solidFill>
              <a:latin typeface="-apple-system"/>
              <a:ea typeface="+mj-ea"/>
            </a:endParaRPr>
          </a:p>
          <a:p>
            <a:pPr algn="l"/>
            <a:r>
              <a:rPr lang="zh-CN" altLang="en-US" sz="2000" b="0" i="0" dirty="0">
                <a:effectLst/>
                <a:latin typeface="Helvetica Neue" panose="02000503000000020004" pitchFamily="2" charset="0"/>
              </a:rPr>
              <a:t>业务型平台在面对业务数量和类型的不断增加，在支持效率和成本上都受到挑战，单靠平台侧的人员无法独立解决好这个问题，需要和业务团队的同学更好的协同才有可能。</a:t>
            </a:r>
          </a:p>
          <a:p>
            <a:pPr algn="l"/>
            <a:r>
              <a:rPr lang="zh-CN" altLang="en-US" sz="2000" b="0" i="0" dirty="0">
                <a:effectLst/>
                <a:latin typeface="Helvetica Neue" panose="02000503000000020004" pitchFamily="2" charset="0"/>
              </a:rPr>
              <a:t>基于老的协同方式的思考，我们认为增强平台的开放性是解决这个问题的重点。平台具备足够的开放性，不仅能解决研发效率的问题，也能加快业务创新的速度。</a:t>
            </a:r>
          </a:p>
          <a:p>
            <a:pPr algn="l"/>
            <a:r>
              <a:rPr lang="zh-CN" altLang="en-US" sz="2000" b="0" i="0" dirty="0">
                <a:effectLst/>
                <a:latin typeface="Helvetica Neue" panose="02000503000000020004" pitchFamily="2" charset="0"/>
              </a:rPr>
              <a:t>对于开放，挑战是如何在保证整体的效率和稳定性的前提下提供足够的开放能力，我们的思路是将整个体系划分出清晰的层次，将平台和业务分离，同时做到业务之间的隔离。</a:t>
            </a:r>
          </a:p>
          <a:p>
            <a:br>
              <a:rPr lang="zh-CN" altLang="en-US" sz="2000" dirty="0"/>
            </a:br>
            <a:endParaRPr lang="zh-CN" altLang="en-US" sz="2000" b="1" spc="100" dirty="0">
              <a:latin typeface="+mj-ea"/>
              <a:ea typeface="+mj-ea"/>
            </a:endParaRPr>
          </a:p>
        </p:txBody>
      </p:sp>
      <p:sp>
        <p:nvSpPr>
          <p:cNvPr id="24" name="任意多边形: 形状 23"/>
          <p:cNvSpPr/>
          <p:nvPr/>
        </p:nvSpPr>
        <p:spPr>
          <a:xfrm rot="20684984">
            <a:off x="8008166" y="2176872"/>
            <a:ext cx="4451283" cy="4451283"/>
          </a:xfrm>
          <a:custGeom>
            <a:avLst/>
            <a:gdLst>
              <a:gd name="connsiteX0" fmla="*/ 4451283 w 4451283"/>
              <a:gd name="connsiteY0" fmla="*/ 0 h 4451283"/>
              <a:gd name="connsiteX1" fmla="*/ 4451283 w 4451283"/>
              <a:gd name="connsiteY1" fmla="*/ 1506821 h 4451283"/>
              <a:gd name="connsiteX2" fmla="*/ 3648516 w 4451283"/>
              <a:gd name="connsiteY2" fmla="*/ 4451283 h 4451283"/>
              <a:gd name="connsiteX3" fmla="*/ 1053867 w 4451283"/>
              <a:gd name="connsiteY3" fmla="*/ 4451283 h 4451283"/>
              <a:gd name="connsiteX4" fmla="*/ 0 w 4451283"/>
              <a:gd name="connsiteY4" fmla="*/ 4163961 h 4451283"/>
              <a:gd name="connsiteX5" fmla="*/ 0 w 4451283"/>
              <a:gd name="connsiteY5" fmla="*/ 0 h 4451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1283" h="4451283">
                <a:moveTo>
                  <a:pt x="4451283" y="0"/>
                </a:moveTo>
                <a:lnTo>
                  <a:pt x="4451283" y="1506821"/>
                </a:lnTo>
                <a:lnTo>
                  <a:pt x="3648516" y="4451283"/>
                </a:lnTo>
                <a:lnTo>
                  <a:pt x="1053867" y="4451283"/>
                </a:lnTo>
                <a:lnTo>
                  <a:pt x="0" y="4163961"/>
                </a:lnTo>
                <a:lnTo>
                  <a:pt x="0" y="0"/>
                </a:lnTo>
                <a:close/>
              </a:path>
            </a:pathLst>
          </a:custGeom>
          <a:blipFill dpi="0" rotWithShape="0">
            <a:blip r:embed="rId2" cstate="print"/>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矩形 25"/>
          <p:cNvSpPr/>
          <p:nvPr/>
        </p:nvSpPr>
        <p:spPr>
          <a:xfrm rot="20684984">
            <a:off x="7778320" y="1947026"/>
            <a:ext cx="4910974" cy="491097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p:cNvSpPr/>
          <p:nvPr/>
        </p:nvSpPr>
        <p:spPr>
          <a:xfrm rot="20684984">
            <a:off x="3430303" y="4989718"/>
            <a:ext cx="2920471" cy="2292745"/>
          </a:xfrm>
          <a:custGeom>
            <a:avLst/>
            <a:gdLst>
              <a:gd name="connsiteX0" fmla="*/ 2920471 w 2920471"/>
              <a:gd name="connsiteY0" fmla="*/ 0 h 2292745"/>
              <a:gd name="connsiteX1" fmla="*/ 2920470 w 2920471"/>
              <a:gd name="connsiteY1" fmla="*/ 2292745 h 2292745"/>
              <a:gd name="connsiteX2" fmla="*/ 0 w 2920471"/>
              <a:gd name="connsiteY2" fmla="*/ 1496519 h 2292745"/>
              <a:gd name="connsiteX3" fmla="*/ 0 w 2920471"/>
              <a:gd name="connsiteY3" fmla="*/ 0 h 2292745"/>
            </a:gdLst>
            <a:ahLst/>
            <a:cxnLst>
              <a:cxn ang="0">
                <a:pos x="connsiteX0" y="connsiteY0"/>
              </a:cxn>
              <a:cxn ang="0">
                <a:pos x="connsiteX1" y="connsiteY1"/>
              </a:cxn>
              <a:cxn ang="0">
                <a:pos x="connsiteX2" y="connsiteY2"/>
              </a:cxn>
              <a:cxn ang="0">
                <a:pos x="connsiteX3" y="connsiteY3"/>
              </a:cxn>
            </a:cxnLst>
            <a:rect l="l" t="t" r="r" b="b"/>
            <a:pathLst>
              <a:path w="2920471" h="2292745">
                <a:moveTo>
                  <a:pt x="2920471" y="0"/>
                </a:moveTo>
                <a:lnTo>
                  <a:pt x="2920470" y="2292745"/>
                </a:lnTo>
                <a:lnTo>
                  <a:pt x="0" y="1496519"/>
                </a:lnTo>
                <a:lnTo>
                  <a:pt x="0" y="0"/>
                </a:lnTo>
                <a:close/>
              </a:path>
            </a:pathLst>
          </a:custGeom>
          <a:blipFill dpi="0" rotWithShape="0">
            <a:blip r:embed="rId3" cstate="print"/>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矩形 11"/>
          <p:cNvSpPr/>
          <p:nvPr/>
        </p:nvSpPr>
        <p:spPr>
          <a:xfrm rot="20684984">
            <a:off x="3362059" y="4827864"/>
            <a:ext cx="3222071" cy="3222071"/>
          </a:xfrm>
          <a:prstGeom prst="rect">
            <a:avLst/>
          </a:prstGeom>
          <a:noFill/>
          <a:ln w="1905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文本框 9"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2"/>
          </p:nvPr>
        </p:nvSpPr>
        <p:spPr/>
        <p:txBody>
          <a:bodyPr/>
          <a:lstStyle/>
          <a:p>
            <a:r>
              <a:rPr lang="zh-CN" altLang="en-US" spc="300">
                <a:solidFill>
                  <a:schemeClr val="bg2">
                    <a:lumMod val="10000"/>
                  </a:schemeClr>
                </a:solidFill>
              </a:rPr>
              <a:t>工作成果展示</a:t>
            </a:r>
          </a:p>
        </p:txBody>
      </p:sp>
      <p:sp>
        <p:nvSpPr>
          <p:cNvPr id="7" name="文本占位符 6"/>
          <p:cNvSpPr>
            <a:spLocks noGrp="1"/>
          </p:cNvSpPr>
          <p:nvPr>
            <p:ph type="body" sz="quarter" idx="13"/>
          </p:nvPr>
        </p:nvSpPr>
        <p:spPr/>
        <p:txBody>
          <a:bodyPr/>
          <a:lstStyle/>
          <a:p>
            <a:r>
              <a:rPr lang="en-US" altLang="zh-CN" sz="1400">
                <a:solidFill>
                  <a:schemeClr val="bg2">
                    <a:lumMod val="10000"/>
                  </a:schemeClr>
                </a:solidFill>
              </a:rPr>
              <a:t>This is the original ppt template of tongtong. Please do not copy, and legal responsibility will be investigated for piracy.</a:t>
            </a:r>
          </a:p>
        </p:txBody>
      </p:sp>
      <p:sp>
        <p:nvSpPr>
          <p:cNvPr id="12" name="文本占位符 11"/>
          <p:cNvSpPr>
            <a:spLocks noGrp="1"/>
          </p:cNvSpPr>
          <p:nvPr>
            <p:ph type="body" sz="quarter" idx="10"/>
          </p:nvPr>
        </p:nvSpPr>
        <p:spPr/>
        <p:txBody>
          <a:bodyPr/>
          <a:lstStyle/>
          <a:p>
            <a:r>
              <a:rPr lang="en-US" altLang="zh-CN"/>
              <a:t>02</a:t>
            </a:r>
            <a:endParaRPr lang="zh-CN" altLang="en-US"/>
          </a:p>
        </p:txBody>
      </p:sp>
      <p:sp>
        <p:nvSpPr>
          <p:cNvPr id="14" name="文本占位符 13"/>
          <p:cNvSpPr>
            <a:spLocks noGrp="1"/>
          </p:cNvSpPr>
          <p:nvPr>
            <p:ph type="body" sz="quarter" idx="11"/>
          </p:nvPr>
        </p:nvSpPr>
        <p:spPr/>
        <p:txBody>
          <a:bodyPr/>
          <a:lstStyle/>
          <a:p>
            <a:r>
              <a:rPr lang="en-US" altLang="zh-CN"/>
              <a:t>Part one</a:t>
            </a:r>
            <a:endParaRPr lang="zh-CN" altLang="en-US"/>
          </a:p>
        </p:txBody>
      </p:sp>
      <p:sp>
        <p:nvSpPr>
          <p:cNvPr id="1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5"/>
          <p:cNvSpPr>
            <a:spLocks noGrp="1"/>
          </p:cNvSpPr>
          <p:nvPr>
            <p:ph type="title"/>
          </p:nvPr>
        </p:nvSpPr>
        <p:spPr/>
        <p:txBody>
          <a:bodyPr/>
          <a:lstStyle/>
          <a:p>
            <a:r>
              <a:rPr lang="zh-CN" altLang="en-US" sz="2800" spc="300">
                <a:latin typeface="+mj-ea"/>
              </a:rPr>
              <a:t>工作成果展示</a:t>
            </a:r>
          </a:p>
        </p:txBody>
      </p:sp>
      <p:grpSp>
        <p:nvGrpSpPr>
          <p:cNvPr id="7" name="组合 6"/>
          <p:cNvGrpSpPr/>
          <p:nvPr/>
        </p:nvGrpSpPr>
        <p:grpSpPr>
          <a:xfrm>
            <a:off x="7198118" y="1658582"/>
            <a:ext cx="4993882" cy="5010278"/>
            <a:chOff x="7760922" y="1919839"/>
            <a:chExt cx="4993882" cy="5010278"/>
          </a:xfrm>
        </p:grpSpPr>
        <p:sp>
          <p:nvSpPr>
            <p:cNvPr id="19" name="任意多边形: 形状 18"/>
            <p:cNvSpPr/>
            <p:nvPr/>
          </p:nvSpPr>
          <p:spPr>
            <a:xfrm rot="17416426" flipH="1">
              <a:off x="8598960" y="1921420"/>
              <a:ext cx="2055950" cy="2052788"/>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blipFill dpi="0" rotWithShape="0">
              <a:blip r:embed="rId2" cstate="print"/>
              <a:srcRect/>
              <a:stretch>
                <a:fillRect b="43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形状 19"/>
            <p:cNvSpPr/>
            <p:nvPr/>
          </p:nvSpPr>
          <p:spPr>
            <a:xfrm rot="17416426" flipH="1">
              <a:off x="7752023" y="4083616"/>
              <a:ext cx="2055950" cy="2038151"/>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矩形 20"/>
            <p:cNvSpPr/>
            <p:nvPr/>
          </p:nvSpPr>
          <p:spPr>
            <a:xfrm rot="17416426" flipH="1">
              <a:off x="10711992" y="2714021"/>
              <a:ext cx="2059318" cy="202630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矩形 21"/>
            <p:cNvSpPr/>
            <p:nvPr/>
          </p:nvSpPr>
          <p:spPr>
            <a:xfrm rot="17416426" flipH="1">
              <a:off x="9913992" y="4873477"/>
              <a:ext cx="2056639" cy="2056641"/>
            </a:xfrm>
            <a:prstGeom prst="rect">
              <a:avLst/>
            </a:prstGeom>
            <a:blipFill dpi="0" rotWithShape="0">
              <a:blip r:embed="rId3" cstate="print"/>
              <a:srcRect/>
              <a:stretch>
                <a:fillRect b="5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矩形: 圆角 27"/>
            <p:cNvSpPr/>
            <p:nvPr/>
          </p:nvSpPr>
          <p:spPr>
            <a:xfrm rot="1256586">
              <a:off x="7883167" y="2070763"/>
              <a:ext cx="4755711" cy="4706404"/>
            </a:xfrm>
            <a:prstGeom prst="roundRect">
              <a:avLst>
                <a:gd name="adj" fmla="val 0"/>
              </a:avLst>
            </a:prstGeom>
            <a:noFill/>
            <a:ln w="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3" name="矩形: 圆角 32"/>
            <p:cNvSpPr/>
            <p:nvPr/>
          </p:nvSpPr>
          <p:spPr>
            <a:xfrm rot="1378063">
              <a:off x="9829471" y="3969049"/>
              <a:ext cx="873546" cy="864490"/>
            </a:xfrm>
            <a:prstGeom prst="roundRect">
              <a:avLst>
                <a:gd name="adj" fmla="val 0"/>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8" name="文本框 7"/>
          <p:cNvSpPr txBox="1"/>
          <p:nvPr/>
        </p:nvSpPr>
        <p:spPr>
          <a:xfrm>
            <a:off x="7608465" y="4898004"/>
            <a:ext cx="1223412" cy="461665"/>
          </a:xfrm>
          <a:prstGeom prst="rect">
            <a:avLst/>
          </a:prstGeom>
          <a:noFill/>
        </p:spPr>
        <p:txBody>
          <a:bodyPr wrap="none" rtlCol="0">
            <a:spAutoFit/>
          </a:bodyPr>
          <a:lstStyle/>
          <a:p>
            <a:r>
              <a:rPr lang="zh-CN" altLang="en-US" sz="2400" b="1" spc="300">
                <a:solidFill>
                  <a:schemeClr val="bg1"/>
                </a:solidFill>
                <a:latin typeface="+mj-ea"/>
                <a:ea typeface="+mj-ea"/>
              </a:rPr>
              <a:t>关键字</a:t>
            </a:r>
          </a:p>
        </p:txBody>
      </p:sp>
      <p:sp>
        <p:nvSpPr>
          <p:cNvPr id="18" name="tubiao2"/>
          <p:cNvSpPr>
            <a:spLocks noChangeAspect="1"/>
          </p:cNvSpPr>
          <p:nvPr/>
        </p:nvSpPr>
        <p:spPr bwMode="auto">
          <a:xfrm>
            <a:off x="7864151" y="4091540"/>
            <a:ext cx="614890" cy="713572"/>
          </a:xfrm>
          <a:custGeom>
            <a:avLst/>
            <a:gdLst>
              <a:gd name="T0" fmla="*/ 105 w 450"/>
              <a:gd name="T1" fmla="*/ 204 h 523"/>
              <a:gd name="T2" fmla="*/ 116 w 450"/>
              <a:gd name="T3" fmla="*/ 223 h 523"/>
              <a:gd name="T4" fmla="*/ 236 w 450"/>
              <a:gd name="T5" fmla="*/ 328 h 523"/>
              <a:gd name="T6" fmla="*/ 354 w 450"/>
              <a:gd name="T7" fmla="*/ 222 h 523"/>
              <a:gd name="T8" fmla="*/ 364 w 450"/>
              <a:gd name="T9" fmla="*/ 203 h 523"/>
              <a:gd name="T10" fmla="*/ 367 w 450"/>
              <a:gd name="T11" fmla="*/ 198 h 523"/>
              <a:gd name="T12" fmla="*/ 362 w 450"/>
              <a:gd name="T13" fmla="*/ 160 h 523"/>
              <a:gd name="T14" fmla="*/ 362 w 450"/>
              <a:gd name="T15" fmla="*/ 158 h 523"/>
              <a:gd name="T16" fmla="*/ 234 w 450"/>
              <a:gd name="T17" fmla="*/ 0 h 523"/>
              <a:gd name="T18" fmla="*/ 108 w 450"/>
              <a:gd name="T19" fmla="*/ 159 h 523"/>
              <a:gd name="T20" fmla="*/ 108 w 450"/>
              <a:gd name="T21" fmla="*/ 161 h 523"/>
              <a:gd name="T22" fmla="*/ 103 w 450"/>
              <a:gd name="T23" fmla="*/ 198 h 523"/>
              <a:gd name="T24" fmla="*/ 105 w 450"/>
              <a:gd name="T25" fmla="*/ 204 h 523"/>
              <a:gd name="T26" fmla="*/ 351 w 450"/>
              <a:gd name="T27" fmla="*/ 190 h 523"/>
              <a:gd name="T28" fmla="*/ 348 w 450"/>
              <a:gd name="T29" fmla="*/ 197 h 523"/>
              <a:gd name="T30" fmla="*/ 342 w 450"/>
              <a:gd name="T31" fmla="*/ 210 h 523"/>
              <a:gd name="T32" fmla="*/ 338 w 450"/>
              <a:gd name="T33" fmla="*/ 215 h 523"/>
              <a:gd name="T34" fmla="*/ 236 w 450"/>
              <a:gd name="T35" fmla="*/ 310 h 523"/>
              <a:gd name="T36" fmla="*/ 131 w 450"/>
              <a:gd name="T37" fmla="*/ 215 h 523"/>
              <a:gd name="T38" fmla="*/ 127 w 450"/>
              <a:gd name="T39" fmla="*/ 210 h 523"/>
              <a:gd name="T40" fmla="*/ 121 w 450"/>
              <a:gd name="T41" fmla="*/ 197 h 523"/>
              <a:gd name="T42" fmla="*/ 118 w 450"/>
              <a:gd name="T43" fmla="*/ 191 h 523"/>
              <a:gd name="T44" fmla="*/ 119 w 450"/>
              <a:gd name="T45" fmla="*/ 174 h 523"/>
              <a:gd name="T46" fmla="*/ 119 w 450"/>
              <a:gd name="T47" fmla="*/ 174 h 523"/>
              <a:gd name="T48" fmla="*/ 124 w 450"/>
              <a:gd name="T49" fmla="*/ 170 h 523"/>
              <a:gd name="T50" fmla="*/ 144 w 450"/>
              <a:gd name="T51" fmla="*/ 173 h 523"/>
              <a:gd name="T52" fmla="*/ 149 w 450"/>
              <a:gd name="T53" fmla="*/ 170 h 523"/>
              <a:gd name="T54" fmla="*/ 162 w 450"/>
              <a:gd name="T55" fmla="*/ 141 h 523"/>
              <a:gd name="T56" fmla="*/ 275 w 450"/>
              <a:gd name="T57" fmla="*/ 156 h 523"/>
              <a:gd name="T58" fmla="*/ 308 w 450"/>
              <a:gd name="T59" fmla="*/ 153 h 523"/>
              <a:gd name="T60" fmla="*/ 316 w 450"/>
              <a:gd name="T61" fmla="*/ 172 h 523"/>
              <a:gd name="T62" fmla="*/ 320 w 450"/>
              <a:gd name="T63" fmla="*/ 175 h 523"/>
              <a:gd name="T64" fmla="*/ 321 w 450"/>
              <a:gd name="T65" fmla="*/ 175 h 523"/>
              <a:gd name="T66" fmla="*/ 345 w 450"/>
              <a:gd name="T67" fmla="*/ 168 h 523"/>
              <a:gd name="T68" fmla="*/ 350 w 450"/>
              <a:gd name="T69" fmla="*/ 173 h 523"/>
              <a:gd name="T70" fmla="*/ 350 w 450"/>
              <a:gd name="T71" fmla="*/ 173 h 523"/>
              <a:gd name="T72" fmla="*/ 351 w 450"/>
              <a:gd name="T73" fmla="*/ 190 h 523"/>
              <a:gd name="T74" fmla="*/ 450 w 450"/>
              <a:gd name="T75" fmla="*/ 513 h 523"/>
              <a:gd name="T76" fmla="*/ 441 w 450"/>
              <a:gd name="T77" fmla="*/ 522 h 523"/>
              <a:gd name="T78" fmla="*/ 30 w 450"/>
              <a:gd name="T79" fmla="*/ 523 h 523"/>
              <a:gd name="T80" fmla="*/ 21 w 450"/>
              <a:gd name="T81" fmla="*/ 515 h 523"/>
              <a:gd name="T82" fmla="*/ 50 w 450"/>
              <a:gd name="T83" fmla="*/ 376 h 523"/>
              <a:gd name="T84" fmla="*/ 62 w 450"/>
              <a:gd name="T85" fmla="*/ 394 h 523"/>
              <a:gd name="T86" fmla="*/ 63 w 450"/>
              <a:gd name="T87" fmla="*/ 395 h 523"/>
              <a:gd name="T88" fmla="*/ 64 w 450"/>
              <a:gd name="T89" fmla="*/ 396 h 523"/>
              <a:gd name="T90" fmla="*/ 108 w 450"/>
              <a:gd name="T91" fmla="*/ 413 h 523"/>
              <a:gd name="T92" fmla="*/ 176 w 450"/>
              <a:gd name="T93" fmla="*/ 375 h 523"/>
              <a:gd name="T94" fmla="*/ 183 w 450"/>
              <a:gd name="T95" fmla="*/ 359 h 523"/>
              <a:gd name="T96" fmla="*/ 179 w 450"/>
              <a:gd name="T97" fmla="*/ 343 h 523"/>
              <a:gd name="T98" fmla="*/ 235 w 450"/>
              <a:gd name="T99" fmla="*/ 352 h 523"/>
              <a:gd name="T100" fmla="*/ 343 w 450"/>
              <a:gd name="T101" fmla="*/ 311 h 523"/>
              <a:gd name="T102" fmla="*/ 354 w 450"/>
              <a:gd name="T103" fmla="*/ 309 h 523"/>
              <a:gd name="T104" fmla="*/ 450 w 450"/>
              <a:gd name="T105" fmla="*/ 513 h 523"/>
              <a:gd name="T106" fmla="*/ 76 w 450"/>
              <a:gd name="T107" fmla="*/ 384 h 523"/>
              <a:gd name="T108" fmla="*/ 1 w 450"/>
              <a:gd name="T109" fmla="*/ 205 h 523"/>
              <a:gd name="T110" fmla="*/ 71 w 450"/>
              <a:gd name="T111" fmla="*/ 158 h 523"/>
              <a:gd name="T112" fmla="*/ 86 w 450"/>
              <a:gd name="T113" fmla="*/ 213 h 523"/>
              <a:gd name="T114" fmla="*/ 55 w 450"/>
              <a:gd name="T115" fmla="*/ 224 h 523"/>
              <a:gd name="T116" fmla="*/ 105 w 450"/>
              <a:gd name="T117" fmla="*/ 332 h 523"/>
              <a:gd name="T118" fmla="*/ 132 w 450"/>
              <a:gd name="T119" fmla="*/ 315 h 523"/>
              <a:gd name="T120" fmla="*/ 164 w 450"/>
              <a:gd name="T121" fmla="*/ 362 h 523"/>
              <a:gd name="T122" fmla="*/ 76 w 450"/>
              <a:gd name="T123" fmla="*/ 38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50" h="523">
                <a:moveTo>
                  <a:pt x="105" y="204"/>
                </a:moveTo>
                <a:cubicBezTo>
                  <a:pt x="109" y="213"/>
                  <a:pt x="112" y="219"/>
                  <a:pt x="116" y="223"/>
                </a:cubicBezTo>
                <a:cubicBezTo>
                  <a:pt x="135" y="285"/>
                  <a:pt x="184" y="328"/>
                  <a:pt x="236" y="328"/>
                </a:cubicBezTo>
                <a:cubicBezTo>
                  <a:pt x="287" y="327"/>
                  <a:pt x="336" y="284"/>
                  <a:pt x="354" y="222"/>
                </a:cubicBezTo>
                <a:cubicBezTo>
                  <a:pt x="358" y="218"/>
                  <a:pt x="361" y="212"/>
                  <a:pt x="364" y="203"/>
                </a:cubicBezTo>
                <a:cubicBezTo>
                  <a:pt x="365" y="201"/>
                  <a:pt x="366" y="199"/>
                  <a:pt x="367" y="198"/>
                </a:cubicBezTo>
                <a:cubicBezTo>
                  <a:pt x="374" y="183"/>
                  <a:pt x="371" y="167"/>
                  <a:pt x="362" y="160"/>
                </a:cubicBezTo>
                <a:lnTo>
                  <a:pt x="362" y="158"/>
                </a:lnTo>
                <a:cubicBezTo>
                  <a:pt x="361" y="82"/>
                  <a:pt x="351" y="0"/>
                  <a:pt x="234" y="0"/>
                </a:cubicBezTo>
                <a:cubicBezTo>
                  <a:pt x="117" y="0"/>
                  <a:pt x="107" y="79"/>
                  <a:pt x="108" y="159"/>
                </a:cubicBezTo>
                <a:cubicBezTo>
                  <a:pt x="108" y="160"/>
                  <a:pt x="108" y="160"/>
                  <a:pt x="108" y="161"/>
                </a:cubicBezTo>
                <a:cubicBezTo>
                  <a:pt x="98" y="168"/>
                  <a:pt x="95" y="184"/>
                  <a:pt x="103" y="198"/>
                </a:cubicBezTo>
                <a:cubicBezTo>
                  <a:pt x="103" y="200"/>
                  <a:pt x="104" y="202"/>
                  <a:pt x="105" y="204"/>
                </a:cubicBezTo>
                <a:close/>
                <a:moveTo>
                  <a:pt x="351" y="190"/>
                </a:moveTo>
                <a:cubicBezTo>
                  <a:pt x="350" y="192"/>
                  <a:pt x="349" y="194"/>
                  <a:pt x="348" y="197"/>
                </a:cubicBezTo>
                <a:cubicBezTo>
                  <a:pt x="347" y="200"/>
                  <a:pt x="344" y="208"/>
                  <a:pt x="342" y="210"/>
                </a:cubicBezTo>
                <a:cubicBezTo>
                  <a:pt x="340" y="211"/>
                  <a:pt x="339" y="213"/>
                  <a:pt x="338" y="215"/>
                </a:cubicBezTo>
                <a:cubicBezTo>
                  <a:pt x="323" y="271"/>
                  <a:pt x="280" y="310"/>
                  <a:pt x="236" y="310"/>
                </a:cubicBezTo>
                <a:cubicBezTo>
                  <a:pt x="190" y="310"/>
                  <a:pt x="148" y="271"/>
                  <a:pt x="131" y="215"/>
                </a:cubicBezTo>
                <a:cubicBezTo>
                  <a:pt x="131" y="213"/>
                  <a:pt x="129" y="211"/>
                  <a:pt x="127" y="210"/>
                </a:cubicBezTo>
                <a:cubicBezTo>
                  <a:pt x="126" y="208"/>
                  <a:pt x="123" y="201"/>
                  <a:pt x="121" y="197"/>
                </a:cubicBezTo>
                <a:cubicBezTo>
                  <a:pt x="120" y="195"/>
                  <a:pt x="119" y="193"/>
                  <a:pt x="118" y="191"/>
                </a:cubicBezTo>
                <a:cubicBezTo>
                  <a:pt x="114" y="183"/>
                  <a:pt x="115" y="175"/>
                  <a:pt x="119" y="174"/>
                </a:cubicBezTo>
                <a:lnTo>
                  <a:pt x="119" y="174"/>
                </a:lnTo>
                <a:cubicBezTo>
                  <a:pt x="121" y="173"/>
                  <a:pt x="123" y="171"/>
                  <a:pt x="124" y="170"/>
                </a:cubicBezTo>
                <a:lnTo>
                  <a:pt x="144" y="173"/>
                </a:lnTo>
                <a:cubicBezTo>
                  <a:pt x="146" y="173"/>
                  <a:pt x="148" y="172"/>
                  <a:pt x="149" y="170"/>
                </a:cubicBezTo>
                <a:lnTo>
                  <a:pt x="162" y="141"/>
                </a:lnTo>
                <a:cubicBezTo>
                  <a:pt x="176" y="144"/>
                  <a:pt x="231" y="157"/>
                  <a:pt x="275" y="156"/>
                </a:cubicBezTo>
                <a:cubicBezTo>
                  <a:pt x="288" y="156"/>
                  <a:pt x="299" y="155"/>
                  <a:pt x="308" y="153"/>
                </a:cubicBezTo>
                <a:lnTo>
                  <a:pt x="316" y="172"/>
                </a:lnTo>
                <a:cubicBezTo>
                  <a:pt x="317" y="174"/>
                  <a:pt x="318" y="175"/>
                  <a:pt x="320" y="175"/>
                </a:cubicBezTo>
                <a:cubicBezTo>
                  <a:pt x="320" y="175"/>
                  <a:pt x="321" y="175"/>
                  <a:pt x="321" y="175"/>
                </a:cubicBezTo>
                <a:lnTo>
                  <a:pt x="345" y="168"/>
                </a:lnTo>
                <a:cubicBezTo>
                  <a:pt x="346" y="170"/>
                  <a:pt x="348" y="172"/>
                  <a:pt x="350" y="173"/>
                </a:cubicBezTo>
                <a:lnTo>
                  <a:pt x="350" y="173"/>
                </a:lnTo>
                <a:cubicBezTo>
                  <a:pt x="354" y="175"/>
                  <a:pt x="355" y="182"/>
                  <a:pt x="351" y="190"/>
                </a:cubicBezTo>
                <a:close/>
                <a:moveTo>
                  <a:pt x="450" y="513"/>
                </a:moveTo>
                <a:cubicBezTo>
                  <a:pt x="450" y="518"/>
                  <a:pt x="446" y="522"/>
                  <a:pt x="441" y="522"/>
                </a:cubicBezTo>
                <a:lnTo>
                  <a:pt x="30" y="523"/>
                </a:lnTo>
                <a:cubicBezTo>
                  <a:pt x="25" y="523"/>
                  <a:pt x="22" y="519"/>
                  <a:pt x="21" y="515"/>
                </a:cubicBezTo>
                <a:cubicBezTo>
                  <a:pt x="21" y="459"/>
                  <a:pt x="31" y="412"/>
                  <a:pt x="50" y="376"/>
                </a:cubicBezTo>
                <a:cubicBezTo>
                  <a:pt x="54" y="382"/>
                  <a:pt x="58" y="388"/>
                  <a:pt x="62" y="394"/>
                </a:cubicBezTo>
                <a:lnTo>
                  <a:pt x="63" y="395"/>
                </a:lnTo>
                <a:lnTo>
                  <a:pt x="64" y="396"/>
                </a:lnTo>
                <a:cubicBezTo>
                  <a:pt x="65" y="397"/>
                  <a:pt x="81" y="413"/>
                  <a:pt x="108" y="413"/>
                </a:cubicBezTo>
                <a:cubicBezTo>
                  <a:pt x="132" y="413"/>
                  <a:pt x="155" y="400"/>
                  <a:pt x="176" y="375"/>
                </a:cubicBezTo>
                <a:cubicBezTo>
                  <a:pt x="180" y="371"/>
                  <a:pt x="182" y="365"/>
                  <a:pt x="183" y="359"/>
                </a:cubicBezTo>
                <a:cubicBezTo>
                  <a:pt x="183" y="354"/>
                  <a:pt x="182" y="349"/>
                  <a:pt x="179" y="343"/>
                </a:cubicBezTo>
                <a:cubicBezTo>
                  <a:pt x="197" y="349"/>
                  <a:pt x="216" y="352"/>
                  <a:pt x="235" y="352"/>
                </a:cubicBezTo>
                <a:cubicBezTo>
                  <a:pt x="279" y="352"/>
                  <a:pt x="319" y="337"/>
                  <a:pt x="343" y="311"/>
                </a:cubicBezTo>
                <a:cubicBezTo>
                  <a:pt x="345" y="308"/>
                  <a:pt x="350" y="307"/>
                  <a:pt x="354" y="309"/>
                </a:cubicBezTo>
                <a:cubicBezTo>
                  <a:pt x="415" y="347"/>
                  <a:pt x="450" y="420"/>
                  <a:pt x="450" y="513"/>
                </a:cubicBezTo>
                <a:close/>
                <a:moveTo>
                  <a:pt x="76" y="384"/>
                </a:moveTo>
                <a:cubicBezTo>
                  <a:pt x="0" y="295"/>
                  <a:pt x="1" y="205"/>
                  <a:pt x="1" y="205"/>
                </a:cubicBezTo>
                <a:cubicBezTo>
                  <a:pt x="4" y="156"/>
                  <a:pt x="61" y="154"/>
                  <a:pt x="71" y="158"/>
                </a:cubicBezTo>
                <a:cubicBezTo>
                  <a:pt x="84" y="164"/>
                  <a:pt x="87" y="207"/>
                  <a:pt x="86" y="213"/>
                </a:cubicBezTo>
                <a:cubicBezTo>
                  <a:pt x="84" y="221"/>
                  <a:pt x="55" y="224"/>
                  <a:pt x="55" y="224"/>
                </a:cubicBezTo>
                <a:cubicBezTo>
                  <a:pt x="66" y="272"/>
                  <a:pt x="105" y="332"/>
                  <a:pt x="105" y="332"/>
                </a:cubicBezTo>
                <a:cubicBezTo>
                  <a:pt x="116" y="319"/>
                  <a:pt x="132" y="315"/>
                  <a:pt x="132" y="315"/>
                </a:cubicBezTo>
                <a:cubicBezTo>
                  <a:pt x="164" y="327"/>
                  <a:pt x="164" y="362"/>
                  <a:pt x="164" y="362"/>
                </a:cubicBezTo>
                <a:cubicBezTo>
                  <a:pt x="114" y="421"/>
                  <a:pt x="91" y="401"/>
                  <a:pt x="76" y="384"/>
                </a:cubicBezTo>
                <a:close/>
              </a:path>
            </a:pathLst>
          </a:custGeom>
          <a:solidFill>
            <a:schemeClr val="bg1"/>
          </a:solidFill>
          <a:ln>
            <a:noFill/>
          </a:ln>
        </p:spPr>
      </p:sp>
      <p:sp>
        <p:nvSpPr>
          <p:cNvPr id="23" name="tubiao1"/>
          <p:cNvSpPr>
            <a:spLocks noChangeAspect="1"/>
          </p:cNvSpPr>
          <p:nvPr/>
        </p:nvSpPr>
        <p:spPr bwMode="auto">
          <a:xfrm>
            <a:off x="10816084" y="2832446"/>
            <a:ext cx="713574" cy="698538"/>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chemeClr val="bg1"/>
          </a:solidFill>
          <a:ln>
            <a:noFill/>
          </a:ln>
        </p:spPr>
        <p:txBody>
          <a:bodyPr/>
          <a:lstStyle/>
          <a:p>
            <a:endParaRPr lang="zh-CN" altLang="en-US"/>
          </a:p>
        </p:txBody>
      </p:sp>
      <p:sp>
        <p:nvSpPr>
          <p:cNvPr id="24" name="文本框 23"/>
          <p:cNvSpPr txBox="1"/>
          <p:nvPr/>
        </p:nvSpPr>
        <p:spPr>
          <a:xfrm>
            <a:off x="10561165" y="3656951"/>
            <a:ext cx="1223412" cy="461665"/>
          </a:xfrm>
          <a:prstGeom prst="rect">
            <a:avLst/>
          </a:prstGeom>
          <a:noFill/>
        </p:spPr>
        <p:txBody>
          <a:bodyPr wrap="none" rtlCol="0">
            <a:spAutoFit/>
          </a:bodyPr>
          <a:lstStyle/>
          <a:p>
            <a:r>
              <a:rPr lang="zh-CN" altLang="en-US" sz="2400" b="1" spc="300">
                <a:solidFill>
                  <a:schemeClr val="bg1"/>
                </a:solidFill>
                <a:latin typeface="+mj-ea"/>
                <a:ea typeface="+mj-ea"/>
              </a:rPr>
              <a:t>关键字</a:t>
            </a:r>
          </a:p>
        </p:txBody>
      </p:sp>
      <p:sp>
        <p:nvSpPr>
          <p:cNvPr id="38" name="文本框 37"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
        <p:nvSpPr>
          <p:cNvPr id="3" name="文本框 2">
            <a:extLst>
              <a:ext uri="{FF2B5EF4-FFF2-40B4-BE49-F238E27FC236}">
                <a16:creationId xmlns:a16="http://schemas.microsoft.com/office/drawing/2014/main" id="{65042BE5-677D-F1C0-27E5-3BC1C02ADF26}"/>
              </a:ext>
            </a:extLst>
          </p:cNvPr>
          <p:cNvSpPr txBox="1"/>
          <p:nvPr/>
        </p:nvSpPr>
        <p:spPr>
          <a:xfrm>
            <a:off x="464061" y="1863003"/>
            <a:ext cx="6382752" cy="2585323"/>
          </a:xfrm>
          <a:prstGeom prst="rect">
            <a:avLst/>
          </a:prstGeom>
          <a:noFill/>
        </p:spPr>
        <p:txBody>
          <a:bodyPr wrap="square">
            <a:spAutoFit/>
          </a:bodyPr>
          <a:lstStyle/>
          <a:p>
            <a:pPr algn="l"/>
            <a:r>
              <a:rPr lang="en" altLang="zh-CN" b="0" i="0" dirty="0">
                <a:effectLst/>
                <a:latin typeface="Helvetica Neue" panose="02000503000000020004" pitchFamily="2" charset="0"/>
              </a:rPr>
              <a:t>TMF2</a:t>
            </a:r>
            <a:r>
              <a:rPr lang="zh-CN" altLang="en-US" b="0" i="0" dirty="0">
                <a:effectLst/>
                <a:latin typeface="Helvetica Neue" panose="02000503000000020004" pitchFamily="2" charset="0"/>
              </a:rPr>
              <a:t>作为业务平台框架，在过去的一年中，先后在业务平台、</a:t>
            </a:r>
            <a:r>
              <a:rPr lang="en" altLang="zh-CN" b="0" i="0" dirty="0">
                <a:effectLst/>
                <a:latin typeface="Helvetica Neue" panose="02000503000000020004" pitchFamily="2" charset="0"/>
              </a:rPr>
              <a:t>B2B</a:t>
            </a:r>
            <a:r>
              <a:rPr lang="zh-CN" altLang="en" b="0" i="0" dirty="0">
                <a:effectLst/>
                <a:latin typeface="Helvetica Neue" panose="02000503000000020004" pitchFamily="2" charset="0"/>
              </a:rPr>
              <a:t>、</a:t>
            </a:r>
            <a:r>
              <a:rPr lang="zh-CN" altLang="en-US" b="0" i="0" dirty="0">
                <a:effectLst/>
                <a:latin typeface="Helvetica Neue" panose="02000503000000020004" pitchFamily="2" charset="0"/>
              </a:rPr>
              <a:t>天猫、新零售等多个部门，在下单系统、履约系统、购物车系统、退款平台、导购平台等项目中落地与验证。通过业务管理域与运行域分离、业务与业务的隔离架构，大幅度提高了业务在可扩展性以及后续的可维护性问题。同时，以更好的系统模式，让业务方同学能以自助式方式进行需求开发。</a:t>
            </a:r>
          </a:p>
          <a:p>
            <a:pPr algn="l"/>
            <a:r>
              <a:rPr lang="zh-CN" altLang="en-US" b="0" i="0" dirty="0">
                <a:effectLst/>
                <a:latin typeface="Helvetica Neue" panose="02000503000000020004" pitchFamily="2" charset="0"/>
              </a:rPr>
              <a:t>以交易平台为例，在使用</a:t>
            </a:r>
            <a:r>
              <a:rPr lang="en" altLang="zh-CN" b="0" i="0" dirty="0">
                <a:effectLst/>
                <a:latin typeface="Helvetica Neue" panose="02000503000000020004" pitchFamily="2" charset="0"/>
              </a:rPr>
              <a:t>TMF2</a:t>
            </a:r>
            <a:r>
              <a:rPr lang="zh-CN" altLang="en-US" b="0" i="0" dirty="0">
                <a:effectLst/>
                <a:latin typeface="Helvetica Neue" panose="02000503000000020004" pitchFamily="2" charset="0"/>
              </a:rPr>
              <a:t>后，业务需求从提出到上线从原来平均</a:t>
            </a:r>
            <a:r>
              <a:rPr lang="en-US" altLang="zh-CN" b="0" i="0" dirty="0">
                <a:effectLst/>
                <a:latin typeface="Helvetica Neue" panose="02000503000000020004" pitchFamily="2" charset="0"/>
              </a:rPr>
              <a:t>23</a:t>
            </a:r>
            <a:r>
              <a:rPr lang="zh-CN" altLang="en-US" b="0" i="0" dirty="0">
                <a:effectLst/>
                <a:latin typeface="Helvetica Neue" panose="02000503000000020004" pitchFamily="2" charset="0"/>
              </a:rPr>
              <a:t>天缩短至</a:t>
            </a:r>
            <a:r>
              <a:rPr lang="en-US" altLang="zh-CN" b="0" i="0" dirty="0">
                <a:effectLst/>
                <a:latin typeface="Helvetica Neue" panose="02000503000000020004" pitchFamily="2" charset="0"/>
              </a:rPr>
              <a:t>12</a:t>
            </a:r>
            <a:r>
              <a:rPr lang="zh-CN" altLang="en-US" b="0" i="0" dirty="0">
                <a:effectLst/>
                <a:latin typeface="Helvetica Neue" panose="02000503000000020004" pitchFamily="2" charset="0"/>
              </a:rPr>
              <a:t>天，同时也积累形成了</a:t>
            </a:r>
            <a:r>
              <a:rPr lang="en-US" altLang="zh-CN" b="0" i="0" dirty="0">
                <a:effectLst/>
                <a:latin typeface="Helvetica Neue" panose="02000503000000020004" pitchFamily="2" charset="0"/>
              </a:rPr>
              <a:t>50+</a:t>
            </a:r>
            <a:r>
              <a:rPr lang="zh-CN" altLang="en-US" b="0" i="0" dirty="0">
                <a:effectLst/>
                <a:latin typeface="Helvetica Neue" panose="02000503000000020004" pitchFamily="2" charset="0"/>
              </a:rPr>
              <a:t>业务资产库，有类似需求的新业务可快速复用。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499610" y="2194561"/>
            <a:ext cx="3192782" cy="3192780"/>
          </a:xfrm>
          <a:prstGeom prst="ellipse">
            <a:avLst/>
          </a:prstGeom>
          <a:no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标题 5"/>
          <p:cNvSpPr>
            <a:spLocks noGrp="1"/>
          </p:cNvSpPr>
          <p:nvPr>
            <p:ph type="title"/>
          </p:nvPr>
        </p:nvSpPr>
        <p:spPr/>
        <p:txBody>
          <a:bodyPr/>
          <a:lstStyle/>
          <a:p>
            <a:r>
              <a:rPr lang="zh-CN" altLang="en-US" sz="2800" spc="300">
                <a:latin typeface="+mj-ea"/>
              </a:rPr>
              <a:t>工作成果展示</a:t>
            </a:r>
          </a:p>
        </p:txBody>
      </p:sp>
      <p:sp>
        <p:nvSpPr>
          <p:cNvPr id="8" name="文本框 7"/>
          <p:cNvSpPr txBox="1"/>
          <p:nvPr/>
        </p:nvSpPr>
        <p:spPr>
          <a:xfrm>
            <a:off x="1899546" y="1573213"/>
            <a:ext cx="2226686" cy="369332"/>
          </a:xfrm>
          <a:prstGeom prst="rect">
            <a:avLst/>
          </a:prstGeom>
          <a:noFill/>
        </p:spPr>
        <p:txBody>
          <a:bodyPr wrap="square" rtlCol="0">
            <a:spAutoFit/>
          </a:bodyPr>
          <a:lstStyle/>
          <a:p>
            <a:pPr algn="r">
              <a:lnSpc>
                <a:spcPct val="100000"/>
              </a:lnSpc>
            </a:pPr>
            <a:r>
              <a:rPr lang="zh-CN" altLang="en-US" b="1" spc="100">
                <a:latin typeface="+mj-ea"/>
                <a:ea typeface="+mj-ea"/>
              </a:rPr>
              <a:t>输入模板</a:t>
            </a:r>
          </a:p>
        </p:txBody>
      </p:sp>
      <p:sp>
        <p:nvSpPr>
          <p:cNvPr id="9" name="文本框 8"/>
          <p:cNvSpPr txBox="1"/>
          <p:nvPr/>
        </p:nvSpPr>
        <p:spPr>
          <a:xfrm>
            <a:off x="1218509" y="1987327"/>
            <a:ext cx="2907723" cy="1323975"/>
          </a:xfrm>
          <a:prstGeom prst="rect">
            <a:avLst/>
          </a:prstGeom>
          <a:noFill/>
        </p:spPr>
        <p:txBody>
          <a:bodyPr wrap="square" rtlCol="0">
            <a:noAutofit/>
          </a:bodyPr>
          <a:lstStyle/>
          <a:p>
            <a:pPr algn="r" fontAlgn="auto">
              <a:lnSpc>
                <a:spcPct val="150000"/>
              </a:lnSpc>
            </a:pPr>
            <a:r>
              <a:rPr lang="zh-CN" altLang="en-US" sz="1400">
                <a:solidFill>
                  <a:schemeClr val="tx1">
                    <a:lumMod val="75000"/>
                    <a:lumOff val="25000"/>
                  </a:schemeClr>
                </a:solidFill>
                <a:latin typeface="+mn-ea"/>
              </a:rPr>
              <a:t>If The Font In The Text Needs To Be Used Commercially, Please Apply For Commercial</a:t>
            </a:r>
          </a:p>
        </p:txBody>
      </p:sp>
      <p:sp>
        <p:nvSpPr>
          <p:cNvPr id="2" name="泪滴形 1"/>
          <p:cNvSpPr/>
          <p:nvPr/>
        </p:nvSpPr>
        <p:spPr>
          <a:xfrm>
            <a:off x="4334511" y="3852863"/>
            <a:ext cx="1695450" cy="1695450"/>
          </a:xfrm>
          <a:prstGeom prst="teardrop">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泪滴形 6"/>
          <p:cNvSpPr/>
          <p:nvPr/>
        </p:nvSpPr>
        <p:spPr>
          <a:xfrm flipH="1">
            <a:off x="6162040" y="3852863"/>
            <a:ext cx="1695450" cy="1695450"/>
          </a:xfrm>
          <a:prstGeom prst="teardrop">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泪滴形 9"/>
          <p:cNvSpPr/>
          <p:nvPr/>
        </p:nvSpPr>
        <p:spPr>
          <a:xfrm flipV="1">
            <a:off x="4334511" y="2033588"/>
            <a:ext cx="1695450" cy="1695450"/>
          </a:xfrm>
          <a:prstGeom prst="teardrop">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泪滴形 10"/>
          <p:cNvSpPr/>
          <p:nvPr/>
        </p:nvSpPr>
        <p:spPr>
          <a:xfrm flipH="1" flipV="1">
            <a:off x="6162040" y="2033588"/>
            <a:ext cx="1695450" cy="1695450"/>
          </a:xfrm>
          <a:prstGeom prst="teardrop">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泪滴形 11"/>
          <p:cNvSpPr/>
          <p:nvPr/>
        </p:nvSpPr>
        <p:spPr>
          <a:xfrm flipV="1">
            <a:off x="4334511" y="2033588"/>
            <a:ext cx="1695450" cy="1695450"/>
          </a:xfrm>
          <a:prstGeom prst="teardrop">
            <a:avLst/>
          </a:pr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泪滴形 12"/>
          <p:cNvSpPr/>
          <p:nvPr/>
        </p:nvSpPr>
        <p:spPr>
          <a:xfrm>
            <a:off x="4334511" y="3852863"/>
            <a:ext cx="1695450" cy="1695450"/>
          </a:xfrm>
          <a:prstGeom prst="teardrop">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泪滴形 13"/>
          <p:cNvSpPr/>
          <p:nvPr/>
        </p:nvSpPr>
        <p:spPr>
          <a:xfrm flipH="1">
            <a:off x="6162040" y="3852863"/>
            <a:ext cx="1695450" cy="1695450"/>
          </a:xfrm>
          <a:prstGeom prst="teardrop">
            <a:avLst/>
          </a:pr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泪滴形 14"/>
          <p:cNvSpPr/>
          <p:nvPr/>
        </p:nvSpPr>
        <p:spPr>
          <a:xfrm flipH="1" flipV="1">
            <a:off x="6162040" y="2033588"/>
            <a:ext cx="1695450" cy="1695450"/>
          </a:xfrm>
          <a:prstGeom prst="teardrop">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文本框 16"/>
          <p:cNvSpPr txBox="1"/>
          <p:nvPr/>
        </p:nvSpPr>
        <p:spPr>
          <a:xfrm>
            <a:off x="1899546" y="4101430"/>
            <a:ext cx="2226686" cy="369332"/>
          </a:xfrm>
          <a:prstGeom prst="rect">
            <a:avLst/>
          </a:prstGeom>
          <a:noFill/>
        </p:spPr>
        <p:txBody>
          <a:bodyPr wrap="square" rtlCol="0">
            <a:spAutoFit/>
          </a:bodyPr>
          <a:lstStyle/>
          <a:p>
            <a:pPr algn="r">
              <a:lnSpc>
                <a:spcPct val="100000"/>
              </a:lnSpc>
            </a:pPr>
            <a:r>
              <a:rPr lang="zh-CN" altLang="en-US" b="1" spc="100">
                <a:latin typeface="+mj-ea"/>
                <a:ea typeface="+mj-ea"/>
              </a:rPr>
              <a:t>输入模板</a:t>
            </a:r>
          </a:p>
        </p:txBody>
      </p:sp>
      <p:sp>
        <p:nvSpPr>
          <p:cNvPr id="18" name="文本框 17"/>
          <p:cNvSpPr txBox="1"/>
          <p:nvPr/>
        </p:nvSpPr>
        <p:spPr>
          <a:xfrm>
            <a:off x="1218509" y="4515544"/>
            <a:ext cx="2907723" cy="1323975"/>
          </a:xfrm>
          <a:prstGeom prst="rect">
            <a:avLst/>
          </a:prstGeom>
          <a:noFill/>
        </p:spPr>
        <p:txBody>
          <a:bodyPr wrap="square" rtlCol="0">
            <a:noAutofit/>
          </a:bodyPr>
          <a:lstStyle/>
          <a:p>
            <a:pPr algn="r" fontAlgn="auto">
              <a:lnSpc>
                <a:spcPct val="150000"/>
              </a:lnSpc>
            </a:pPr>
            <a:r>
              <a:rPr lang="zh-CN" altLang="en-US" sz="1400">
                <a:solidFill>
                  <a:schemeClr val="tx1">
                    <a:lumMod val="75000"/>
                    <a:lumOff val="25000"/>
                  </a:schemeClr>
                </a:solidFill>
                <a:latin typeface="+mn-ea"/>
              </a:rPr>
              <a:t>If The Font In The Text Needs To Be Used Commercially, Please Apply For Commercial</a:t>
            </a:r>
          </a:p>
        </p:txBody>
      </p:sp>
      <p:sp>
        <p:nvSpPr>
          <p:cNvPr id="19" name="文本框 18"/>
          <p:cNvSpPr txBox="1"/>
          <p:nvPr/>
        </p:nvSpPr>
        <p:spPr>
          <a:xfrm>
            <a:off x="8065770" y="1573213"/>
            <a:ext cx="2226686" cy="369332"/>
          </a:xfrm>
          <a:prstGeom prst="rect">
            <a:avLst/>
          </a:prstGeom>
          <a:noFill/>
        </p:spPr>
        <p:txBody>
          <a:bodyPr wrap="square" rtlCol="0">
            <a:spAutoFit/>
          </a:bodyPr>
          <a:lstStyle/>
          <a:p>
            <a:pPr>
              <a:lnSpc>
                <a:spcPct val="100000"/>
              </a:lnSpc>
            </a:pPr>
            <a:r>
              <a:rPr lang="zh-CN" altLang="en-US" b="1" spc="100">
                <a:latin typeface="+mj-ea"/>
                <a:ea typeface="+mj-ea"/>
              </a:rPr>
              <a:t>输入模板</a:t>
            </a:r>
          </a:p>
        </p:txBody>
      </p:sp>
      <p:sp>
        <p:nvSpPr>
          <p:cNvPr id="20" name="文本框 19"/>
          <p:cNvSpPr txBox="1"/>
          <p:nvPr/>
        </p:nvSpPr>
        <p:spPr>
          <a:xfrm>
            <a:off x="8065770" y="1987327"/>
            <a:ext cx="2907723" cy="1323975"/>
          </a:xfrm>
          <a:prstGeom prst="rect">
            <a:avLst/>
          </a:prstGeom>
          <a:noFill/>
        </p:spPr>
        <p:txBody>
          <a:bodyPr wrap="square" rtlCol="0">
            <a:noAutofit/>
          </a:bodyPr>
          <a:lstStyle/>
          <a:p>
            <a:pPr fontAlgn="auto">
              <a:lnSpc>
                <a:spcPct val="150000"/>
              </a:lnSpc>
            </a:pPr>
            <a:r>
              <a:rPr lang="zh-CN" altLang="en-US" sz="1400">
                <a:solidFill>
                  <a:schemeClr val="tx1">
                    <a:lumMod val="75000"/>
                    <a:lumOff val="25000"/>
                  </a:schemeClr>
                </a:solidFill>
                <a:latin typeface="+mn-ea"/>
              </a:rPr>
              <a:t>If The Font In The Text Needs To Be Used Commercially, Please Apply For Commercial</a:t>
            </a:r>
          </a:p>
        </p:txBody>
      </p:sp>
      <p:sp>
        <p:nvSpPr>
          <p:cNvPr id="21" name="文本框 20"/>
          <p:cNvSpPr txBox="1"/>
          <p:nvPr/>
        </p:nvSpPr>
        <p:spPr>
          <a:xfrm>
            <a:off x="8065770" y="4101430"/>
            <a:ext cx="2226686" cy="369332"/>
          </a:xfrm>
          <a:prstGeom prst="rect">
            <a:avLst/>
          </a:prstGeom>
          <a:noFill/>
        </p:spPr>
        <p:txBody>
          <a:bodyPr wrap="square" rtlCol="0">
            <a:spAutoFit/>
          </a:bodyPr>
          <a:lstStyle/>
          <a:p>
            <a:pPr>
              <a:lnSpc>
                <a:spcPct val="100000"/>
              </a:lnSpc>
            </a:pPr>
            <a:r>
              <a:rPr lang="zh-CN" altLang="en-US" b="1" spc="100">
                <a:latin typeface="+mj-ea"/>
                <a:ea typeface="+mj-ea"/>
              </a:rPr>
              <a:t>输入模板</a:t>
            </a:r>
          </a:p>
        </p:txBody>
      </p:sp>
      <p:sp>
        <p:nvSpPr>
          <p:cNvPr id="22" name="文本框 21"/>
          <p:cNvSpPr txBox="1"/>
          <p:nvPr/>
        </p:nvSpPr>
        <p:spPr>
          <a:xfrm>
            <a:off x="8065770" y="4515544"/>
            <a:ext cx="2907723" cy="1323975"/>
          </a:xfrm>
          <a:prstGeom prst="rect">
            <a:avLst/>
          </a:prstGeom>
          <a:noFill/>
        </p:spPr>
        <p:txBody>
          <a:bodyPr wrap="square" rtlCol="0">
            <a:noAutofit/>
          </a:bodyPr>
          <a:lstStyle/>
          <a:p>
            <a:pPr fontAlgn="auto">
              <a:lnSpc>
                <a:spcPct val="150000"/>
              </a:lnSpc>
            </a:pPr>
            <a:r>
              <a:rPr lang="zh-CN" altLang="en-US" sz="1400">
                <a:solidFill>
                  <a:schemeClr val="tx1">
                    <a:lumMod val="75000"/>
                    <a:lumOff val="25000"/>
                  </a:schemeClr>
                </a:solidFill>
                <a:latin typeface="+mn-ea"/>
              </a:rPr>
              <a:t>If The Font In The Text Needs To Be Used Commercially, Please Apply For Commercial</a:t>
            </a:r>
          </a:p>
        </p:txBody>
      </p:sp>
      <p:sp>
        <p:nvSpPr>
          <p:cNvPr id="23" name="tubiao4"/>
          <p:cNvSpPr>
            <a:spLocks noChangeAspect="1"/>
          </p:cNvSpPr>
          <p:nvPr/>
        </p:nvSpPr>
        <p:spPr bwMode="auto">
          <a:xfrm>
            <a:off x="4912524" y="2524527"/>
            <a:ext cx="614890" cy="713572"/>
          </a:xfrm>
          <a:custGeom>
            <a:avLst/>
            <a:gdLst>
              <a:gd name="T0" fmla="*/ 105 w 450"/>
              <a:gd name="T1" fmla="*/ 204 h 523"/>
              <a:gd name="T2" fmla="*/ 116 w 450"/>
              <a:gd name="T3" fmla="*/ 223 h 523"/>
              <a:gd name="T4" fmla="*/ 236 w 450"/>
              <a:gd name="T5" fmla="*/ 328 h 523"/>
              <a:gd name="T6" fmla="*/ 354 w 450"/>
              <a:gd name="T7" fmla="*/ 222 h 523"/>
              <a:gd name="T8" fmla="*/ 364 w 450"/>
              <a:gd name="T9" fmla="*/ 203 h 523"/>
              <a:gd name="T10" fmla="*/ 367 w 450"/>
              <a:gd name="T11" fmla="*/ 198 h 523"/>
              <a:gd name="T12" fmla="*/ 362 w 450"/>
              <a:gd name="T13" fmla="*/ 160 h 523"/>
              <a:gd name="T14" fmla="*/ 362 w 450"/>
              <a:gd name="T15" fmla="*/ 158 h 523"/>
              <a:gd name="T16" fmla="*/ 234 w 450"/>
              <a:gd name="T17" fmla="*/ 0 h 523"/>
              <a:gd name="T18" fmla="*/ 108 w 450"/>
              <a:gd name="T19" fmla="*/ 159 h 523"/>
              <a:gd name="T20" fmla="*/ 108 w 450"/>
              <a:gd name="T21" fmla="*/ 161 h 523"/>
              <a:gd name="T22" fmla="*/ 103 w 450"/>
              <a:gd name="T23" fmla="*/ 198 h 523"/>
              <a:gd name="T24" fmla="*/ 105 w 450"/>
              <a:gd name="T25" fmla="*/ 204 h 523"/>
              <a:gd name="T26" fmla="*/ 351 w 450"/>
              <a:gd name="T27" fmla="*/ 190 h 523"/>
              <a:gd name="T28" fmla="*/ 348 w 450"/>
              <a:gd name="T29" fmla="*/ 197 h 523"/>
              <a:gd name="T30" fmla="*/ 342 w 450"/>
              <a:gd name="T31" fmla="*/ 210 h 523"/>
              <a:gd name="T32" fmla="*/ 338 w 450"/>
              <a:gd name="T33" fmla="*/ 215 h 523"/>
              <a:gd name="T34" fmla="*/ 236 w 450"/>
              <a:gd name="T35" fmla="*/ 310 h 523"/>
              <a:gd name="T36" fmla="*/ 131 w 450"/>
              <a:gd name="T37" fmla="*/ 215 h 523"/>
              <a:gd name="T38" fmla="*/ 127 w 450"/>
              <a:gd name="T39" fmla="*/ 210 h 523"/>
              <a:gd name="T40" fmla="*/ 121 w 450"/>
              <a:gd name="T41" fmla="*/ 197 h 523"/>
              <a:gd name="T42" fmla="*/ 118 w 450"/>
              <a:gd name="T43" fmla="*/ 191 h 523"/>
              <a:gd name="T44" fmla="*/ 119 w 450"/>
              <a:gd name="T45" fmla="*/ 174 h 523"/>
              <a:gd name="T46" fmla="*/ 119 w 450"/>
              <a:gd name="T47" fmla="*/ 174 h 523"/>
              <a:gd name="T48" fmla="*/ 124 w 450"/>
              <a:gd name="T49" fmla="*/ 170 h 523"/>
              <a:gd name="T50" fmla="*/ 144 w 450"/>
              <a:gd name="T51" fmla="*/ 173 h 523"/>
              <a:gd name="T52" fmla="*/ 149 w 450"/>
              <a:gd name="T53" fmla="*/ 170 h 523"/>
              <a:gd name="T54" fmla="*/ 162 w 450"/>
              <a:gd name="T55" fmla="*/ 141 h 523"/>
              <a:gd name="T56" fmla="*/ 275 w 450"/>
              <a:gd name="T57" fmla="*/ 156 h 523"/>
              <a:gd name="T58" fmla="*/ 308 w 450"/>
              <a:gd name="T59" fmla="*/ 153 h 523"/>
              <a:gd name="T60" fmla="*/ 316 w 450"/>
              <a:gd name="T61" fmla="*/ 172 h 523"/>
              <a:gd name="T62" fmla="*/ 320 w 450"/>
              <a:gd name="T63" fmla="*/ 175 h 523"/>
              <a:gd name="T64" fmla="*/ 321 w 450"/>
              <a:gd name="T65" fmla="*/ 175 h 523"/>
              <a:gd name="T66" fmla="*/ 345 w 450"/>
              <a:gd name="T67" fmla="*/ 168 h 523"/>
              <a:gd name="T68" fmla="*/ 350 w 450"/>
              <a:gd name="T69" fmla="*/ 173 h 523"/>
              <a:gd name="T70" fmla="*/ 350 w 450"/>
              <a:gd name="T71" fmla="*/ 173 h 523"/>
              <a:gd name="T72" fmla="*/ 351 w 450"/>
              <a:gd name="T73" fmla="*/ 190 h 523"/>
              <a:gd name="T74" fmla="*/ 450 w 450"/>
              <a:gd name="T75" fmla="*/ 513 h 523"/>
              <a:gd name="T76" fmla="*/ 441 w 450"/>
              <a:gd name="T77" fmla="*/ 522 h 523"/>
              <a:gd name="T78" fmla="*/ 30 w 450"/>
              <a:gd name="T79" fmla="*/ 523 h 523"/>
              <a:gd name="T80" fmla="*/ 21 w 450"/>
              <a:gd name="T81" fmla="*/ 515 h 523"/>
              <a:gd name="T82" fmla="*/ 50 w 450"/>
              <a:gd name="T83" fmla="*/ 376 h 523"/>
              <a:gd name="T84" fmla="*/ 62 w 450"/>
              <a:gd name="T85" fmla="*/ 394 h 523"/>
              <a:gd name="T86" fmla="*/ 63 w 450"/>
              <a:gd name="T87" fmla="*/ 395 h 523"/>
              <a:gd name="T88" fmla="*/ 64 w 450"/>
              <a:gd name="T89" fmla="*/ 396 h 523"/>
              <a:gd name="T90" fmla="*/ 108 w 450"/>
              <a:gd name="T91" fmla="*/ 413 h 523"/>
              <a:gd name="T92" fmla="*/ 176 w 450"/>
              <a:gd name="T93" fmla="*/ 375 h 523"/>
              <a:gd name="T94" fmla="*/ 183 w 450"/>
              <a:gd name="T95" fmla="*/ 359 h 523"/>
              <a:gd name="T96" fmla="*/ 179 w 450"/>
              <a:gd name="T97" fmla="*/ 343 h 523"/>
              <a:gd name="T98" fmla="*/ 235 w 450"/>
              <a:gd name="T99" fmla="*/ 352 h 523"/>
              <a:gd name="T100" fmla="*/ 343 w 450"/>
              <a:gd name="T101" fmla="*/ 311 h 523"/>
              <a:gd name="T102" fmla="*/ 354 w 450"/>
              <a:gd name="T103" fmla="*/ 309 h 523"/>
              <a:gd name="T104" fmla="*/ 450 w 450"/>
              <a:gd name="T105" fmla="*/ 513 h 523"/>
              <a:gd name="T106" fmla="*/ 76 w 450"/>
              <a:gd name="T107" fmla="*/ 384 h 523"/>
              <a:gd name="T108" fmla="*/ 1 w 450"/>
              <a:gd name="T109" fmla="*/ 205 h 523"/>
              <a:gd name="T110" fmla="*/ 71 w 450"/>
              <a:gd name="T111" fmla="*/ 158 h 523"/>
              <a:gd name="T112" fmla="*/ 86 w 450"/>
              <a:gd name="T113" fmla="*/ 213 h 523"/>
              <a:gd name="T114" fmla="*/ 55 w 450"/>
              <a:gd name="T115" fmla="*/ 224 h 523"/>
              <a:gd name="T116" fmla="*/ 105 w 450"/>
              <a:gd name="T117" fmla="*/ 332 h 523"/>
              <a:gd name="T118" fmla="*/ 132 w 450"/>
              <a:gd name="T119" fmla="*/ 315 h 523"/>
              <a:gd name="T120" fmla="*/ 164 w 450"/>
              <a:gd name="T121" fmla="*/ 362 h 523"/>
              <a:gd name="T122" fmla="*/ 76 w 450"/>
              <a:gd name="T123" fmla="*/ 38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50" h="523">
                <a:moveTo>
                  <a:pt x="105" y="204"/>
                </a:moveTo>
                <a:cubicBezTo>
                  <a:pt x="109" y="213"/>
                  <a:pt x="112" y="219"/>
                  <a:pt x="116" y="223"/>
                </a:cubicBezTo>
                <a:cubicBezTo>
                  <a:pt x="135" y="285"/>
                  <a:pt x="184" y="328"/>
                  <a:pt x="236" y="328"/>
                </a:cubicBezTo>
                <a:cubicBezTo>
                  <a:pt x="287" y="327"/>
                  <a:pt x="336" y="284"/>
                  <a:pt x="354" y="222"/>
                </a:cubicBezTo>
                <a:cubicBezTo>
                  <a:pt x="358" y="218"/>
                  <a:pt x="361" y="212"/>
                  <a:pt x="364" y="203"/>
                </a:cubicBezTo>
                <a:cubicBezTo>
                  <a:pt x="365" y="201"/>
                  <a:pt x="366" y="199"/>
                  <a:pt x="367" y="198"/>
                </a:cubicBezTo>
                <a:cubicBezTo>
                  <a:pt x="374" y="183"/>
                  <a:pt x="371" y="167"/>
                  <a:pt x="362" y="160"/>
                </a:cubicBezTo>
                <a:lnTo>
                  <a:pt x="362" y="158"/>
                </a:lnTo>
                <a:cubicBezTo>
                  <a:pt x="361" y="82"/>
                  <a:pt x="351" y="0"/>
                  <a:pt x="234" y="0"/>
                </a:cubicBezTo>
                <a:cubicBezTo>
                  <a:pt x="117" y="0"/>
                  <a:pt x="107" y="79"/>
                  <a:pt x="108" y="159"/>
                </a:cubicBezTo>
                <a:cubicBezTo>
                  <a:pt x="108" y="160"/>
                  <a:pt x="108" y="160"/>
                  <a:pt x="108" y="161"/>
                </a:cubicBezTo>
                <a:cubicBezTo>
                  <a:pt x="98" y="168"/>
                  <a:pt x="95" y="184"/>
                  <a:pt x="103" y="198"/>
                </a:cubicBezTo>
                <a:cubicBezTo>
                  <a:pt x="103" y="200"/>
                  <a:pt x="104" y="202"/>
                  <a:pt x="105" y="204"/>
                </a:cubicBezTo>
                <a:close/>
                <a:moveTo>
                  <a:pt x="351" y="190"/>
                </a:moveTo>
                <a:cubicBezTo>
                  <a:pt x="350" y="192"/>
                  <a:pt x="349" y="194"/>
                  <a:pt x="348" y="197"/>
                </a:cubicBezTo>
                <a:cubicBezTo>
                  <a:pt x="347" y="200"/>
                  <a:pt x="344" y="208"/>
                  <a:pt x="342" y="210"/>
                </a:cubicBezTo>
                <a:cubicBezTo>
                  <a:pt x="340" y="211"/>
                  <a:pt x="339" y="213"/>
                  <a:pt x="338" y="215"/>
                </a:cubicBezTo>
                <a:cubicBezTo>
                  <a:pt x="323" y="271"/>
                  <a:pt x="280" y="310"/>
                  <a:pt x="236" y="310"/>
                </a:cubicBezTo>
                <a:cubicBezTo>
                  <a:pt x="190" y="310"/>
                  <a:pt x="148" y="271"/>
                  <a:pt x="131" y="215"/>
                </a:cubicBezTo>
                <a:cubicBezTo>
                  <a:pt x="131" y="213"/>
                  <a:pt x="129" y="211"/>
                  <a:pt x="127" y="210"/>
                </a:cubicBezTo>
                <a:cubicBezTo>
                  <a:pt x="126" y="208"/>
                  <a:pt x="123" y="201"/>
                  <a:pt x="121" y="197"/>
                </a:cubicBezTo>
                <a:cubicBezTo>
                  <a:pt x="120" y="195"/>
                  <a:pt x="119" y="193"/>
                  <a:pt x="118" y="191"/>
                </a:cubicBezTo>
                <a:cubicBezTo>
                  <a:pt x="114" y="183"/>
                  <a:pt x="115" y="175"/>
                  <a:pt x="119" y="174"/>
                </a:cubicBezTo>
                <a:lnTo>
                  <a:pt x="119" y="174"/>
                </a:lnTo>
                <a:cubicBezTo>
                  <a:pt x="121" y="173"/>
                  <a:pt x="123" y="171"/>
                  <a:pt x="124" y="170"/>
                </a:cubicBezTo>
                <a:lnTo>
                  <a:pt x="144" y="173"/>
                </a:lnTo>
                <a:cubicBezTo>
                  <a:pt x="146" y="173"/>
                  <a:pt x="148" y="172"/>
                  <a:pt x="149" y="170"/>
                </a:cubicBezTo>
                <a:lnTo>
                  <a:pt x="162" y="141"/>
                </a:lnTo>
                <a:cubicBezTo>
                  <a:pt x="176" y="144"/>
                  <a:pt x="231" y="157"/>
                  <a:pt x="275" y="156"/>
                </a:cubicBezTo>
                <a:cubicBezTo>
                  <a:pt x="288" y="156"/>
                  <a:pt x="299" y="155"/>
                  <a:pt x="308" y="153"/>
                </a:cubicBezTo>
                <a:lnTo>
                  <a:pt x="316" y="172"/>
                </a:lnTo>
                <a:cubicBezTo>
                  <a:pt x="317" y="174"/>
                  <a:pt x="318" y="175"/>
                  <a:pt x="320" y="175"/>
                </a:cubicBezTo>
                <a:cubicBezTo>
                  <a:pt x="320" y="175"/>
                  <a:pt x="321" y="175"/>
                  <a:pt x="321" y="175"/>
                </a:cubicBezTo>
                <a:lnTo>
                  <a:pt x="345" y="168"/>
                </a:lnTo>
                <a:cubicBezTo>
                  <a:pt x="346" y="170"/>
                  <a:pt x="348" y="172"/>
                  <a:pt x="350" y="173"/>
                </a:cubicBezTo>
                <a:lnTo>
                  <a:pt x="350" y="173"/>
                </a:lnTo>
                <a:cubicBezTo>
                  <a:pt x="354" y="175"/>
                  <a:pt x="355" y="182"/>
                  <a:pt x="351" y="190"/>
                </a:cubicBezTo>
                <a:close/>
                <a:moveTo>
                  <a:pt x="450" y="513"/>
                </a:moveTo>
                <a:cubicBezTo>
                  <a:pt x="450" y="518"/>
                  <a:pt x="446" y="522"/>
                  <a:pt x="441" y="522"/>
                </a:cubicBezTo>
                <a:lnTo>
                  <a:pt x="30" y="523"/>
                </a:lnTo>
                <a:cubicBezTo>
                  <a:pt x="25" y="523"/>
                  <a:pt x="22" y="519"/>
                  <a:pt x="21" y="515"/>
                </a:cubicBezTo>
                <a:cubicBezTo>
                  <a:pt x="21" y="459"/>
                  <a:pt x="31" y="412"/>
                  <a:pt x="50" y="376"/>
                </a:cubicBezTo>
                <a:cubicBezTo>
                  <a:pt x="54" y="382"/>
                  <a:pt x="58" y="388"/>
                  <a:pt x="62" y="394"/>
                </a:cubicBezTo>
                <a:lnTo>
                  <a:pt x="63" y="395"/>
                </a:lnTo>
                <a:lnTo>
                  <a:pt x="64" y="396"/>
                </a:lnTo>
                <a:cubicBezTo>
                  <a:pt x="65" y="397"/>
                  <a:pt x="81" y="413"/>
                  <a:pt x="108" y="413"/>
                </a:cubicBezTo>
                <a:cubicBezTo>
                  <a:pt x="132" y="413"/>
                  <a:pt x="155" y="400"/>
                  <a:pt x="176" y="375"/>
                </a:cubicBezTo>
                <a:cubicBezTo>
                  <a:pt x="180" y="371"/>
                  <a:pt x="182" y="365"/>
                  <a:pt x="183" y="359"/>
                </a:cubicBezTo>
                <a:cubicBezTo>
                  <a:pt x="183" y="354"/>
                  <a:pt x="182" y="349"/>
                  <a:pt x="179" y="343"/>
                </a:cubicBezTo>
                <a:cubicBezTo>
                  <a:pt x="197" y="349"/>
                  <a:pt x="216" y="352"/>
                  <a:pt x="235" y="352"/>
                </a:cubicBezTo>
                <a:cubicBezTo>
                  <a:pt x="279" y="352"/>
                  <a:pt x="319" y="337"/>
                  <a:pt x="343" y="311"/>
                </a:cubicBezTo>
                <a:cubicBezTo>
                  <a:pt x="345" y="308"/>
                  <a:pt x="350" y="307"/>
                  <a:pt x="354" y="309"/>
                </a:cubicBezTo>
                <a:cubicBezTo>
                  <a:pt x="415" y="347"/>
                  <a:pt x="450" y="420"/>
                  <a:pt x="450" y="513"/>
                </a:cubicBezTo>
                <a:close/>
                <a:moveTo>
                  <a:pt x="76" y="384"/>
                </a:moveTo>
                <a:cubicBezTo>
                  <a:pt x="0" y="295"/>
                  <a:pt x="1" y="205"/>
                  <a:pt x="1" y="205"/>
                </a:cubicBezTo>
                <a:cubicBezTo>
                  <a:pt x="4" y="156"/>
                  <a:pt x="61" y="154"/>
                  <a:pt x="71" y="158"/>
                </a:cubicBezTo>
                <a:cubicBezTo>
                  <a:pt x="84" y="164"/>
                  <a:pt x="87" y="207"/>
                  <a:pt x="86" y="213"/>
                </a:cubicBezTo>
                <a:cubicBezTo>
                  <a:pt x="84" y="221"/>
                  <a:pt x="55" y="224"/>
                  <a:pt x="55" y="224"/>
                </a:cubicBezTo>
                <a:cubicBezTo>
                  <a:pt x="66" y="272"/>
                  <a:pt x="105" y="332"/>
                  <a:pt x="105" y="332"/>
                </a:cubicBezTo>
                <a:cubicBezTo>
                  <a:pt x="116" y="319"/>
                  <a:pt x="132" y="315"/>
                  <a:pt x="132" y="315"/>
                </a:cubicBezTo>
                <a:cubicBezTo>
                  <a:pt x="164" y="327"/>
                  <a:pt x="164" y="362"/>
                  <a:pt x="164" y="362"/>
                </a:cubicBezTo>
                <a:cubicBezTo>
                  <a:pt x="114" y="421"/>
                  <a:pt x="91" y="401"/>
                  <a:pt x="76" y="384"/>
                </a:cubicBezTo>
                <a:close/>
              </a:path>
            </a:pathLst>
          </a:custGeom>
          <a:solidFill>
            <a:schemeClr val="bg1"/>
          </a:solidFill>
          <a:ln>
            <a:noFill/>
          </a:ln>
        </p:spPr>
      </p:sp>
      <p:sp>
        <p:nvSpPr>
          <p:cNvPr id="24" name="tubiao3"/>
          <p:cNvSpPr>
            <a:spLocks noChangeAspect="1"/>
          </p:cNvSpPr>
          <p:nvPr/>
        </p:nvSpPr>
        <p:spPr bwMode="auto">
          <a:xfrm>
            <a:off x="6609055" y="2532044"/>
            <a:ext cx="713574" cy="698538"/>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chemeClr val="bg1"/>
          </a:solidFill>
          <a:ln>
            <a:noFill/>
          </a:ln>
        </p:spPr>
        <p:txBody>
          <a:bodyPr/>
          <a:lstStyle/>
          <a:p>
            <a:endParaRPr lang="zh-CN" altLang="en-US"/>
          </a:p>
        </p:txBody>
      </p:sp>
      <p:sp>
        <p:nvSpPr>
          <p:cNvPr id="25" name="tubiao2"/>
          <p:cNvSpPr>
            <a:spLocks noChangeAspect="1"/>
          </p:cNvSpPr>
          <p:nvPr/>
        </p:nvSpPr>
        <p:spPr bwMode="auto">
          <a:xfrm>
            <a:off x="6686023" y="4241269"/>
            <a:ext cx="559638" cy="713574"/>
          </a:xfrm>
          <a:custGeom>
            <a:avLst/>
            <a:gdLst>
              <a:gd name="connsiteX0" fmla="*/ 235400 w 465841"/>
              <a:gd name="connsiteY0" fmla="*/ 372011 h 593978"/>
              <a:gd name="connsiteX1" fmla="*/ 261234 w 465841"/>
              <a:gd name="connsiteY1" fmla="*/ 390074 h 593978"/>
              <a:gd name="connsiteX2" fmla="*/ 235400 w 465841"/>
              <a:gd name="connsiteY2" fmla="*/ 552643 h 593978"/>
              <a:gd name="connsiteX3" fmla="*/ 209566 w 465841"/>
              <a:gd name="connsiteY3" fmla="*/ 390074 h 593978"/>
              <a:gd name="connsiteX4" fmla="*/ 201713 w 465841"/>
              <a:gd name="connsiteY4" fmla="*/ 317863 h 593978"/>
              <a:gd name="connsiteX5" fmla="*/ 271568 w 465841"/>
              <a:gd name="connsiteY5" fmla="*/ 317863 h 593978"/>
              <a:gd name="connsiteX6" fmla="*/ 235347 w 465841"/>
              <a:gd name="connsiteY6" fmla="*/ 372011 h 593978"/>
              <a:gd name="connsiteX7" fmla="*/ 163044 w 465841"/>
              <a:gd name="connsiteY7" fmla="*/ 281489 h 593978"/>
              <a:gd name="connsiteX8" fmla="*/ 160456 w 465841"/>
              <a:gd name="connsiteY8" fmla="*/ 374461 h 593978"/>
              <a:gd name="connsiteX9" fmla="*/ 235508 w 465841"/>
              <a:gd name="connsiteY9" fmla="*/ 573318 h 593978"/>
              <a:gd name="connsiteX10" fmla="*/ 313149 w 465841"/>
              <a:gd name="connsiteY10" fmla="*/ 369296 h 593978"/>
              <a:gd name="connsiteX11" fmla="*/ 302797 w 465841"/>
              <a:gd name="connsiteY11" fmla="*/ 281489 h 593978"/>
              <a:gd name="connsiteX12" fmla="*/ 333853 w 465841"/>
              <a:gd name="connsiteY12" fmla="*/ 304732 h 593978"/>
              <a:gd name="connsiteX13" fmla="*/ 344205 w 465841"/>
              <a:gd name="connsiteY13" fmla="*/ 309897 h 593978"/>
              <a:gd name="connsiteX14" fmla="*/ 385613 w 465841"/>
              <a:gd name="connsiteY14" fmla="*/ 325392 h 593978"/>
              <a:gd name="connsiteX15" fmla="*/ 390789 w 465841"/>
              <a:gd name="connsiteY15" fmla="*/ 327975 h 593978"/>
              <a:gd name="connsiteX16" fmla="*/ 424433 w 465841"/>
              <a:gd name="connsiteY16" fmla="*/ 351218 h 593978"/>
              <a:gd name="connsiteX17" fmla="*/ 465841 w 465841"/>
              <a:gd name="connsiteY17" fmla="*/ 521667 h 593978"/>
              <a:gd name="connsiteX18" fmla="*/ 452901 w 465841"/>
              <a:gd name="connsiteY18" fmla="*/ 550075 h 593978"/>
              <a:gd name="connsiteX19" fmla="*/ 243273 w 465841"/>
              <a:gd name="connsiteY19" fmla="*/ 593978 h 593978"/>
              <a:gd name="connsiteX20" fmla="*/ 243273 w 465841"/>
              <a:gd name="connsiteY20" fmla="*/ 591396 h 593978"/>
              <a:gd name="connsiteX21" fmla="*/ 222568 w 465841"/>
              <a:gd name="connsiteY21" fmla="*/ 593978 h 593978"/>
              <a:gd name="connsiteX22" fmla="*/ 12940 w 465841"/>
              <a:gd name="connsiteY22" fmla="*/ 550075 h 593978"/>
              <a:gd name="connsiteX23" fmla="*/ 0 w 465841"/>
              <a:gd name="connsiteY23" fmla="*/ 521667 h 593978"/>
              <a:gd name="connsiteX24" fmla="*/ 38820 w 465841"/>
              <a:gd name="connsiteY24" fmla="*/ 351218 h 593978"/>
              <a:gd name="connsiteX25" fmla="*/ 75052 w 465841"/>
              <a:gd name="connsiteY25" fmla="*/ 327975 h 593978"/>
              <a:gd name="connsiteX26" fmla="*/ 163044 w 465841"/>
              <a:gd name="connsiteY26" fmla="*/ 281489 h 593978"/>
              <a:gd name="connsiteX27" fmla="*/ 209621 w 465841"/>
              <a:gd name="connsiteY27" fmla="*/ 18084 h 593978"/>
              <a:gd name="connsiteX28" fmla="*/ 201857 w 465841"/>
              <a:gd name="connsiteY28" fmla="*/ 20667 h 593978"/>
              <a:gd name="connsiteX29" fmla="*/ 144923 w 465841"/>
              <a:gd name="connsiteY29" fmla="*/ 77502 h 593978"/>
              <a:gd name="connsiteX30" fmla="*/ 147511 w 465841"/>
              <a:gd name="connsiteY30" fmla="*/ 149837 h 593978"/>
              <a:gd name="connsiteX31" fmla="*/ 144923 w 465841"/>
              <a:gd name="connsiteY31" fmla="*/ 157588 h 593978"/>
              <a:gd name="connsiteX32" fmla="*/ 139747 w 465841"/>
              <a:gd name="connsiteY32" fmla="*/ 160171 h 593978"/>
              <a:gd name="connsiteX33" fmla="*/ 142335 w 465841"/>
              <a:gd name="connsiteY33" fmla="*/ 178255 h 593978"/>
              <a:gd name="connsiteX34" fmla="*/ 142335 w 465841"/>
              <a:gd name="connsiteY34" fmla="*/ 180838 h 593978"/>
              <a:gd name="connsiteX35" fmla="*/ 147511 w 465841"/>
              <a:gd name="connsiteY35" fmla="*/ 191172 h 593978"/>
              <a:gd name="connsiteX36" fmla="*/ 150099 w 465841"/>
              <a:gd name="connsiteY36" fmla="*/ 196339 h 593978"/>
              <a:gd name="connsiteX37" fmla="*/ 230324 w 465841"/>
              <a:gd name="connsiteY37" fmla="*/ 291925 h 593978"/>
              <a:gd name="connsiteX38" fmla="*/ 318312 w 465841"/>
              <a:gd name="connsiteY38" fmla="*/ 196339 h 593978"/>
              <a:gd name="connsiteX39" fmla="*/ 320900 w 465841"/>
              <a:gd name="connsiteY39" fmla="*/ 191172 h 593978"/>
              <a:gd name="connsiteX40" fmla="*/ 326076 w 465841"/>
              <a:gd name="connsiteY40" fmla="*/ 180838 h 593978"/>
              <a:gd name="connsiteX41" fmla="*/ 326076 w 465841"/>
              <a:gd name="connsiteY41" fmla="*/ 178255 h 593978"/>
              <a:gd name="connsiteX42" fmla="*/ 328664 w 465841"/>
              <a:gd name="connsiteY42" fmla="*/ 160171 h 593978"/>
              <a:gd name="connsiteX43" fmla="*/ 326076 w 465841"/>
              <a:gd name="connsiteY43" fmla="*/ 157588 h 593978"/>
              <a:gd name="connsiteX44" fmla="*/ 323488 w 465841"/>
              <a:gd name="connsiteY44" fmla="*/ 147254 h 593978"/>
              <a:gd name="connsiteX45" fmla="*/ 315725 w 465841"/>
              <a:gd name="connsiteY45" fmla="*/ 56835 h 593978"/>
              <a:gd name="connsiteX46" fmla="*/ 274318 w 465841"/>
              <a:gd name="connsiteY46" fmla="*/ 33584 h 593978"/>
              <a:gd name="connsiteX47" fmla="*/ 258791 w 465841"/>
              <a:gd name="connsiteY47" fmla="*/ 25834 h 593978"/>
              <a:gd name="connsiteX48" fmla="*/ 219972 w 465841"/>
              <a:gd name="connsiteY48" fmla="*/ 18084 h 593978"/>
              <a:gd name="connsiteX49" fmla="*/ 209621 w 465841"/>
              <a:gd name="connsiteY49" fmla="*/ 18084 h 593978"/>
              <a:gd name="connsiteX50" fmla="*/ 212208 w 465841"/>
              <a:gd name="connsiteY50" fmla="*/ 0 h 593978"/>
              <a:gd name="connsiteX51" fmla="*/ 217384 w 465841"/>
              <a:gd name="connsiteY51" fmla="*/ 0 h 593978"/>
              <a:gd name="connsiteX52" fmla="*/ 219972 w 465841"/>
              <a:gd name="connsiteY52" fmla="*/ 0 h 593978"/>
              <a:gd name="connsiteX53" fmla="*/ 263967 w 465841"/>
              <a:gd name="connsiteY53" fmla="*/ 10333 h 593978"/>
              <a:gd name="connsiteX54" fmla="*/ 279494 w 465841"/>
              <a:gd name="connsiteY54" fmla="*/ 15500 h 593978"/>
              <a:gd name="connsiteX55" fmla="*/ 328664 w 465841"/>
              <a:gd name="connsiteY55" fmla="*/ 46501 h 593978"/>
              <a:gd name="connsiteX56" fmla="*/ 344191 w 465841"/>
              <a:gd name="connsiteY56" fmla="*/ 144671 h 593978"/>
              <a:gd name="connsiteX57" fmla="*/ 344191 w 465841"/>
              <a:gd name="connsiteY57" fmla="*/ 183422 h 593978"/>
              <a:gd name="connsiteX58" fmla="*/ 336428 w 465841"/>
              <a:gd name="connsiteY58" fmla="*/ 201506 h 593978"/>
              <a:gd name="connsiteX59" fmla="*/ 230324 w 465841"/>
              <a:gd name="connsiteY59" fmla="*/ 310009 h 593978"/>
              <a:gd name="connsiteX60" fmla="*/ 134571 w 465841"/>
              <a:gd name="connsiteY60" fmla="*/ 201506 h 593978"/>
              <a:gd name="connsiteX61" fmla="*/ 124220 w 465841"/>
              <a:gd name="connsiteY61" fmla="*/ 183422 h 593978"/>
              <a:gd name="connsiteX62" fmla="*/ 124220 w 465841"/>
              <a:gd name="connsiteY62" fmla="*/ 144671 h 593978"/>
              <a:gd name="connsiteX63" fmla="*/ 126808 w 465841"/>
              <a:gd name="connsiteY63" fmla="*/ 142087 h 593978"/>
              <a:gd name="connsiteX64" fmla="*/ 126808 w 465841"/>
              <a:gd name="connsiteY64" fmla="*/ 72335 h 593978"/>
              <a:gd name="connsiteX65" fmla="*/ 194093 w 465841"/>
              <a:gd name="connsiteY65" fmla="*/ 5167 h 593978"/>
              <a:gd name="connsiteX66" fmla="*/ 212208 w 465841"/>
              <a:gd name="connsiteY66" fmla="*/ 0 h 593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65841" h="593978">
                <a:moveTo>
                  <a:pt x="235400" y="372011"/>
                </a:moveTo>
                <a:lnTo>
                  <a:pt x="261234" y="390074"/>
                </a:lnTo>
                <a:lnTo>
                  <a:pt x="235400" y="552643"/>
                </a:lnTo>
                <a:lnTo>
                  <a:pt x="209566" y="390074"/>
                </a:lnTo>
                <a:close/>
                <a:moveTo>
                  <a:pt x="201713" y="317863"/>
                </a:moveTo>
                <a:cubicBezTo>
                  <a:pt x="201713" y="317863"/>
                  <a:pt x="232760" y="335912"/>
                  <a:pt x="271568" y="317863"/>
                </a:cubicBezTo>
                <a:lnTo>
                  <a:pt x="235347" y="372011"/>
                </a:lnTo>
                <a:close/>
                <a:moveTo>
                  <a:pt x="163044" y="281489"/>
                </a:moveTo>
                <a:lnTo>
                  <a:pt x="160456" y="374461"/>
                </a:lnTo>
                <a:lnTo>
                  <a:pt x="235508" y="573318"/>
                </a:lnTo>
                <a:lnTo>
                  <a:pt x="313149" y="369296"/>
                </a:lnTo>
                <a:lnTo>
                  <a:pt x="302797" y="281489"/>
                </a:lnTo>
                <a:cubicBezTo>
                  <a:pt x="305385" y="289236"/>
                  <a:pt x="318325" y="296984"/>
                  <a:pt x="333853" y="304732"/>
                </a:cubicBezTo>
                <a:cubicBezTo>
                  <a:pt x="336441" y="307314"/>
                  <a:pt x="339029" y="307314"/>
                  <a:pt x="344205" y="309897"/>
                </a:cubicBezTo>
                <a:cubicBezTo>
                  <a:pt x="344205" y="309897"/>
                  <a:pt x="364909" y="315062"/>
                  <a:pt x="385613" y="325392"/>
                </a:cubicBezTo>
                <a:cubicBezTo>
                  <a:pt x="388201" y="327975"/>
                  <a:pt x="390789" y="327975"/>
                  <a:pt x="390789" y="327975"/>
                </a:cubicBezTo>
                <a:cubicBezTo>
                  <a:pt x="414081" y="335722"/>
                  <a:pt x="424433" y="351218"/>
                  <a:pt x="424433" y="351218"/>
                </a:cubicBezTo>
                <a:cubicBezTo>
                  <a:pt x="460665" y="402869"/>
                  <a:pt x="465841" y="521667"/>
                  <a:pt x="465841" y="521667"/>
                </a:cubicBezTo>
                <a:cubicBezTo>
                  <a:pt x="465841" y="547492"/>
                  <a:pt x="452901" y="550075"/>
                  <a:pt x="452901" y="550075"/>
                </a:cubicBezTo>
                <a:cubicBezTo>
                  <a:pt x="370085" y="586231"/>
                  <a:pt x="243273" y="593978"/>
                  <a:pt x="243273" y="593978"/>
                </a:cubicBezTo>
                <a:lnTo>
                  <a:pt x="243273" y="591396"/>
                </a:lnTo>
                <a:cubicBezTo>
                  <a:pt x="235508" y="593978"/>
                  <a:pt x="230332" y="593978"/>
                  <a:pt x="222568" y="593978"/>
                </a:cubicBezTo>
                <a:cubicBezTo>
                  <a:pt x="222568" y="593978"/>
                  <a:pt x="93168" y="586231"/>
                  <a:pt x="12940" y="550075"/>
                </a:cubicBezTo>
                <a:cubicBezTo>
                  <a:pt x="12940" y="550075"/>
                  <a:pt x="0" y="547492"/>
                  <a:pt x="0" y="521667"/>
                </a:cubicBezTo>
                <a:cubicBezTo>
                  <a:pt x="0" y="521667"/>
                  <a:pt x="5176" y="402869"/>
                  <a:pt x="38820" y="351218"/>
                </a:cubicBezTo>
                <a:cubicBezTo>
                  <a:pt x="38820" y="351218"/>
                  <a:pt x="49172" y="335722"/>
                  <a:pt x="75052" y="327975"/>
                </a:cubicBezTo>
                <a:cubicBezTo>
                  <a:pt x="75052" y="327975"/>
                  <a:pt x="155280" y="302149"/>
                  <a:pt x="163044" y="281489"/>
                </a:cubicBezTo>
                <a:close/>
                <a:moveTo>
                  <a:pt x="209621" y="18084"/>
                </a:moveTo>
                <a:cubicBezTo>
                  <a:pt x="207033" y="18084"/>
                  <a:pt x="201857" y="20667"/>
                  <a:pt x="201857" y="20667"/>
                </a:cubicBezTo>
                <a:cubicBezTo>
                  <a:pt x="199269" y="20667"/>
                  <a:pt x="157863" y="38751"/>
                  <a:pt x="144923" y="77502"/>
                </a:cubicBezTo>
                <a:cubicBezTo>
                  <a:pt x="144923" y="77502"/>
                  <a:pt x="137159" y="95586"/>
                  <a:pt x="147511" y="149837"/>
                </a:cubicBezTo>
                <a:cubicBezTo>
                  <a:pt x="147511" y="152421"/>
                  <a:pt x="147511" y="155004"/>
                  <a:pt x="144923" y="157588"/>
                </a:cubicBezTo>
                <a:cubicBezTo>
                  <a:pt x="142335" y="160171"/>
                  <a:pt x="139747" y="160171"/>
                  <a:pt x="139747" y="160171"/>
                </a:cubicBezTo>
                <a:cubicBezTo>
                  <a:pt x="139747" y="165338"/>
                  <a:pt x="139747" y="173088"/>
                  <a:pt x="142335" y="178255"/>
                </a:cubicBezTo>
                <a:cubicBezTo>
                  <a:pt x="142335" y="178255"/>
                  <a:pt x="142335" y="178255"/>
                  <a:pt x="142335" y="180838"/>
                </a:cubicBezTo>
                <a:cubicBezTo>
                  <a:pt x="142335" y="183422"/>
                  <a:pt x="144923" y="188589"/>
                  <a:pt x="147511" y="191172"/>
                </a:cubicBezTo>
                <a:cubicBezTo>
                  <a:pt x="150099" y="191172"/>
                  <a:pt x="150099" y="193755"/>
                  <a:pt x="150099" y="196339"/>
                </a:cubicBezTo>
                <a:cubicBezTo>
                  <a:pt x="157863" y="242840"/>
                  <a:pt x="196681" y="291925"/>
                  <a:pt x="230324" y="291925"/>
                </a:cubicBezTo>
                <a:cubicBezTo>
                  <a:pt x="271730" y="291925"/>
                  <a:pt x="313137" y="240257"/>
                  <a:pt x="318312" y="196339"/>
                </a:cubicBezTo>
                <a:cubicBezTo>
                  <a:pt x="318312" y="193755"/>
                  <a:pt x="320900" y="191172"/>
                  <a:pt x="320900" y="191172"/>
                </a:cubicBezTo>
                <a:cubicBezTo>
                  <a:pt x="323488" y="188589"/>
                  <a:pt x="326076" y="186005"/>
                  <a:pt x="326076" y="180838"/>
                </a:cubicBezTo>
                <a:cubicBezTo>
                  <a:pt x="326076" y="178255"/>
                  <a:pt x="326076" y="178255"/>
                  <a:pt x="326076" y="178255"/>
                </a:cubicBezTo>
                <a:cubicBezTo>
                  <a:pt x="328664" y="170505"/>
                  <a:pt x="328664" y="162754"/>
                  <a:pt x="328664" y="160171"/>
                </a:cubicBezTo>
                <a:cubicBezTo>
                  <a:pt x="328664" y="157588"/>
                  <a:pt x="326076" y="157588"/>
                  <a:pt x="326076" y="157588"/>
                </a:cubicBezTo>
                <a:cubicBezTo>
                  <a:pt x="323488" y="155004"/>
                  <a:pt x="323488" y="149837"/>
                  <a:pt x="323488" y="147254"/>
                </a:cubicBezTo>
                <a:cubicBezTo>
                  <a:pt x="328664" y="134337"/>
                  <a:pt x="341604" y="85252"/>
                  <a:pt x="315725" y="56835"/>
                </a:cubicBezTo>
                <a:cubicBezTo>
                  <a:pt x="315725" y="56835"/>
                  <a:pt x="302785" y="41334"/>
                  <a:pt x="274318" y="33584"/>
                </a:cubicBezTo>
                <a:lnTo>
                  <a:pt x="258791" y="25834"/>
                </a:lnTo>
                <a:cubicBezTo>
                  <a:pt x="238088" y="20667"/>
                  <a:pt x="225148" y="18084"/>
                  <a:pt x="219972" y="18084"/>
                </a:cubicBezTo>
                <a:cubicBezTo>
                  <a:pt x="217384" y="18084"/>
                  <a:pt x="212208" y="20667"/>
                  <a:pt x="209621" y="18084"/>
                </a:cubicBezTo>
                <a:close/>
                <a:moveTo>
                  <a:pt x="212208" y="0"/>
                </a:moveTo>
                <a:cubicBezTo>
                  <a:pt x="214796" y="2583"/>
                  <a:pt x="217384" y="0"/>
                  <a:pt x="217384" y="0"/>
                </a:cubicBezTo>
                <a:cubicBezTo>
                  <a:pt x="219972" y="0"/>
                  <a:pt x="219972" y="0"/>
                  <a:pt x="219972" y="0"/>
                </a:cubicBezTo>
                <a:cubicBezTo>
                  <a:pt x="222560" y="0"/>
                  <a:pt x="238088" y="2583"/>
                  <a:pt x="263967" y="10333"/>
                </a:cubicBezTo>
                <a:lnTo>
                  <a:pt x="279494" y="15500"/>
                </a:lnTo>
                <a:cubicBezTo>
                  <a:pt x="313137" y="25834"/>
                  <a:pt x="328664" y="43918"/>
                  <a:pt x="328664" y="46501"/>
                </a:cubicBezTo>
                <a:cubicBezTo>
                  <a:pt x="357131" y="77502"/>
                  <a:pt x="349367" y="121420"/>
                  <a:pt x="344191" y="144671"/>
                </a:cubicBezTo>
                <a:cubicBezTo>
                  <a:pt x="351955" y="155004"/>
                  <a:pt x="346779" y="173088"/>
                  <a:pt x="344191" y="183422"/>
                </a:cubicBezTo>
                <a:cubicBezTo>
                  <a:pt x="341604" y="191172"/>
                  <a:pt x="339016" y="198922"/>
                  <a:pt x="336428" y="201506"/>
                </a:cubicBezTo>
                <a:cubicBezTo>
                  <a:pt x="326076" y="253174"/>
                  <a:pt x="282082" y="310009"/>
                  <a:pt x="230324" y="310009"/>
                </a:cubicBezTo>
                <a:cubicBezTo>
                  <a:pt x="188917" y="310009"/>
                  <a:pt x="142335" y="258341"/>
                  <a:pt x="134571" y="201506"/>
                </a:cubicBezTo>
                <a:cubicBezTo>
                  <a:pt x="129396" y="198922"/>
                  <a:pt x="126808" y="191172"/>
                  <a:pt x="124220" y="183422"/>
                </a:cubicBezTo>
                <a:cubicBezTo>
                  <a:pt x="121632" y="173088"/>
                  <a:pt x="119044" y="155004"/>
                  <a:pt x="124220" y="144671"/>
                </a:cubicBezTo>
                <a:cubicBezTo>
                  <a:pt x="126808" y="144671"/>
                  <a:pt x="126808" y="144671"/>
                  <a:pt x="126808" y="142087"/>
                </a:cubicBezTo>
                <a:cubicBezTo>
                  <a:pt x="119044" y="95586"/>
                  <a:pt x="126808" y="74919"/>
                  <a:pt x="126808" y="72335"/>
                </a:cubicBezTo>
                <a:cubicBezTo>
                  <a:pt x="142335" y="25834"/>
                  <a:pt x="191505" y="5167"/>
                  <a:pt x="194093" y="5167"/>
                </a:cubicBezTo>
                <a:cubicBezTo>
                  <a:pt x="196681" y="2583"/>
                  <a:pt x="204445" y="0"/>
                  <a:pt x="212208" y="0"/>
                </a:cubicBezTo>
                <a:close/>
              </a:path>
            </a:pathLst>
          </a:custGeom>
          <a:solidFill>
            <a:schemeClr val="bg1"/>
          </a:solidFill>
          <a:ln>
            <a:noFill/>
          </a:ln>
        </p:spPr>
      </p:sp>
      <p:sp>
        <p:nvSpPr>
          <p:cNvPr id="26" name="tubiao1"/>
          <p:cNvSpPr>
            <a:spLocks noChangeAspect="1"/>
          </p:cNvSpPr>
          <p:nvPr/>
        </p:nvSpPr>
        <p:spPr bwMode="auto">
          <a:xfrm>
            <a:off x="4874791" y="4241269"/>
            <a:ext cx="690356" cy="713574"/>
          </a:xfrm>
          <a:custGeom>
            <a:avLst/>
            <a:gdLst>
              <a:gd name="connsiteX0" fmla="*/ 362577 w 585862"/>
              <a:gd name="connsiteY0" fmla="*/ 423312 h 605562"/>
              <a:gd name="connsiteX1" fmla="*/ 362577 w 585862"/>
              <a:gd name="connsiteY1" fmla="*/ 487368 h 605562"/>
              <a:gd name="connsiteX2" fmla="*/ 403055 w 585862"/>
              <a:gd name="connsiteY2" fmla="*/ 487368 h 605562"/>
              <a:gd name="connsiteX3" fmla="*/ 403055 w 585862"/>
              <a:gd name="connsiteY3" fmla="*/ 423312 h 605562"/>
              <a:gd name="connsiteX4" fmla="*/ 553087 w 585862"/>
              <a:gd name="connsiteY4" fmla="*/ 348317 h 605562"/>
              <a:gd name="connsiteX5" fmla="*/ 562464 w 585862"/>
              <a:gd name="connsiteY5" fmla="*/ 359441 h 605562"/>
              <a:gd name="connsiteX6" fmla="*/ 562464 w 585862"/>
              <a:gd name="connsiteY6" fmla="*/ 421365 h 605562"/>
              <a:gd name="connsiteX7" fmla="*/ 585860 w 585862"/>
              <a:gd name="connsiteY7" fmla="*/ 455201 h 605562"/>
              <a:gd name="connsiteX8" fmla="*/ 562464 w 585862"/>
              <a:gd name="connsiteY8" fmla="*/ 488944 h 605562"/>
              <a:gd name="connsiteX9" fmla="*/ 562464 w 585862"/>
              <a:gd name="connsiteY9" fmla="*/ 551425 h 605562"/>
              <a:gd name="connsiteX10" fmla="*/ 553087 w 585862"/>
              <a:gd name="connsiteY10" fmla="*/ 562549 h 605562"/>
              <a:gd name="connsiteX11" fmla="*/ 541204 w 585862"/>
              <a:gd name="connsiteY11" fmla="*/ 552537 h 605562"/>
              <a:gd name="connsiteX12" fmla="*/ 428773 w 585862"/>
              <a:gd name="connsiteY12" fmla="*/ 502942 h 605562"/>
              <a:gd name="connsiteX13" fmla="*/ 428773 w 585862"/>
              <a:gd name="connsiteY13" fmla="*/ 513232 h 605562"/>
              <a:gd name="connsiteX14" fmla="*/ 406305 w 585862"/>
              <a:gd name="connsiteY14" fmla="*/ 513232 h 605562"/>
              <a:gd name="connsiteX15" fmla="*/ 417539 w 585862"/>
              <a:gd name="connsiteY15" fmla="*/ 600185 h 605562"/>
              <a:gd name="connsiteX16" fmla="*/ 413361 w 585862"/>
              <a:gd name="connsiteY16" fmla="*/ 601205 h 605562"/>
              <a:gd name="connsiteX17" fmla="*/ 399249 w 585862"/>
              <a:gd name="connsiteY17" fmla="*/ 604542 h 605562"/>
              <a:gd name="connsiteX18" fmla="*/ 394978 w 585862"/>
              <a:gd name="connsiteY18" fmla="*/ 605562 h 605562"/>
              <a:gd name="connsiteX19" fmla="*/ 367312 w 585862"/>
              <a:gd name="connsiteY19" fmla="*/ 513046 h 605562"/>
              <a:gd name="connsiteX20" fmla="*/ 361184 w 585862"/>
              <a:gd name="connsiteY20" fmla="*/ 513046 h 605562"/>
              <a:gd name="connsiteX21" fmla="*/ 336952 w 585862"/>
              <a:gd name="connsiteY21" fmla="*/ 488851 h 605562"/>
              <a:gd name="connsiteX22" fmla="*/ 336952 w 585862"/>
              <a:gd name="connsiteY22" fmla="*/ 479581 h 605562"/>
              <a:gd name="connsiteX23" fmla="*/ 329525 w 585862"/>
              <a:gd name="connsiteY23" fmla="*/ 479581 h 605562"/>
              <a:gd name="connsiteX24" fmla="*/ 321355 w 585862"/>
              <a:gd name="connsiteY24" fmla="*/ 471424 h 605562"/>
              <a:gd name="connsiteX25" fmla="*/ 321355 w 585862"/>
              <a:gd name="connsiteY25" fmla="*/ 441018 h 605562"/>
              <a:gd name="connsiteX26" fmla="*/ 329525 w 585862"/>
              <a:gd name="connsiteY26" fmla="*/ 432860 h 605562"/>
              <a:gd name="connsiteX27" fmla="*/ 336952 w 585862"/>
              <a:gd name="connsiteY27" fmla="*/ 432860 h 605562"/>
              <a:gd name="connsiteX28" fmla="*/ 336952 w 585862"/>
              <a:gd name="connsiteY28" fmla="*/ 422014 h 605562"/>
              <a:gd name="connsiteX29" fmla="*/ 361184 w 585862"/>
              <a:gd name="connsiteY29" fmla="*/ 397726 h 605562"/>
              <a:gd name="connsiteX30" fmla="*/ 428773 w 585862"/>
              <a:gd name="connsiteY30" fmla="*/ 397726 h 605562"/>
              <a:gd name="connsiteX31" fmla="*/ 428773 w 585862"/>
              <a:gd name="connsiteY31" fmla="*/ 407923 h 605562"/>
              <a:gd name="connsiteX32" fmla="*/ 541204 w 585862"/>
              <a:gd name="connsiteY32" fmla="*/ 358328 h 605562"/>
              <a:gd name="connsiteX33" fmla="*/ 553087 w 585862"/>
              <a:gd name="connsiteY33" fmla="*/ 348317 h 605562"/>
              <a:gd name="connsiteX34" fmla="*/ 164259 w 585862"/>
              <a:gd name="connsiteY34" fmla="*/ 129 h 605562"/>
              <a:gd name="connsiteX35" fmla="*/ 252377 w 585862"/>
              <a:gd name="connsiteY35" fmla="*/ 963 h 605562"/>
              <a:gd name="connsiteX36" fmla="*/ 317004 w 585862"/>
              <a:gd name="connsiteY36" fmla="*/ 39341 h 605562"/>
              <a:gd name="connsiteX37" fmla="*/ 352660 w 585862"/>
              <a:gd name="connsiteY37" fmla="*/ 143257 h 605562"/>
              <a:gd name="connsiteX38" fmla="*/ 361759 w 585862"/>
              <a:gd name="connsiteY38" fmla="*/ 184416 h 605562"/>
              <a:gd name="connsiteX39" fmla="*/ 341796 w 585862"/>
              <a:gd name="connsiteY39" fmla="*/ 219179 h 605562"/>
              <a:gd name="connsiteX40" fmla="*/ 327775 w 585862"/>
              <a:gd name="connsiteY40" fmla="*/ 257371 h 605562"/>
              <a:gd name="connsiteX41" fmla="*/ 327775 w 585862"/>
              <a:gd name="connsiteY41" fmla="*/ 303907 h 605562"/>
              <a:gd name="connsiteX42" fmla="*/ 330282 w 585862"/>
              <a:gd name="connsiteY42" fmla="*/ 307985 h 605562"/>
              <a:gd name="connsiteX43" fmla="*/ 433907 w 585862"/>
              <a:gd name="connsiteY43" fmla="*/ 369724 h 605562"/>
              <a:gd name="connsiteX44" fmla="*/ 360831 w 585862"/>
              <a:gd name="connsiteY44" fmla="*/ 369724 h 605562"/>
              <a:gd name="connsiteX45" fmla="*/ 310690 w 585862"/>
              <a:gd name="connsiteY45" fmla="*/ 409863 h 605562"/>
              <a:gd name="connsiteX46" fmla="*/ 294162 w 585862"/>
              <a:gd name="connsiteY46" fmla="*/ 439805 h 605562"/>
              <a:gd name="connsiteX47" fmla="*/ 294162 w 585862"/>
              <a:gd name="connsiteY47" fmla="*/ 469932 h 605562"/>
              <a:gd name="connsiteX48" fmla="*/ 311061 w 585862"/>
              <a:gd name="connsiteY48" fmla="*/ 500245 h 605562"/>
              <a:gd name="connsiteX49" fmla="*/ 313661 w 585862"/>
              <a:gd name="connsiteY49" fmla="*/ 507476 h 605562"/>
              <a:gd name="connsiteX50" fmla="*/ 278284 w 585862"/>
              <a:gd name="connsiteY50" fmla="*/ 507476 h 605562"/>
              <a:gd name="connsiteX51" fmla="*/ 257206 w 585862"/>
              <a:gd name="connsiteY51" fmla="*/ 411253 h 605562"/>
              <a:gd name="connsiteX52" fmla="*/ 246063 w 585862"/>
              <a:gd name="connsiteY52" fmla="*/ 348959 h 605562"/>
              <a:gd name="connsiteX53" fmla="*/ 234921 w 585862"/>
              <a:gd name="connsiteY53" fmla="*/ 411253 h 605562"/>
              <a:gd name="connsiteX54" fmla="*/ 213936 w 585862"/>
              <a:gd name="connsiteY54" fmla="*/ 507476 h 605562"/>
              <a:gd name="connsiteX55" fmla="*/ 0 w 585862"/>
              <a:gd name="connsiteY55" fmla="*/ 507476 h 605562"/>
              <a:gd name="connsiteX56" fmla="*/ 0 w 585862"/>
              <a:gd name="connsiteY56" fmla="*/ 438322 h 605562"/>
              <a:gd name="connsiteX57" fmla="*/ 17549 w 585862"/>
              <a:gd name="connsiteY57" fmla="*/ 400593 h 605562"/>
              <a:gd name="connsiteX58" fmla="*/ 161752 w 585862"/>
              <a:gd name="connsiteY58" fmla="*/ 308171 h 605562"/>
              <a:gd name="connsiteX59" fmla="*/ 164259 w 585862"/>
              <a:gd name="connsiteY59" fmla="*/ 304092 h 605562"/>
              <a:gd name="connsiteX60" fmla="*/ 164259 w 585862"/>
              <a:gd name="connsiteY60" fmla="*/ 257464 h 605562"/>
              <a:gd name="connsiteX61" fmla="*/ 150238 w 585862"/>
              <a:gd name="connsiteY61" fmla="*/ 219271 h 605562"/>
              <a:gd name="connsiteX62" fmla="*/ 130367 w 585862"/>
              <a:gd name="connsiteY62" fmla="*/ 184509 h 605562"/>
              <a:gd name="connsiteX63" fmla="*/ 138631 w 585862"/>
              <a:gd name="connsiteY63" fmla="*/ 143257 h 605562"/>
              <a:gd name="connsiteX64" fmla="*/ 174194 w 585862"/>
              <a:gd name="connsiteY64" fmla="*/ 21357 h 605562"/>
              <a:gd name="connsiteX65" fmla="*/ 164259 w 585862"/>
              <a:gd name="connsiteY65" fmla="*/ 129 h 60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5862" h="605562">
                <a:moveTo>
                  <a:pt x="362577" y="423312"/>
                </a:moveTo>
                <a:lnTo>
                  <a:pt x="362577" y="487368"/>
                </a:lnTo>
                <a:lnTo>
                  <a:pt x="403055" y="487368"/>
                </a:lnTo>
                <a:lnTo>
                  <a:pt x="403055" y="423312"/>
                </a:lnTo>
                <a:close/>
                <a:moveTo>
                  <a:pt x="553087" y="348317"/>
                </a:moveTo>
                <a:cubicBezTo>
                  <a:pt x="558565" y="348966"/>
                  <a:pt x="562464" y="353879"/>
                  <a:pt x="562464" y="359441"/>
                </a:cubicBezTo>
                <a:lnTo>
                  <a:pt x="562464" y="421365"/>
                </a:lnTo>
                <a:cubicBezTo>
                  <a:pt x="576205" y="426556"/>
                  <a:pt x="586046" y="439627"/>
                  <a:pt x="585860" y="455201"/>
                </a:cubicBezTo>
                <a:cubicBezTo>
                  <a:pt x="585860" y="470682"/>
                  <a:pt x="576205" y="483938"/>
                  <a:pt x="562464" y="488944"/>
                </a:cubicBezTo>
                <a:lnTo>
                  <a:pt x="562464" y="551425"/>
                </a:lnTo>
                <a:cubicBezTo>
                  <a:pt x="562464" y="556801"/>
                  <a:pt x="558565" y="561900"/>
                  <a:pt x="553087" y="562549"/>
                </a:cubicBezTo>
                <a:cubicBezTo>
                  <a:pt x="546867" y="563290"/>
                  <a:pt x="541575" y="558563"/>
                  <a:pt x="541204" y="552537"/>
                </a:cubicBezTo>
                <a:cubicBezTo>
                  <a:pt x="507131" y="520277"/>
                  <a:pt x="458389" y="507762"/>
                  <a:pt x="428773" y="502942"/>
                </a:cubicBezTo>
                <a:lnTo>
                  <a:pt x="428773" y="513232"/>
                </a:lnTo>
                <a:lnTo>
                  <a:pt x="406305" y="513232"/>
                </a:lnTo>
                <a:lnTo>
                  <a:pt x="417539" y="600185"/>
                </a:lnTo>
                <a:lnTo>
                  <a:pt x="413361" y="601205"/>
                </a:lnTo>
                <a:lnTo>
                  <a:pt x="399249" y="604542"/>
                </a:lnTo>
                <a:lnTo>
                  <a:pt x="394978" y="605562"/>
                </a:lnTo>
                <a:lnTo>
                  <a:pt x="367312" y="513046"/>
                </a:lnTo>
                <a:lnTo>
                  <a:pt x="361184" y="513046"/>
                </a:lnTo>
                <a:cubicBezTo>
                  <a:pt x="347815" y="513046"/>
                  <a:pt x="336952" y="502200"/>
                  <a:pt x="336952" y="488851"/>
                </a:cubicBezTo>
                <a:lnTo>
                  <a:pt x="336952" y="479581"/>
                </a:lnTo>
                <a:lnTo>
                  <a:pt x="329525" y="479581"/>
                </a:lnTo>
                <a:cubicBezTo>
                  <a:pt x="324976" y="479581"/>
                  <a:pt x="321355" y="475873"/>
                  <a:pt x="321355" y="471424"/>
                </a:cubicBezTo>
                <a:lnTo>
                  <a:pt x="321355" y="441018"/>
                </a:lnTo>
                <a:cubicBezTo>
                  <a:pt x="321355" y="436475"/>
                  <a:pt x="325069" y="432860"/>
                  <a:pt x="329525" y="432860"/>
                </a:cubicBezTo>
                <a:lnTo>
                  <a:pt x="336952" y="432860"/>
                </a:lnTo>
                <a:lnTo>
                  <a:pt x="336952" y="422014"/>
                </a:lnTo>
                <a:cubicBezTo>
                  <a:pt x="336952" y="408665"/>
                  <a:pt x="347815" y="397726"/>
                  <a:pt x="361184" y="397726"/>
                </a:cubicBezTo>
                <a:lnTo>
                  <a:pt x="428773" y="397726"/>
                </a:lnTo>
                <a:lnTo>
                  <a:pt x="428773" y="407923"/>
                </a:lnTo>
                <a:cubicBezTo>
                  <a:pt x="458296" y="403103"/>
                  <a:pt x="507131" y="390588"/>
                  <a:pt x="541204" y="358328"/>
                </a:cubicBezTo>
                <a:cubicBezTo>
                  <a:pt x="541575" y="352303"/>
                  <a:pt x="546774" y="347575"/>
                  <a:pt x="553087" y="348317"/>
                </a:cubicBezTo>
                <a:close/>
                <a:moveTo>
                  <a:pt x="164259" y="129"/>
                </a:moveTo>
                <a:cubicBezTo>
                  <a:pt x="164259" y="129"/>
                  <a:pt x="223685" y="6803"/>
                  <a:pt x="252377" y="963"/>
                </a:cubicBezTo>
                <a:cubicBezTo>
                  <a:pt x="281255" y="-4970"/>
                  <a:pt x="312175" y="17556"/>
                  <a:pt x="317004" y="39341"/>
                </a:cubicBezTo>
                <a:cubicBezTo>
                  <a:pt x="317004" y="39341"/>
                  <a:pt x="375316" y="39526"/>
                  <a:pt x="352660" y="143257"/>
                </a:cubicBezTo>
                <a:cubicBezTo>
                  <a:pt x="361852" y="142794"/>
                  <a:pt x="371788" y="149098"/>
                  <a:pt x="361759" y="184416"/>
                </a:cubicBezTo>
                <a:cubicBezTo>
                  <a:pt x="354145" y="211207"/>
                  <a:pt x="347088" y="218808"/>
                  <a:pt x="341796" y="219179"/>
                </a:cubicBezTo>
                <a:cubicBezTo>
                  <a:pt x="339939" y="231230"/>
                  <a:pt x="335203" y="244579"/>
                  <a:pt x="327775" y="257371"/>
                </a:cubicBezTo>
                <a:lnTo>
                  <a:pt x="327775" y="303907"/>
                </a:lnTo>
                <a:cubicBezTo>
                  <a:pt x="327775" y="305668"/>
                  <a:pt x="328796" y="307244"/>
                  <a:pt x="330282" y="307985"/>
                </a:cubicBezTo>
                <a:cubicBezTo>
                  <a:pt x="341053" y="313177"/>
                  <a:pt x="385159" y="335425"/>
                  <a:pt x="433907" y="369724"/>
                </a:cubicBezTo>
                <a:lnTo>
                  <a:pt x="360831" y="369724"/>
                </a:lnTo>
                <a:cubicBezTo>
                  <a:pt x="336317" y="369724"/>
                  <a:pt x="315797" y="386873"/>
                  <a:pt x="310690" y="409863"/>
                </a:cubicBezTo>
                <a:cubicBezTo>
                  <a:pt x="300847" y="416166"/>
                  <a:pt x="294162" y="427198"/>
                  <a:pt x="294162" y="439805"/>
                </a:cubicBezTo>
                <a:lnTo>
                  <a:pt x="294162" y="469932"/>
                </a:lnTo>
                <a:cubicBezTo>
                  <a:pt x="294162" y="482818"/>
                  <a:pt x="300940" y="493942"/>
                  <a:pt x="311061" y="500245"/>
                </a:cubicBezTo>
                <a:cubicBezTo>
                  <a:pt x="311804" y="502656"/>
                  <a:pt x="312732" y="505159"/>
                  <a:pt x="313661" y="507476"/>
                </a:cubicBezTo>
                <a:lnTo>
                  <a:pt x="278284" y="507476"/>
                </a:lnTo>
                <a:lnTo>
                  <a:pt x="257206" y="411253"/>
                </a:lnTo>
                <a:cubicBezTo>
                  <a:pt x="299919" y="351925"/>
                  <a:pt x="254142" y="349052"/>
                  <a:pt x="246063" y="348959"/>
                </a:cubicBezTo>
                <a:cubicBezTo>
                  <a:pt x="238171" y="348959"/>
                  <a:pt x="192208" y="351740"/>
                  <a:pt x="234921" y="411253"/>
                </a:cubicBezTo>
                <a:lnTo>
                  <a:pt x="213936" y="507476"/>
                </a:lnTo>
                <a:lnTo>
                  <a:pt x="0" y="507476"/>
                </a:lnTo>
                <a:lnTo>
                  <a:pt x="0" y="438322"/>
                </a:lnTo>
                <a:cubicBezTo>
                  <a:pt x="0" y="423675"/>
                  <a:pt x="6314" y="409863"/>
                  <a:pt x="17549" y="400593"/>
                </a:cubicBezTo>
                <a:cubicBezTo>
                  <a:pt x="80319" y="349052"/>
                  <a:pt x="148009" y="314845"/>
                  <a:pt x="161752" y="308171"/>
                </a:cubicBezTo>
                <a:cubicBezTo>
                  <a:pt x="163237" y="307429"/>
                  <a:pt x="164259" y="305761"/>
                  <a:pt x="164259" y="304092"/>
                </a:cubicBezTo>
                <a:lnTo>
                  <a:pt x="164259" y="257464"/>
                </a:lnTo>
                <a:cubicBezTo>
                  <a:pt x="156923" y="244764"/>
                  <a:pt x="152095" y="231415"/>
                  <a:pt x="150238" y="219271"/>
                </a:cubicBezTo>
                <a:cubicBezTo>
                  <a:pt x="144945" y="218808"/>
                  <a:pt x="137888" y="211392"/>
                  <a:pt x="130367" y="184509"/>
                </a:cubicBezTo>
                <a:cubicBezTo>
                  <a:pt x="120525" y="150025"/>
                  <a:pt x="129717" y="143257"/>
                  <a:pt x="138631" y="143257"/>
                </a:cubicBezTo>
                <a:cubicBezTo>
                  <a:pt x="133896" y="123141"/>
                  <a:pt x="122010" y="53153"/>
                  <a:pt x="174194" y="21357"/>
                </a:cubicBezTo>
                <a:cubicBezTo>
                  <a:pt x="174194" y="21357"/>
                  <a:pt x="163423" y="12736"/>
                  <a:pt x="164259" y="129"/>
                </a:cubicBezTo>
                <a:close/>
              </a:path>
            </a:pathLst>
          </a:custGeom>
          <a:solidFill>
            <a:schemeClr val="bg1"/>
          </a:solidFill>
          <a:ln>
            <a:noFill/>
          </a:ln>
        </p:spPr>
      </p:sp>
      <p:sp>
        <p:nvSpPr>
          <p:cNvPr id="27" name="文本框 22"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2"/>
          </p:nvPr>
        </p:nvSpPr>
        <p:spPr/>
        <p:txBody>
          <a:bodyPr/>
          <a:lstStyle/>
          <a:p>
            <a:r>
              <a:rPr lang="zh-CN" altLang="en-US" spc="300">
                <a:solidFill>
                  <a:schemeClr val="bg2">
                    <a:lumMod val="10000"/>
                  </a:schemeClr>
                </a:solidFill>
              </a:rPr>
              <a:t>面临挑战与机遇</a:t>
            </a:r>
          </a:p>
        </p:txBody>
      </p:sp>
      <p:sp>
        <p:nvSpPr>
          <p:cNvPr id="7" name="文本占位符 6"/>
          <p:cNvSpPr>
            <a:spLocks noGrp="1"/>
          </p:cNvSpPr>
          <p:nvPr>
            <p:ph type="body" sz="quarter" idx="13"/>
          </p:nvPr>
        </p:nvSpPr>
        <p:spPr/>
        <p:txBody>
          <a:bodyPr/>
          <a:lstStyle/>
          <a:p>
            <a:r>
              <a:rPr lang="en-US" altLang="zh-CN" sz="1400">
                <a:solidFill>
                  <a:schemeClr val="bg2">
                    <a:lumMod val="10000"/>
                  </a:schemeClr>
                </a:solidFill>
              </a:rPr>
              <a:t>This is the original ppt template of tongtong. Please do not copy, and legal responsibility will be investigated for piracy.</a:t>
            </a:r>
          </a:p>
        </p:txBody>
      </p:sp>
      <p:sp>
        <p:nvSpPr>
          <p:cNvPr id="12" name="文本占位符 11"/>
          <p:cNvSpPr>
            <a:spLocks noGrp="1"/>
          </p:cNvSpPr>
          <p:nvPr>
            <p:ph type="body" sz="quarter" idx="10"/>
          </p:nvPr>
        </p:nvSpPr>
        <p:spPr/>
        <p:txBody>
          <a:bodyPr/>
          <a:lstStyle/>
          <a:p>
            <a:r>
              <a:rPr lang="en-US" altLang="zh-CN"/>
              <a:t>03</a:t>
            </a:r>
            <a:endParaRPr lang="zh-CN" altLang="en-US"/>
          </a:p>
        </p:txBody>
      </p:sp>
      <p:sp>
        <p:nvSpPr>
          <p:cNvPr id="14" name="文本占位符 13"/>
          <p:cNvSpPr>
            <a:spLocks noGrp="1"/>
          </p:cNvSpPr>
          <p:nvPr>
            <p:ph type="body" sz="quarter" idx="11"/>
          </p:nvPr>
        </p:nvSpPr>
        <p:spPr/>
        <p:txBody>
          <a:bodyPr/>
          <a:lstStyle/>
          <a:p>
            <a:r>
              <a:rPr lang="en-US" altLang="zh-CN"/>
              <a:t>Part one</a:t>
            </a:r>
            <a:endParaRPr lang="zh-CN" altLang="en-US"/>
          </a:p>
        </p:txBody>
      </p:sp>
      <p:sp>
        <p:nvSpPr>
          <p:cNvPr id="1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2800" spc="300">
                <a:latin typeface="+mj-ea"/>
              </a:rPr>
              <a:t>面临挑战与机遇</a:t>
            </a:r>
          </a:p>
        </p:txBody>
      </p:sp>
      <p:sp>
        <p:nvSpPr>
          <p:cNvPr id="2" name="矩形: 圆角 1"/>
          <p:cNvSpPr/>
          <p:nvPr/>
        </p:nvSpPr>
        <p:spPr>
          <a:xfrm>
            <a:off x="0" y="2436017"/>
            <a:ext cx="6132513" cy="2906713"/>
          </a:xfrm>
          <a:prstGeom prst="roundRect">
            <a:avLst>
              <a:gd name="adj" fmla="val 0"/>
            </a:avLst>
          </a:prstGeom>
          <a:solidFill>
            <a:srgbClr val="305598"/>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矩形: 圆角 6"/>
          <p:cNvSpPr/>
          <p:nvPr/>
        </p:nvSpPr>
        <p:spPr>
          <a:xfrm>
            <a:off x="6135687" y="2436018"/>
            <a:ext cx="6096000" cy="2906713"/>
          </a:xfrm>
          <a:prstGeom prst="roundRect">
            <a:avLst>
              <a:gd name="adj" fmla="val 0"/>
            </a:avLst>
          </a:prstGeom>
          <a:blipFill dpi="0" rotWithShape="1">
            <a:blip r:embed="rId2" cstate="print"/>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文本框 7"/>
          <p:cNvSpPr txBox="1"/>
          <p:nvPr/>
        </p:nvSpPr>
        <p:spPr>
          <a:xfrm>
            <a:off x="645415" y="2898549"/>
            <a:ext cx="1939323" cy="307777"/>
          </a:xfrm>
          <a:prstGeom prst="rect">
            <a:avLst/>
          </a:prstGeom>
          <a:noFill/>
        </p:spPr>
        <p:txBody>
          <a:bodyPr wrap="square" lIns="0" tIns="0" rIns="0" bIns="0" rtlCol="0">
            <a:spAutoFit/>
          </a:bodyPr>
          <a:lstStyle/>
          <a:p>
            <a:pPr algn="l">
              <a:lnSpc>
                <a:spcPct val="100000"/>
              </a:lnSpc>
            </a:pPr>
            <a:r>
              <a:rPr lang="zh-CN" altLang="en-US" sz="2000" b="1" spc="100">
                <a:solidFill>
                  <a:schemeClr val="bg1"/>
                </a:solidFill>
                <a:latin typeface="+mj-ea"/>
                <a:ea typeface="+mj-ea"/>
              </a:rPr>
              <a:t>输入模板</a:t>
            </a:r>
          </a:p>
        </p:txBody>
      </p:sp>
      <p:sp>
        <p:nvSpPr>
          <p:cNvPr id="9" name="文本框 8"/>
          <p:cNvSpPr txBox="1"/>
          <p:nvPr/>
        </p:nvSpPr>
        <p:spPr>
          <a:xfrm>
            <a:off x="645415" y="3267882"/>
            <a:ext cx="4876800" cy="1508125"/>
          </a:xfrm>
          <a:prstGeom prst="rect">
            <a:avLst/>
          </a:prstGeom>
          <a:noFill/>
        </p:spPr>
        <p:txBody>
          <a:bodyPr wrap="square" lIns="0" tIns="0" rIns="0" bIns="0" rtlCol="0">
            <a:noAutofit/>
          </a:bodyPr>
          <a:lstStyle/>
          <a:p>
            <a:pPr algn="l" fontAlgn="auto">
              <a:lnSpc>
                <a:spcPct val="150000"/>
              </a:lnSpc>
            </a:pPr>
            <a:r>
              <a:rPr lang="zh-CN" altLang="en-US" sz="1600">
                <a:solidFill>
                  <a:schemeClr val="bg1"/>
                </a:solidFill>
                <a:latin typeface="+mn-ea"/>
              </a:rPr>
              <a:t>This is the original ppt template of Tongtong. Please do not copy, and legal responsibility will be investigated for piracy. If the font in the text needs to be used commercially, please apply</a:t>
            </a:r>
          </a:p>
        </p:txBody>
      </p:sp>
      <p:sp>
        <p:nvSpPr>
          <p:cNvPr id="10" name="矩形: 圆角 9"/>
          <p:cNvSpPr/>
          <p:nvPr/>
        </p:nvSpPr>
        <p:spPr>
          <a:xfrm>
            <a:off x="-609600" y="1981200"/>
            <a:ext cx="13201649" cy="3816350"/>
          </a:xfrm>
          <a:custGeom>
            <a:avLst/>
            <a:gdLst>
              <a:gd name="connsiteX0" fmla="*/ 0 w 13201649"/>
              <a:gd name="connsiteY0" fmla="*/ 0 h 3816350"/>
              <a:gd name="connsiteX1" fmla="*/ 0 w 13201649"/>
              <a:gd name="connsiteY1" fmla="*/ 0 h 3816350"/>
              <a:gd name="connsiteX2" fmla="*/ 13201649 w 13201649"/>
              <a:gd name="connsiteY2" fmla="*/ 0 h 3816350"/>
              <a:gd name="connsiteX3" fmla="*/ 13201649 w 13201649"/>
              <a:gd name="connsiteY3" fmla="*/ 0 h 3816350"/>
              <a:gd name="connsiteX4" fmla="*/ 13201649 w 13201649"/>
              <a:gd name="connsiteY4" fmla="*/ 3816350 h 3816350"/>
              <a:gd name="connsiteX5" fmla="*/ 13201649 w 13201649"/>
              <a:gd name="connsiteY5" fmla="*/ 3816350 h 3816350"/>
              <a:gd name="connsiteX6" fmla="*/ 0 w 13201649"/>
              <a:gd name="connsiteY6" fmla="*/ 3816350 h 3816350"/>
              <a:gd name="connsiteX7" fmla="*/ 0 w 13201649"/>
              <a:gd name="connsiteY7" fmla="*/ 3816350 h 3816350"/>
              <a:gd name="connsiteX8" fmla="*/ 0 w 13201649"/>
              <a:gd name="connsiteY8" fmla="*/ 0 h 3816350"/>
              <a:gd name="connsiteX0-1" fmla="*/ 0 w 13201649"/>
              <a:gd name="connsiteY0-2" fmla="*/ 3816350 h 3816350"/>
              <a:gd name="connsiteX1-3" fmla="*/ 0 w 13201649"/>
              <a:gd name="connsiteY1-4" fmla="*/ 0 h 3816350"/>
              <a:gd name="connsiteX2-5" fmla="*/ 13201649 w 13201649"/>
              <a:gd name="connsiteY2-6" fmla="*/ 0 h 3816350"/>
              <a:gd name="connsiteX3-7" fmla="*/ 13201649 w 13201649"/>
              <a:gd name="connsiteY3-8" fmla="*/ 0 h 3816350"/>
              <a:gd name="connsiteX4-9" fmla="*/ 13201649 w 13201649"/>
              <a:gd name="connsiteY4-10" fmla="*/ 3816350 h 3816350"/>
              <a:gd name="connsiteX5-11" fmla="*/ 13201649 w 13201649"/>
              <a:gd name="connsiteY5-12" fmla="*/ 3816350 h 3816350"/>
              <a:gd name="connsiteX6-13" fmla="*/ 0 w 13201649"/>
              <a:gd name="connsiteY6-14" fmla="*/ 3816350 h 3816350"/>
              <a:gd name="connsiteX7-15" fmla="*/ 0 w 13201649"/>
              <a:gd name="connsiteY7-16" fmla="*/ 3816350 h 38163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3201649" h="3816350">
                <a:moveTo>
                  <a:pt x="0" y="3816350"/>
                </a:moveTo>
                <a:lnTo>
                  <a:pt x="0" y="0"/>
                </a:lnTo>
                <a:lnTo>
                  <a:pt x="13201649" y="0"/>
                </a:lnTo>
                <a:lnTo>
                  <a:pt x="13201649" y="0"/>
                </a:lnTo>
                <a:lnTo>
                  <a:pt x="13201649" y="3816350"/>
                </a:lnTo>
                <a:lnTo>
                  <a:pt x="13201649" y="3816350"/>
                </a:lnTo>
                <a:lnTo>
                  <a:pt x="0" y="3816350"/>
                </a:lnTo>
                <a:lnTo>
                  <a:pt x="0" y="3816350"/>
                </a:lnTo>
                <a:close/>
              </a:path>
            </a:pathLst>
          </a:custGeom>
          <a:noFill/>
          <a:ln w="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文本框 9"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149798;#25339;#40645;#164888;#40533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ln>
          <a:noFill/>
        </a:ln>
      </a:spPr>
      <a:bodyPr wrap="square" rtlCol="0" anchor="ctr">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880</Words>
  <Application>Microsoft Macintosh PowerPoint</Application>
  <PresentationFormat>宽屏</PresentationFormat>
  <Paragraphs>103</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-apple-system</vt:lpstr>
      <vt:lpstr>微软雅黑</vt:lpstr>
      <vt:lpstr>微软雅黑 Light</vt:lpstr>
      <vt:lpstr>Arial</vt:lpstr>
      <vt:lpstr>Arial Black</vt:lpstr>
      <vt:lpstr>Helvetica Neue</vt:lpstr>
      <vt:lpstr>Office 主题​​</vt:lpstr>
      <vt:lpstr>PowerPoint 演示文稿</vt:lpstr>
      <vt:lpstr>PowerPoint 演示文稿</vt:lpstr>
      <vt:lpstr>PowerPoint 演示文稿</vt:lpstr>
      <vt:lpstr>前期工作回顾</vt:lpstr>
      <vt:lpstr>PowerPoint 演示文稿</vt:lpstr>
      <vt:lpstr>工作成果展示</vt:lpstr>
      <vt:lpstr>工作成果展示</vt:lpstr>
      <vt:lpstr>PowerPoint 演示文稿</vt:lpstr>
      <vt:lpstr>面临挑战与机遇</vt:lpstr>
      <vt:lpstr>面临挑战与机遇</vt:lpstr>
      <vt:lpstr>PowerPoint 演示文稿</vt:lpstr>
      <vt:lpstr>未来工作计划</vt:lpstr>
      <vt:lpstr>未来工作计划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Microsoft Office User</cp:lastModifiedBy>
  <cp:revision>4</cp:revision>
  <dcterms:created xsi:type="dcterms:W3CDTF">2020-09-16T10:44:53Z</dcterms:created>
  <dcterms:modified xsi:type="dcterms:W3CDTF">2022-11-11T13:52:40Z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2052-2.6.1.4274</vt:lpwstr>
  </property>
  <property fmtid="{D5CDD505-2E9C-101B-9397-08002B2CF9AE}" pid="3" name="property1">
    <vt:lpwstr>BBAAD9C20180234D78E509342D30B490A2B9B2081D3D2B70ADD98433B1092BA66B48B638116B6B0622592708C84631EC78F9212A41D06B111B5EC2463BBE24DE24F1F13DAF2766B7B4172CC760F24DF1AC31E1E57598618E48F78198ECB49CA8DB96259CDEB</vt:lpwstr>
  </property>
</Properties>
</file>