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18"/>
  </p:notesMasterIdLst>
  <p:sldIdLst>
    <p:sldId id="366" r:id="rId3"/>
    <p:sldId id="357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5" r:id="rId12"/>
    <p:sldId id="494" r:id="rId13"/>
    <p:sldId id="496" r:id="rId14"/>
    <p:sldId id="502" r:id="rId15"/>
    <p:sldId id="497" r:id="rId16"/>
    <p:sldId id="4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559D"/>
    <a:srgbClr val="200A4F"/>
    <a:srgbClr val="0432FF"/>
    <a:srgbClr val="FD3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87515" autoAdjust="0"/>
  </p:normalViewPr>
  <p:slideViewPr>
    <p:cSldViewPr snapToGrid="0">
      <p:cViewPr varScale="1">
        <p:scale>
          <a:sx n="78" d="100"/>
          <a:sy n="78" d="100"/>
        </p:scale>
        <p:origin x="10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8125F-140C-2F4C-B039-14B9E44615E3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B46D4C1-B965-4440-AD3C-5E4F2F05D1E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第一部分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国际研发部的质量挑战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77CCDA-9EC3-444E-87F0-A32AD6CD14AE}" type="parTrans" cxnId="{A71F01A4-97A2-C64B-8360-9AC2DF36375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DA4C28-04E9-9640-AB40-AC1C19CC6889}" type="sibTrans" cxnId="{A71F01A4-97A2-C64B-8360-9AC2DF36375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0B25CB-E2B7-4A4C-9D61-2E8450180270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第二部分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Q1</a:t>
          </a:r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</a:t>
          </a:r>
          <a:r>
            <a:rPr lang="zh-CN" altLang="en-US" sz="2400" b="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总结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D5336-F445-5D4E-88F3-3E104A42BA40}" type="parTrans" cxnId="{6704F2FE-4301-BB41-BE34-3C239AA4DD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3CB7F0-63F9-7B45-B7D9-528F9C94DCFD}" type="sibTrans" cxnId="{6704F2FE-4301-BB41-BE34-3C239AA4DD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2CF08-BAC5-254F-B2F0-20199BEA0A8B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第三部分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Q2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工作规划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38E80-DD03-D740-8E03-0D7687D84144}" type="parTrans" cxnId="{971F623A-E71E-1843-8D4A-4028648B5ED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6F9CA3-2A81-1948-972A-72B20CAE15EE}" type="sibTrans" cxnId="{971F623A-E71E-1843-8D4A-4028648B5ED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0C6CE-D42E-3D4B-B834-D8711EBF48E9}" type="pres">
      <dgm:prSet presAssocID="{7598125F-140C-2F4C-B039-14B9E44615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9F3F3DE-851D-9C4B-9FAB-CEFB9E92BD25}" type="pres">
      <dgm:prSet presAssocID="{7598125F-140C-2F4C-B039-14B9E44615E3}" presName="Name1" presStyleCnt="0"/>
      <dgm:spPr/>
      <dgm:t>
        <a:bodyPr/>
        <a:lstStyle/>
        <a:p>
          <a:endParaRPr lang="zh-CN" altLang="en-US"/>
        </a:p>
      </dgm:t>
    </dgm:pt>
    <dgm:pt modelId="{64158487-D6F9-B845-B2EA-6773D23240E0}" type="pres">
      <dgm:prSet presAssocID="{7598125F-140C-2F4C-B039-14B9E44615E3}" presName="cycle" presStyleCnt="0"/>
      <dgm:spPr/>
      <dgm:t>
        <a:bodyPr/>
        <a:lstStyle/>
        <a:p>
          <a:endParaRPr lang="zh-CN" altLang="en-US"/>
        </a:p>
      </dgm:t>
    </dgm:pt>
    <dgm:pt modelId="{3EBC7554-A00F-B644-93F9-5AA8AFB2E6AB}" type="pres">
      <dgm:prSet presAssocID="{7598125F-140C-2F4C-B039-14B9E44615E3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D59E74A0-1875-464E-B7FC-6FE8DAD695C5}" type="pres">
      <dgm:prSet presAssocID="{7598125F-140C-2F4C-B039-14B9E44615E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41B78CB-8EEC-144F-B1D7-9AAD495CFCE2}" type="pres">
      <dgm:prSet presAssocID="{7598125F-140C-2F4C-B039-14B9E44615E3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F91DA21F-4743-C44B-BF9D-9ACD19B4232B}" type="pres">
      <dgm:prSet presAssocID="{7598125F-140C-2F4C-B039-14B9E44615E3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214AC8DD-C882-5A45-BD34-238B985BA788}" type="pres">
      <dgm:prSet presAssocID="{CB46D4C1-B965-4440-AD3C-5E4F2F05D1E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48627-333D-9943-B576-F5878C7A2A67}" type="pres">
      <dgm:prSet presAssocID="{CB46D4C1-B965-4440-AD3C-5E4F2F05D1E8}" presName="accent_1" presStyleCnt="0"/>
      <dgm:spPr/>
      <dgm:t>
        <a:bodyPr/>
        <a:lstStyle/>
        <a:p>
          <a:endParaRPr lang="zh-CN" altLang="en-US"/>
        </a:p>
      </dgm:t>
    </dgm:pt>
    <dgm:pt modelId="{80FEE9E5-F5A1-464B-AECD-E6E6DFFB5A47}" type="pres">
      <dgm:prSet presAssocID="{CB46D4C1-B965-4440-AD3C-5E4F2F05D1E8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0B422011-15BF-B648-9471-4104B2ABBF38}" type="pres">
      <dgm:prSet presAssocID="{E20B25CB-E2B7-4A4C-9D61-2E845018027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120F6-7250-2542-A429-A2965C184838}" type="pres">
      <dgm:prSet presAssocID="{E20B25CB-E2B7-4A4C-9D61-2E8450180270}" presName="accent_2" presStyleCnt="0"/>
      <dgm:spPr/>
      <dgm:t>
        <a:bodyPr/>
        <a:lstStyle/>
        <a:p>
          <a:endParaRPr lang="zh-CN" altLang="en-US"/>
        </a:p>
      </dgm:t>
    </dgm:pt>
    <dgm:pt modelId="{6F6BCFE6-3CA7-C242-B8FA-9A99C092CE76}" type="pres">
      <dgm:prSet presAssocID="{E20B25CB-E2B7-4A4C-9D61-2E8450180270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61956DAC-6BD8-8F4B-B16C-533AE760B183}" type="pres">
      <dgm:prSet presAssocID="{D702CF08-BAC5-254F-B2F0-20199BEA0A8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2E77A-BA64-B140-BC73-24FB0901EF1C}" type="pres">
      <dgm:prSet presAssocID="{D702CF08-BAC5-254F-B2F0-20199BEA0A8B}" presName="accent_3" presStyleCnt="0"/>
      <dgm:spPr/>
      <dgm:t>
        <a:bodyPr/>
        <a:lstStyle/>
        <a:p>
          <a:endParaRPr lang="zh-CN" altLang="en-US"/>
        </a:p>
      </dgm:t>
    </dgm:pt>
    <dgm:pt modelId="{8CFE8EBE-9F75-A74C-AB49-A22FA9679BFD}" type="pres">
      <dgm:prSet presAssocID="{D702CF08-BAC5-254F-B2F0-20199BEA0A8B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5B760B5-EBA9-7545-A309-2B516D43D371}" type="presOf" srcId="{D702CF08-BAC5-254F-B2F0-20199BEA0A8B}" destId="{61956DAC-6BD8-8F4B-B16C-533AE760B183}" srcOrd="0" destOrd="0" presId="urn:microsoft.com/office/officeart/2008/layout/VerticalCurvedList"/>
    <dgm:cxn modelId="{C4CF8296-20F3-0944-B02A-8A16DEB012DD}" type="presOf" srcId="{84DA4C28-04E9-9640-AB40-AC1C19CC6889}" destId="{D59E74A0-1875-464E-B7FC-6FE8DAD695C5}" srcOrd="0" destOrd="0" presId="urn:microsoft.com/office/officeart/2008/layout/VerticalCurvedList"/>
    <dgm:cxn modelId="{F8809C26-749E-8246-9AA2-31BB85613F8A}" type="presOf" srcId="{CB46D4C1-B965-4440-AD3C-5E4F2F05D1E8}" destId="{214AC8DD-C882-5A45-BD34-238B985BA788}" srcOrd="0" destOrd="0" presId="urn:microsoft.com/office/officeart/2008/layout/VerticalCurvedList"/>
    <dgm:cxn modelId="{328441EB-B631-B840-99C2-EAE24585E2D9}" type="presOf" srcId="{7598125F-140C-2F4C-B039-14B9E44615E3}" destId="{5F40C6CE-D42E-3D4B-B834-D8711EBF48E9}" srcOrd="0" destOrd="0" presId="urn:microsoft.com/office/officeart/2008/layout/VerticalCurvedList"/>
    <dgm:cxn modelId="{572FDD47-A03B-0945-9988-3FB77E939340}" type="presOf" srcId="{E20B25CB-E2B7-4A4C-9D61-2E8450180270}" destId="{0B422011-15BF-B648-9471-4104B2ABBF38}" srcOrd="0" destOrd="0" presId="urn:microsoft.com/office/officeart/2008/layout/VerticalCurvedList"/>
    <dgm:cxn modelId="{A71F01A4-97A2-C64B-8360-9AC2DF363759}" srcId="{7598125F-140C-2F4C-B039-14B9E44615E3}" destId="{CB46D4C1-B965-4440-AD3C-5E4F2F05D1E8}" srcOrd="0" destOrd="0" parTransId="{B177CCDA-9EC3-444E-87F0-A32AD6CD14AE}" sibTransId="{84DA4C28-04E9-9640-AB40-AC1C19CC6889}"/>
    <dgm:cxn modelId="{971F623A-E71E-1843-8D4A-4028648B5ED0}" srcId="{7598125F-140C-2F4C-B039-14B9E44615E3}" destId="{D702CF08-BAC5-254F-B2F0-20199BEA0A8B}" srcOrd="2" destOrd="0" parTransId="{22238E80-DD03-D740-8E03-0D7687D84144}" sibTransId="{C96F9CA3-2A81-1948-972A-72B20CAE15EE}"/>
    <dgm:cxn modelId="{6704F2FE-4301-BB41-BE34-3C239AA4DDD9}" srcId="{7598125F-140C-2F4C-B039-14B9E44615E3}" destId="{E20B25CB-E2B7-4A4C-9D61-2E8450180270}" srcOrd="1" destOrd="0" parTransId="{0D1D5336-F445-5D4E-88F3-3E104A42BA40}" sibTransId="{B23CB7F0-63F9-7B45-B7D9-528F9C94DCFD}"/>
    <dgm:cxn modelId="{A8E29814-9E2A-354F-ABAB-4E2F86CD24BE}" type="presParOf" srcId="{5F40C6CE-D42E-3D4B-B834-D8711EBF48E9}" destId="{F9F3F3DE-851D-9C4B-9FAB-CEFB9E92BD25}" srcOrd="0" destOrd="0" presId="urn:microsoft.com/office/officeart/2008/layout/VerticalCurvedList"/>
    <dgm:cxn modelId="{9D764850-0FB2-0744-957F-8C4DB63B56DB}" type="presParOf" srcId="{F9F3F3DE-851D-9C4B-9FAB-CEFB9E92BD25}" destId="{64158487-D6F9-B845-B2EA-6773D23240E0}" srcOrd="0" destOrd="0" presId="urn:microsoft.com/office/officeart/2008/layout/VerticalCurvedList"/>
    <dgm:cxn modelId="{E8FA4D18-00B8-E546-AE6E-28455B806732}" type="presParOf" srcId="{64158487-D6F9-B845-B2EA-6773D23240E0}" destId="{3EBC7554-A00F-B644-93F9-5AA8AFB2E6AB}" srcOrd="0" destOrd="0" presId="urn:microsoft.com/office/officeart/2008/layout/VerticalCurvedList"/>
    <dgm:cxn modelId="{8716A43E-9B0F-FE4E-A222-974D14606F30}" type="presParOf" srcId="{64158487-D6F9-B845-B2EA-6773D23240E0}" destId="{D59E74A0-1875-464E-B7FC-6FE8DAD695C5}" srcOrd="1" destOrd="0" presId="urn:microsoft.com/office/officeart/2008/layout/VerticalCurvedList"/>
    <dgm:cxn modelId="{732EFFDC-C418-BA4D-8DF7-39B0A5934AE0}" type="presParOf" srcId="{64158487-D6F9-B845-B2EA-6773D23240E0}" destId="{641B78CB-8EEC-144F-B1D7-9AAD495CFCE2}" srcOrd="2" destOrd="0" presId="urn:microsoft.com/office/officeart/2008/layout/VerticalCurvedList"/>
    <dgm:cxn modelId="{51837A82-F4DD-564B-9B4E-2775E1219A1C}" type="presParOf" srcId="{64158487-D6F9-B845-B2EA-6773D23240E0}" destId="{F91DA21F-4743-C44B-BF9D-9ACD19B4232B}" srcOrd="3" destOrd="0" presId="urn:microsoft.com/office/officeart/2008/layout/VerticalCurvedList"/>
    <dgm:cxn modelId="{47F988B4-9765-9D4C-98DF-F2D925B4440F}" type="presParOf" srcId="{F9F3F3DE-851D-9C4B-9FAB-CEFB9E92BD25}" destId="{214AC8DD-C882-5A45-BD34-238B985BA788}" srcOrd="1" destOrd="0" presId="urn:microsoft.com/office/officeart/2008/layout/VerticalCurvedList"/>
    <dgm:cxn modelId="{168515D7-6A95-CC42-8C38-22C92C4BC2FB}" type="presParOf" srcId="{F9F3F3DE-851D-9C4B-9FAB-CEFB9E92BD25}" destId="{C5848627-333D-9943-B576-F5878C7A2A67}" srcOrd="2" destOrd="0" presId="urn:microsoft.com/office/officeart/2008/layout/VerticalCurvedList"/>
    <dgm:cxn modelId="{7F2E70CC-8D6B-BE42-8306-4329784157FA}" type="presParOf" srcId="{C5848627-333D-9943-B576-F5878C7A2A67}" destId="{80FEE9E5-F5A1-464B-AECD-E6E6DFFB5A47}" srcOrd="0" destOrd="0" presId="urn:microsoft.com/office/officeart/2008/layout/VerticalCurvedList"/>
    <dgm:cxn modelId="{E8F2FB0E-90F7-254C-A091-426E85A4913F}" type="presParOf" srcId="{F9F3F3DE-851D-9C4B-9FAB-CEFB9E92BD25}" destId="{0B422011-15BF-B648-9471-4104B2ABBF38}" srcOrd="3" destOrd="0" presId="urn:microsoft.com/office/officeart/2008/layout/VerticalCurvedList"/>
    <dgm:cxn modelId="{729E6AA0-9074-A04C-81DC-7B52890D1BA0}" type="presParOf" srcId="{F9F3F3DE-851D-9C4B-9FAB-CEFB9E92BD25}" destId="{7CB120F6-7250-2542-A429-A2965C184838}" srcOrd="4" destOrd="0" presId="urn:microsoft.com/office/officeart/2008/layout/VerticalCurvedList"/>
    <dgm:cxn modelId="{A9658CF0-8E9D-4640-8AD1-4CA18B89654F}" type="presParOf" srcId="{7CB120F6-7250-2542-A429-A2965C184838}" destId="{6F6BCFE6-3CA7-C242-B8FA-9A99C092CE76}" srcOrd="0" destOrd="0" presId="urn:microsoft.com/office/officeart/2008/layout/VerticalCurvedList"/>
    <dgm:cxn modelId="{75BBA89C-3AA2-2345-898B-4C877B213C9D}" type="presParOf" srcId="{F9F3F3DE-851D-9C4B-9FAB-CEFB9E92BD25}" destId="{61956DAC-6BD8-8F4B-B16C-533AE760B183}" srcOrd="5" destOrd="0" presId="urn:microsoft.com/office/officeart/2008/layout/VerticalCurvedList"/>
    <dgm:cxn modelId="{44366211-B053-CE4C-A6E8-F0411ACF5FD9}" type="presParOf" srcId="{F9F3F3DE-851D-9C4B-9FAB-CEFB9E92BD25}" destId="{AE82E77A-BA64-B140-BC73-24FB0901EF1C}" srcOrd="6" destOrd="0" presId="urn:microsoft.com/office/officeart/2008/layout/VerticalCurvedList"/>
    <dgm:cxn modelId="{0B619EB9-B435-E84C-B4D8-59156E72EB58}" type="presParOf" srcId="{AE82E77A-BA64-B140-BC73-24FB0901EF1C}" destId="{8CFE8EBE-9F75-A74C-AB49-A22FA9679B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AC0CF6-5AB0-49B3-BCD5-E4EEDA99B48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DBA16A1-5E59-4BFD-A2F5-6D13C6004B8F}">
      <dgm:prSet phldrT="[文本]"/>
      <dgm:spPr/>
      <dgm:t>
        <a:bodyPr/>
        <a:lstStyle/>
        <a:p>
          <a:r>
            <a:rPr lang="zh-CN" altLang="en-US" dirty="0" smtClean="0"/>
            <a:t>压测</a:t>
          </a:r>
          <a:endParaRPr lang="zh-CN" altLang="en-US" dirty="0"/>
        </a:p>
      </dgm:t>
    </dgm:pt>
    <dgm:pt modelId="{426C4F6C-408F-4BC6-BC90-E9066104FA35}" type="parTrans" cxnId="{4022D010-0B6F-4538-96D5-8F3B96628F57}">
      <dgm:prSet/>
      <dgm:spPr/>
      <dgm:t>
        <a:bodyPr/>
        <a:lstStyle/>
        <a:p>
          <a:endParaRPr lang="zh-CN" altLang="en-US"/>
        </a:p>
      </dgm:t>
    </dgm:pt>
    <dgm:pt modelId="{FED2446F-D617-4AB1-B965-CCC6DB9DD9CC}" type="sibTrans" cxnId="{4022D010-0B6F-4538-96D5-8F3B96628F57}">
      <dgm:prSet/>
      <dgm:spPr/>
      <dgm:t>
        <a:bodyPr/>
        <a:lstStyle/>
        <a:p>
          <a:endParaRPr lang="zh-CN" altLang="en-US"/>
        </a:p>
      </dgm:t>
    </dgm:pt>
    <dgm:pt modelId="{53191F1B-D5EB-4F4C-B768-8120A78281DF}">
      <dgm:prSet phldrT="[文本]"/>
      <dgm:spPr/>
      <dgm:t>
        <a:bodyPr/>
        <a:lstStyle/>
        <a:p>
          <a:r>
            <a:rPr lang="zh-CN" altLang="en-US" dirty="0" smtClean="0"/>
            <a:t>瓶颈</a:t>
          </a:r>
          <a:endParaRPr lang="zh-CN" altLang="en-US" dirty="0"/>
        </a:p>
      </dgm:t>
    </dgm:pt>
    <dgm:pt modelId="{96D4215C-A8AA-43FD-ACB9-6A31862FEDBE}" type="parTrans" cxnId="{3EFA440C-69BE-49D6-BE5E-47E52D423548}">
      <dgm:prSet/>
      <dgm:spPr/>
      <dgm:t>
        <a:bodyPr/>
        <a:lstStyle/>
        <a:p>
          <a:endParaRPr lang="zh-CN" altLang="en-US"/>
        </a:p>
      </dgm:t>
    </dgm:pt>
    <dgm:pt modelId="{4F1FB0AF-7865-49D8-B7DB-AD6101121D8C}" type="sibTrans" cxnId="{3EFA440C-69BE-49D6-BE5E-47E52D423548}">
      <dgm:prSet/>
      <dgm:spPr/>
      <dgm:t>
        <a:bodyPr/>
        <a:lstStyle/>
        <a:p>
          <a:endParaRPr lang="zh-CN" altLang="en-US"/>
        </a:p>
      </dgm:t>
    </dgm:pt>
    <dgm:pt modelId="{0703D0E4-3996-4925-9CB9-DD9CE60CAA2D}">
      <dgm:prSet phldrT="[文本]"/>
      <dgm:spPr/>
      <dgm:t>
        <a:bodyPr/>
        <a:lstStyle/>
        <a:p>
          <a:r>
            <a:rPr lang="zh-CN" altLang="en-US" dirty="0" smtClean="0"/>
            <a:t>优化</a:t>
          </a:r>
          <a:endParaRPr lang="zh-CN" altLang="en-US" dirty="0"/>
        </a:p>
      </dgm:t>
    </dgm:pt>
    <dgm:pt modelId="{003B3745-C05E-4268-B1E2-CD7411049E23}" type="parTrans" cxnId="{82C58231-28EA-494C-96D1-ABB53354AE46}">
      <dgm:prSet/>
      <dgm:spPr/>
      <dgm:t>
        <a:bodyPr/>
        <a:lstStyle/>
        <a:p>
          <a:endParaRPr lang="zh-CN" altLang="en-US"/>
        </a:p>
      </dgm:t>
    </dgm:pt>
    <dgm:pt modelId="{615E2772-5BBB-4EFF-9BC6-25210F27B759}" type="sibTrans" cxnId="{82C58231-28EA-494C-96D1-ABB53354AE46}">
      <dgm:prSet/>
      <dgm:spPr/>
      <dgm:t>
        <a:bodyPr/>
        <a:lstStyle/>
        <a:p>
          <a:endParaRPr lang="zh-CN" altLang="en-US"/>
        </a:p>
      </dgm:t>
    </dgm:pt>
    <dgm:pt modelId="{C0C0EA2B-1225-4B58-BD75-69A929DA8BF0}">
      <dgm:prSet phldrT="[文本]"/>
      <dgm:spPr/>
      <dgm:t>
        <a:bodyPr/>
        <a:lstStyle/>
        <a:p>
          <a:r>
            <a:rPr lang="zh-CN" altLang="en-US" dirty="0" smtClean="0"/>
            <a:t>限流</a:t>
          </a:r>
          <a:endParaRPr lang="zh-CN" altLang="en-US" dirty="0"/>
        </a:p>
      </dgm:t>
    </dgm:pt>
    <dgm:pt modelId="{DEED3C97-CB63-4A53-A231-3E5C92E87411}" type="parTrans" cxnId="{6DFAD985-2EE1-46F0-98BF-383048E55CFF}">
      <dgm:prSet/>
      <dgm:spPr/>
      <dgm:t>
        <a:bodyPr/>
        <a:lstStyle/>
        <a:p>
          <a:endParaRPr lang="zh-CN" altLang="en-US"/>
        </a:p>
      </dgm:t>
    </dgm:pt>
    <dgm:pt modelId="{55EE1A2D-2A9C-405C-9597-CF69629B3532}" type="sibTrans" cxnId="{6DFAD985-2EE1-46F0-98BF-383048E55CFF}">
      <dgm:prSet/>
      <dgm:spPr/>
      <dgm:t>
        <a:bodyPr/>
        <a:lstStyle/>
        <a:p>
          <a:endParaRPr lang="zh-CN" altLang="en-US"/>
        </a:p>
      </dgm:t>
    </dgm:pt>
    <dgm:pt modelId="{BE373A19-B3D0-4A7A-94DC-9023086EDF94}" type="pres">
      <dgm:prSet presAssocID="{14AC0CF6-5AB0-49B3-BCD5-E4EEDA99B48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6C3EF7-9976-4F6C-A51B-987878050648}" type="pres">
      <dgm:prSet presAssocID="{2DBA16A1-5E59-4BFD-A2F5-6D13C6004B8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10965-569A-44CF-BF00-9F872ECD73D9}" type="pres">
      <dgm:prSet presAssocID="{FED2446F-D617-4AB1-B965-CCC6DB9DD9C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CEB851C-E052-44C3-8945-4A460381AB52}" type="pres">
      <dgm:prSet presAssocID="{FED2446F-D617-4AB1-B965-CCC6DB9DD9C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29CC43D-0CB2-4750-A4D8-4CCE0D8E0F20}" type="pres">
      <dgm:prSet presAssocID="{53191F1B-D5EB-4F4C-B768-8120A78281D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A4767C-D8B2-4A24-B71C-69A3CC5869FD}" type="pres">
      <dgm:prSet presAssocID="{4F1FB0AF-7865-49D8-B7DB-AD6101121D8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3D68444-EC75-4BC4-91F1-5B767F9C027F}" type="pres">
      <dgm:prSet presAssocID="{4F1FB0AF-7865-49D8-B7DB-AD6101121D8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65544ABA-4675-4749-BAC8-660B77F1DD37}" type="pres">
      <dgm:prSet presAssocID="{0703D0E4-3996-4925-9CB9-DD9CE60CAA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76F30-628F-4E55-94C7-73AE24490D4E}" type="pres">
      <dgm:prSet presAssocID="{615E2772-5BBB-4EFF-9BC6-25210F27B759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171BB39C-E00D-4762-92DA-70209EFD0077}" type="pres">
      <dgm:prSet presAssocID="{615E2772-5BBB-4EFF-9BC6-25210F27B759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BCE85C8-FE3C-4C84-9658-3832FCE65104}" type="pres">
      <dgm:prSet presAssocID="{C0C0EA2B-1225-4B58-BD75-69A929DA8B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85D76-A35F-4DFC-934A-64682FCAD5E9}" type="pres">
      <dgm:prSet presAssocID="{55EE1A2D-2A9C-405C-9597-CF69629B353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6269EB5-4FA5-45DA-839C-32E3A8D4417D}" type="pres">
      <dgm:prSet presAssocID="{55EE1A2D-2A9C-405C-9597-CF69629B353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3C15CE-6DD3-4AF3-9A5A-AF5176844E34}" type="presOf" srcId="{4F1FB0AF-7865-49D8-B7DB-AD6101121D8C}" destId="{83D68444-EC75-4BC4-91F1-5B767F9C027F}" srcOrd="1" destOrd="0" presId="urn:microsoft.com/office/officeart/2005/8/layout/cycle2"/>
    <dgm:cxn modelId="{82618640-8D8D-467D-B434-DC443063AB23}" type="presOf" srcId="{FED2446F-D617-4AB1-B965-CCC6DB9DD9CC}" destId="{7CEB851C-E052-44C3-8945-4A460381AB52}" srcOrd="1" destOrd="0" presId="urn:microsoft.com/office/officeart/2005/8/layout/cycle2"/>
    <dgm:cxn modelId="{9B6473AF-15E8-4E63-BCE6-3D2F8D24C912}" type="presOf" srcId="{FED2446F-D617-4AB1-B965-CCC6DB9DD9CC}" destId="{87810965-569A-44CF-BF00-9F872ECD73D9}" srcOrd="0" destOrd="0" presId="urn:microsoft.com/office/officeart/2005/8/layout/cycle2"/>
    <dgm:cxn modelId="{602AB4C3-3DC2-496F-8719-DEBBC03C73AA}" type="presOf" srcId="{55EE1A2D-2A9C-405C-9597-CF69629B3532}" destId="{5AB85D76-A35F-4DFC-934A-64682FCAD5E9}" srcOrd="0" destOrd="0" presId="urn:microsoft.com/office/officeart/2005/8/layout/cycle2"/>
    <dgm:cxn modelId="{82C58231-28EA-494C-96D1-ABB53354AE46}" srcId="{14AC0CF6-5AB0-49B3-BCD5-E4EEDA99B48D}" destId="{0703D0E4-3996-4925-9CB9-DD9CE60CAA2D}" srcOrd="2" destOrd="0" parTransId="{003B3745-C05E-4268-B1E2-CD7411049E23}" sibTransId="{615E2772-5BBB-4EFF-9BC6-25210F27B759}"/>
    <dgm:cxn modelId="{E0AADDC5-051D-4CAE-A5AC-03E214222D39}" type="presOf" srcId="{4F1FB0AF-7865-49D8-B7DB-AD6101121D8C}" destId="{0DA4767C-D8B2-4A24-B71C-69A3CC5869FD}" srcOrd="0" destOrd="0" presId="urn:microsoft.com/office/officeart/2005/8/layout/cycle2"/>
    <dgm:cxn modelId="{42F9E8E7-8C4B-4575-8AE5-98E72DB0D6FF}" type="presOf" srcId="{53191F1B-D5EB-4F4C-B768-8120A78281DF}" destId="{A29CC43D-0CB2-4750-A4D8-4CCE0D8E0F20}" srcOrd="0" destOrd="0" presId="urn:microsoft.com/office/officeart/2005/8/layout/cycle2"/>
    <dgm:cxn modelId="{A7A78BC0-781B-4D50-8E25-F80B9DA296E1}" type="presOf" srcId="{0703D0E4-3996-4925-9CB9-DD9CE60CAA2D}" destId="{65544ABA-4675-4749-BAC8-660B77F1DD37}" srcOrd="0" destOrd="0" presId="urn:microsoft.com/office/officeart/2005/8/layout/cycle2"/>
    <dgm:cxn modelId="{5E1ACC5B-39C3-4C49-896E-F62C6DAF0500}" type="presOf" srcId="{55EE1A2D-2A9C-405C-9597-CF69629B3532}" destId="{C6269EB5-4FA5-45DA-839C-32E3A8D4417D}" srcOrd="1" destOrd="0" presId="urn:microsoft.com/office/officeart/2005/8/layout/cycle2"/>
    <dgm:cxn modelId="{B929F8FB-0F40-44D9-A09E-B1962F518282}" type="presOf" srcId="{615E2772-5BBB-4EFF-9BC6-25210F27B759}" destId="{171BB39C-E00D-4762-92DA-70209EFD0077}" srcOrd="1" destOrd="0" presId="urn:microsoft.com/office/officeart/2005/8/layout/cycle2"/>
    <dgm:cxn modelId="{C01D3914-2602-4A20-BB3C-A9768B0B6C86}" type="presOf" srcId="{615E2772-5BBB-4EFF-9BC6-25210F27B759}" destId="{A5076F30-628F-4E55-94C7-73AE24490D4E}" srcOrd="0" destOrd="0" presId="urn:microsoft.com/office/officeart/2005/8/layout/cycle2"/>
    <dgm:cxn modelId="{3EFA440C-69BE-49D6-BE5E-47E52D423548}" srcId="{14AC0CF6-5AB0-49B3-BCD5-E4EEDA99B48D}" destId="{53191F1B-D5EB-4F4C-B768-8120A78281DF}" srcOrd="1" destOrd="0" parTransId="{96D4215C-A8AA-43FD-ACB9-6A31862FEDBE}" sibTransId="{4F1FB0AF-7865-49D8-B7DB-AD6101121D8C}"/>
    <dgm:cxn modelId="{C62F4010-2457-44D0-8667-3D26E852ED4D}" type="presOf" srcId="{14AC0CF6-5AB0-49B3-BCD5-E4EEDA99B48D}" destId="{BE373A19-B3D0-4A7A-94DC-9023086EDF94}" srcOrd="0" destOrd="0" presId="urn:microsoft.com/office/officeart/2005/8/layout/cycle2"/>
    <dgm:cxn modelId="{70E5BA5B-41DB-41EC-BA36-66683C32366B}" type="presOf" srcId="{C0C0EA2B-1225-4B58-BD75-69A929DA8BF0}" destId="{1BCE85C8-FE3C-4C84-9658-3832FCE65104}" srcOrd="0" destOrd="0" presId="urn:microsoft.com/office/officeart/2005/8/layout/cycle2"/>
    <dgm:cxn modelId="{4022D010-0B6F-4538-96D5-8F3B96628F57}" srcId="{14AC0CF6-5AB0-49B3-BCD5-E4EEDA99B48D}" destId="{2DBA16A1-5E59-4BFD-A2F5-6D13C6004B8F}" srcOrd="0" destOrd="0" parTransId="{426C4F6C-408F-4BC6-BC90-E9066104FA35}" sibTransId="{FED2446F-D617-4AB1-B965-CCC6DB9DD9CC}"/>
    <dgm:cxn modelId="{12A899FA-0BFE-46B0-B928-21E327FF7DFC}" type="presOf" srcId="{2DBA16A1-5E59-4BFD-A2F5-6D13C6004B8F}" destId="{226C3EF7-9976-4F6C-A51B-987878050648}" srcOrd="0" destOrd="0" presId="urn:microsoft.com/office/officeart/2005/8/layout/cycle2"/>
    <dgm:cxn modelId="{6DFAD985-2EE1-46F0-98BF-383048E55CFF}" srcId="{14AC0CF6-5AB0-49B3-BCD5-E4EEDA99B48D}" destId="{C0C0EA2B-1225-4B58-BD75-69A929DA8BF0}" srcOrd="3" destOrd="0" parTransId="{DEED3C97-CB63-4A53-A231-3E5C92E87411}" sibTransId="{55EE1A2D-2A9C-405C-9597-CF69629B3532}"/>
    <dgm:cxn modelId="{58FA7567-9F55-4112-B362-2632EEE3FB03}" type="presParOf" srcId="{BE373A19-B3D0-4A7A-94DC-9023086EDF94}" destId="{226C3EF7-9976-4F6C-A51B-987878050648}" srcOrd="0" destOrd="0" presId="urn:microsoft.com/office/officeart/2005/8/layout/cycle2"/>
    <dgm:cxn modelId="{18595E9A-094B-4B31-B396-EA04A024746E}" type="presParOf" srcId="{BE373A19-B3D0-4A7A-94DC-9023086EDF94}" destId="{87810965-569A-44CF-BF00-9F872ECD73D9}" srcOrd="1" destOrd="0" presId="urn:microsoft.com/office/officeart/2005/8/layout/cycle2"/>
    <dgm:cxn modelId="{1AC8ADA2-7D6F-4CE4-9272-B22660C4637A}" type="presParOf" srcId="{87810965-569A-44CF-BF00-9F872ECD73D9}" destId="{7CEB851C-E052-44C3-8945-4A460381AB52}" srcOrd="0" destOrd="0" presId="urn:microsoft.com/office/officeart/2005/8/layout/cycle2"/>
    <dgm:cxn modelId="{DE8F3D77-DE83-4AC9-84EB-5F42E3FE9466}" type="presParOf" srcId="{BE373A19-B3D0-4A7A-94DC-9023086EDF94}" destId="{A29CC43D-0CB2-4750-A4D8-4CCE0D8E0F20}" srcOrd="2" destOrd="0" presId="urn:microsoft.com/office/officeart/2005/8/layout/cycle2"/>
    <dgm:cxn modelId="{2E51AFBE-B0C8-4DB3-8A91-C0815E129F63}" type="presParOf" srcId="{BE373A19-B3D0-4A7A-94DC-9023086EDF94}" destId="{0DA4767C-D8B2-4A24-B71C-69A3CC5869FD}" srcOrd="3" destOrd="0" presId="urn:microsoft.com/office/officeart/2005/8/layout/cycle2"/>
    <dgm:cxn modelId="{44358170-1FEB-4699-BC27-4134663280F9}" type="presParOf" srcId="{0DA4767C-D8B2-4A24-B71C-69A3CC5869FD}" destId="{83D68444-EC75-4BC4-91F1-5B767F9C027F}" srcOrd="0" destOrd="0" presId="urn:microsoft.com/office/officeart/2005/8/layout/cycle2"/>
    <dgm:cxn modelId="{F857DDA9-733F-4D0D-A198-059B1C6027DB}" type="presParOf" srcId="{BE373A19-B3D0-4A7A-94DC-9023086EDF94}" destId="{65544ABA-4675-4749-BAC8-660B77F1DD37}" srcOrd="4" destOrd="0" presId="urn:microsoft.com/office/officeart/2005/8/layout/cycle2"/>
    <dgm:cxn modelId="{65EA1DDC-3BE1-4EF0-AA7D-A31E7C0F32A2}" type="presParOf" srcId="{BE373A19-B3D0-4A7A-94DC-9023086EDF94}" destId="{A5076F30-628F-4E55-94C7-73AE24490D4E}" srcOrd="5" destOrd="0" presId="urn:microsoft.com/office/officeart/2005/8/layout/cycle2"/>
    <dgm:cxn modelId="{BEE6141D-19A0-421F-AF8A-6FCEC6B9F46A}" type="presParOf" srcId="{A5076F30-628F-4E55-94C7-73AE24490D4E}" destId="{171BB39C-E00D-4762-92DA-70209EFD0077}" srcOrd="0" destOrd="0" presId="urn:microsoft.com/office/officeart/2005/8/layout/cycle2"/>
    <dgm:cxn modelId="{2DA461C2-B458-43C4-A906-F4C48F0D509F}" type="presParOf" srcId="{BE373A19-B3D0-4A7A-94DC-9023086EDF94}" destId="{1BCE85C8-FE3C-4C84-9658-3832FCE65104}" srcOrd="6" destOrd="0" presId="urn:microsoft.com/office/officeart/2005/8/layout/cycle2"/>
    <dgm:cxn modelId="{F6E8686C-E1BF-4E42-AD8A-4E411FC93DE9}" type="presParOf" srcId="{BE373A19-B3D0-4A7A-94DC-9023086EDF94}" destId="{5AB85D76-A35F-4DFC-934A-64682FCAD5E9}" srcOrd="7" destOrd="0" presId="urn:microsoft.com/office/officeart/2005/8/layout/cycle2"/>
    <dgm:cxn modelId="{A7EF5219-9C37-4C6A-AE5F-DA6BB9F75029}" type="presParOf" srcId="{5AB85D76-A35F-4DFC-934A-64682FCAD5E9}" destId="{C6269EB5-4FA5-45DA-839C-32E3A8D4417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4256E-FFA1-4B7F-884B-7CA25787431C}" type="doc">
      <dgm:prSet loTypeId="urn:microsoft.com/office/officeart/2005/8/layout/arrow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5B2C4D3-DEC1-44CB-B54D-8E73985C5C9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精准算法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C1FA6B-7B70-416B-A28D-00FA9DB70E1A}" type="parTrans" cxnId="{B0E964B6-9267-4CC8-8530-5D1D9376485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F029B1-87A3-40DA-830D-DBC9175DD508}" type="sibTrans" cxnId="{B0E964B6-9267-4CC8-8530-5D1D9376485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92C984-A68E-490A-9D88-6D617B93319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精简算法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339390-CE85-4A2F-90C0-1DA7670BC7CD}" type="parTrans" cxnId="{48509D9F-8EE7-4669-853B-31891622985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A0548C-0B62-4862-B5A9-E45E5C0576C2}" type="sibTrans" cxnId="{48509D9F-8EE7-4669-853B-31891622985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7DEC6-1018-4DBE-B77B-6CB9FDF2FD2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热度推荐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F7E85B-1E18-400D-8962-E15F96D3BD54}" type="parTrans" cxnId="{7A3BBA38-800B-491B-9B09-E33D6817190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079D2E-5523-4BD8-AE00-1266A760238B}" type="sibTrans" cxnId="{7A3BBA38-800B-491B-9B09-E33D6817190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43C1C-7F47-4454-AF16-CD6870D8528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限流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2B8A3-DE80-4427-A31A-8A0D0FAC6DA1}" type="parTrans" cxnId="{A8870A51-5EF7-4C48-B865-819B10EAB9E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75B23E-6118-4398-ABA2-A1734EE91829}" type="sibTrans" cxnId="{A8870A51-5EF7-4C48-B865-819B10EAB9E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C11A7D-90DA-4673-9CFE-9E938C8C21BD}" type="pres">
      <dgm:prSet presAssocID="{2BA4256E-FFA1-4B7F-884B-7CA25787431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3495B4-7B01-4339-8CAC-8095110855C3}" type="pres">
      <dgm:prSet presAssocID="{2BA4256E-FFA1-4B7F-884B-7CA25787431C}" presName="arrow" presStyleLbl="bgShp" presStyleIdx="0" presStyleCnt="1"/>
      <dgm:spPr/>
    </dgm:pt>
    <dgm:pt modelId="{F2C90FB4-C9A4-45EE-990F-6D5DD1C587E0}" type="pres">
      <dgm:prSet presAssocID="{2BA4256E-FFA1-4B7F-884B-7CA25787431C}" presName="arrowDiagram4" presStyleCnt="0"/>
      <dgm:spPr/>
    </dgm:pt>
    <dgm:pt modelId="{FE0BBAD1-F48E-4EEE-B37E-9D91B89B5F30}" type="pres">
      <dgm:prSet presAssocID="{95B2C4D3-DEC1-44CB-B54D-8E73985C5C95}" presName="bullet4a" presStyleLbl="node1" presStyleIdx="0" presStyleCnt="4"/>
      <dgm:spPr/>
    </dgm:pt>
    <dgm:pt modelId="{8EFA0A9F-C01B-4A32-B164-DF53A63F3C29}" type="pres">
      <dgm:prSet presAssocID="{95B2C4D3-DEC1-44CB-B54D-8E73985C5C95}" presName="textBox4a" presStyleLbl="revTx" presStyleIdx="0" presStyleCnt="4" custScaleX="1238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BC37C-2E62-436E-B7F0-4EE5DCB4E7CD}" type="pres">
      <dgm:prSet presAssocID="{BD92C984-A68E-490A-9D88-6D617B933199}" presName="bullet4b" presStyleLbl="node1" presStyleIdx="1" presStyleCnt="4"/>
      <dgm:spPr/>
    </dgm:pt>
    <dgm:pt modelId="{A1C20CBD-084C-4247-8694-C84F54C788D5}" type="pres">
      <dgm:prSet presAssocID="{BD92C984-A68E-490A-9D88-6D617B933199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678AC-9ABD-4363-B8FA-646B310D029F}" type="pres">
      <dgm:prSet presAssocID="{59A7DEC6-1018-4DBE-B77B-6CB9FDF2FD29}" presName="bullet4c" presStyleLbl="node1" presStyleIdx="2" presStyleCnt="4"/>
      <dgm:spPr/>
    </dgm:pt>
    <dgm:pt modelId="{FBC96FFF-FE74-49AC-AF5C-014EC210F7DB}" type="pres">
      <dgm:prSet presAssocID="{59A7DEC6-1018-4DBE-B77B-6CB9FDF2FD29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5ED27-B8C3-4E11-BE53-52D4E23C984C}" type="pres">
      <dgm:prSet presAssocID="{5F443C1C-7F47-4454-AF16-CD6870D85286}" presName="bullet4d" presStyleLbl="node1" presStyleIdx="3" presStyleCnt="4"/>
      <dgm:spPr/>
    </dgm:pt>
    <dgm:pt modelId="{FDB6A6A7-6E91-4E48-ADFB-7A77283350F4}" type="pres">
      <dgm:prSet presAssocID="{5F443C1C-7F47-4454-AF16-CD6870D85286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509D9F-8EE7-4669-853B-31891622985B}" srcId="{2BA4256E-FFA1-4B7F-884B-7CA25787431C}" destId="{BD92C984-A68E-490A-9D88-6D617B933199}" srcOrd="1" destOrd="0" parTransId="{6A339390-CE85-4A2F-90C0-1DA7670BC7CD}" sibTransId="{4DA0548C-0B62-4862-B5A9-E45E5C0576C2}"/>
    <dgm:cxn modelId="{7FBA55A7-10DD-477F-AE7C-7D90054EADA5}" type="presOf" srcId="{BD92C984-A68E-490A-9D88-6D617B933199}" destId="{A1C20CBD-084C-4247-8694-C84F54C788D5}" srcOrd="0" destOrd="0" presId="urn:microsoft.com/office/officeart/2005/8/layout/arrow2"/>
    <dgm:cxn modelId="{995ADF2B-814C-452F-9D0F-9F77C7BE4595}" type="presOf" srcId="{59A7DEC6-1018-4DBE-B77B-6CB9FDF2FD29}" destId="{FBC96FFF-FE74-49AC-AF5C-014EC210F7DB}" srcOrd="0" destOrd="0" presId="urn:microsoft.com/office/officeart/2005/8/layout/arrow2"/>
    <dgm:cxn modelId="{B0E964B6-9267-4CC8-8530-5D1D9376485D}" srcId="{2BA4256E-FFA1-4B7F-884B-7CA25787431C}" destId="{95B2C4D3-DEC1-44CB-B54D-8E73985C5C95}" srcOrd="0" destOrd="0" parTransId="{DEC1FA6B-7B70-416B-A28D-00FA9DB70E1A}" sibTransId="{DCF029B1-87A3-40DA-830D-DBC9175DD508}"/>
    <dgm:cxn modelId="{A8870A51-5EF7-4C48-B865-819B10EAB9EF}" srcId="{2BA4256E-FFA1-4B7F-884B-7CA25787431C}" destId="{5F443C1C-7F47-4454-AF16-CD6870D85286}" srcOrd="3" destOrd="0" parTransId="{9342B8A3-DE80-4427-A31A-8A0D0FAC6DA1}" sibTransId="{7C75B23E-6118-4398-ABA2-A1734EE91829}"/>
    <dgm:cxn modelId="{0E26AA5F-D692-460E-BBB6-233D210905B1}" type="presOf" srcId="{2BA4256E-FFA1-4B7F-884B-7CA25787431C}" destId="{C1C11A7D-90DA-4673-9CFE-9E938C8C21BD}" srcOrd="0" destOrd="0" presId="urn:microsoft.com/office/officeart/2005/8/layout/arrow2"/>
    <dgm:cxn modelId="{71B93BBD-6A00-4613-89FF-C279E40C1584}" type="presOf" srcId="{95B2C4D3-DEC1-44CB-B54D-8E73985C5C95}" destId="{8EFA0A9F-C01B-4A32-B164-DF53A63F3C29}" srcOrd="0" destOrd="0" presId="urn:microsoft.com/office/officeart/2005/8/layout/arrow2"/>
    <dgm:cxn modelId="{7A3BBA38-800B-491B-9B09-E33D68171903}" srcId="{2BA4256E-FFA1-4B7F-884B-7CA25787431C}" destId="{59A7DEC6-1018-4DBE-B77B-6CB9FDF2FD29}" srcOrd="2" destOrd="0" parTransId="{71F7E85B-1E18-400D-8962-E15F96D3BD54}" sibTransId="{8D079D2E-5523-4BD8-AE00-1266A760238B}"/>
    <dgm:cxn modelId="{EB2B4532-FBDE-4A42-9F0F-CE831979BA9E}" type="presOf" srcId="{5F443C1C-7F47-4454-AF16-CD6870D85286}" destId="{FDB6A6A7-6E91-4E48-ADFB-7A77283350F4}" srcOrd="0" destOrd="0" presId="urn:microsoft.com/office/officeart/2005/8/layout/arrow2"/>
    <dgm:cxn modelId="{FB79A198-C68C-48DF-AE88-43D6F92AB1D1}" type="presParOf" srcId="{C1C11A7D-90DA-4673-9CFE-9E938C8C21BD}" destId="{C43495B4-7B01-4339-8CAC-8095110855C3}" srcOrd="0" destOrd="0" presId="urn:microsoft.com/office/officeart/2005/8/layout/arrow2"/>
    <dgm:cxn modelId="{4AF0D934-C7DE-4302-85EF-F4D8AAD9811E}" type="presParOf" srcId="{C1C11A7D-90DA-4673-9CFE-9E938C8C21BD}" destId="{F2C90FB4-C9A4-45EE-990F-6D5DD1C587E0}" srcOrd="1" destOrd="0" presId="urn:microsoft.com/office/officeart/2005/8/layout/arrow2"/>
    <dgm:cxn modelId="{1608A96B-7AC1-4CEF-B6B2-7BFB3E7E5C47}" type="presParOf" srcId="{F2C90FB4-C9A4-45EE-990F-6D5DD1C587E0}" destId="{FE0BBAD1-F48E-4EEE-B37E-9D91B89B5F30}" srcOrd="0" destOrd="0" presId="urn:microsoft.com/office/officeart/2005/8/layout/arrow2"/>
    <dgm:cxn modelId="{19463F1C-89FA-43BE-A5F7-B11A00D805AE}" type="presParOf" srcId="{F2C90FB4-C9A4-45EE-990F-6D5DD1C587E0}" destId="{8EFA0A9F-C01B-4A32-B164-DF53A63F3C29}" srcOrd="1" destOrd="0" presId="urn:microsoft.com/office/officeart/2005/8/layout/arrow2"/>
    <dgm:cxn modelId="{91EC2EB0-C543-42B8-A447-AE52B05C1D71}" type="presParOf" srcId="{F2C90FB4-C9A4-45EE-990F-6D5DD1C587E0}" destId="{C07BC37C-2E62-436E-B7F0-4EE5DCB4E7CD}" srcOrd="2" destOrd="0" presId="urn:microsoft.com/office/officeart/2005/8/layout/arrow2"/>
    <dgm:cxn modelId="{2807120E-D501-474A-8609-B5F302CDF10C}" type="presParOf" srcId="{F2C90FB4-C9A4-45EE-990F-6D5DD1C587E0}" destId="{A1C20CBD-084C-4247-8694-C84F54C788D5}" srcOrd="3" destOrd="0" presId="urn:microsoft.com/office/officeart/2005/8/layout/arrow2"/>
    <dgm:cxn modelId="{0907AA82-B3B9-45E8-837F-47E5646067A1}" type="presParOf" srcId="{F2C90FB4-C9A4-45EE-990F-6D5DD1C587E0}" destId="{9EA678AC-9ABD-4363-B8FA-646B310D029F}" srcOrd="4" destOrd="0" presId="urn:microsoft.com/office/officeart/2005/8/layout/arrow2"/>
    <dgm:cxn modelId="{9E799EF9-1F25-4064-8484-5088B41B70CD}" type="presParOf" srcId="{F2C90FB4-C9A4-45EE-990F-6D5DD1C587E0}" destId="{FBC96FFF-FE74-49AC-AF5C-014EC210F7DB}" srcOrd="5" destOrd="0" presId="urn:microsoft.com/office/officeart/2005/8/layout/arrow2"/>
    <dgm:cxn modelId="{FDE27CE5-5C3B-4809-961E-4091AB2FB339}" type="presParOf" srcId="{F2C90FB4-C9A4-45EE-990F-6D5DD1C587E0}" destId="{0985ED27-B8C3-4E11-BE53-52D4E23C984C}" srcOrd="6" destOrd="0" presId="urn:microsoft.com/office/officeart/2005/8/layout/arrow2"/>
    <dgm:cxn modelId="{764BEE3D-209D-4019-859F-95188087FE02}" type="presParOf" srcId="{F2C90FB4-C9A4-45EE-990F-6D5DD1C587E0}" destId="{FDB6A6A7-6E91-4E48-ADFB-7A77283350F4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C65A1B-37FB-444D-9001-5C36CFC676C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1FDC98B-2560-4183-851F-991FA763E007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阻塞模式；多人排队上班车，</a:t>
          </a:r>
          <a:r>
            <a:rPr lang="en-US" altLang="zh-CN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周</a:t>
          </a:r>
          <a:r>
            <a:rPr lang="en-US" altLang="zh-CN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趟班车</a:t>
          </a:r>
          <a:endParaRPr lang="zh-CN" altLang="en-US" sz="1400" dirty="0">
            <a:solidFill>
              <a:schemeClr val="accent2"/>
            </a:solidFill>
          </a:endParaRPr>
        </a:p>
      </dgm:t>
    </dgm:pt>
    <dgm:pt modelId="{954A26B7-EBB8-4246-B3D5-90C7C208F267}" type="parTrans" cxnId="{7DF8D61A-7278-44D6-B155-F7C8E065A856}">
      <dgm:prSet/>
      <dgm:spPr/>
      <dgm:t>
        <a:bodyPr/>
        <a:lstStyle/>
        <a:p>
          <a:endParaRPr lang="zh-CN" altLang="en-US" sz="2000"/>
        </a:p>
      </dgm:t>
    </dgm:pt>
    <dgm:pt modelId="{4A67BA97-A935-42D7-BBCC-8E3D525547F7}" type="sibTrans" cxnId="{7DF8D61A-7278-44D6-B155-F7C8E065A85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zh-CN" altLang="en-US" sz="2000"/>
        </a:p>
      </dgm:t>
    </dgm:pt>
    <dgm:pt modelId="{A91BF951-B4E0-460D-AC93-EED91EBDCAEF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自助模式；多人并行上班车，</a:t>
          </a:r>
          <a:r>
            <a:rPr lang="en-US" altLang="zh-CN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天</a:t>
          </a:r>
          <a:r>
            <a:rPr lang="en-US" altLang="zh-CN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趟班车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46A4B971-767D-4520-8CFA-F6E0D22467DE}" type="parTrans" cxnId="{1150E464-ED80-4E9D-8C01-69CF3F8910BC}">
      <dgm:prSet/>
      <dgm:spPr/>
      <dgm:t>
        <a:bodyPr/>
        <a:lstStyle/>
        <a:p>
          <a:endParaRPr lang="zh-CN" altLang="en-US" sz="2000"/>
        </a:p>
      </dgm:t>
    </dgm:pt>
    <dgm:pt modelId="{DAD458DB-89BD-4410-96DC-8617219475D9}" type="sibTrans" cxnId="{1150E464-ED80-4E9D-8C01-69CF3F8910B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zh-CN" altLang="en-US" sz="2000"/>
        </a:p>
      </dgm:t>
    </dgm:pt>
    <dgm:pt modelId="{79FF9918-AA16-4348-9972-F9CDFE4BA0E0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400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自动化模式；</a:t>
          </a:r>
          <a:r>
            <a:rPr lang="en-US" altLang="zh-CN" sz="1400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天</a:t>
          </a:r>
          <a:r>
            <a:rPr lang="en-US" altLang="zh-CN" sz="1400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sz="1400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趟班车</a:t>
          </a:r>
          <a:endParaRPr lang="zh-CN" altLang="en-US" sz="1400" b="1" dirty="0">
            <a:solidFill>
              <a:schemeClr val="accent5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A95F50-2190-49C5-A630-01AC26028CB4}" type="parTrans" cxnId="{5EFE23FE-E4BA-436C-8CC3-8F8B0CC044AE}">
      <dgm:prSet/>
      <dgm:spPr/>
      <dgm:t>
        <a:bodyPr/>
        <a:lstStyle/>
        <a:p>
          <a:endParaRPr lang="zh-CN" altLang="en-US" sz="2000"/>
        </a:p>
      </dgm:t>
    </dgm:pt>
    <dgm:pt modelId="{C23AEBCE-F996-414C-BFDA-C5F7AA95BA5E}" type="sibTrans" cxnId="{5EFE23FE-E4BA-436C-8CC3-8F8B0CC044AE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t>
        <a:bodyPr/>
        <a:lstStyle/>
        <a:p>
          <a:endParaRPr lang="zh-CN" altLang="en-US" sz="2000"/>
        </a:p>
      </dgm:t>
    </dgm:pt>
    <dgm:pt modelId="{89DFE4D3-1D3B-453E-95DE-FFA0F54C0246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400" b="1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实验平台；不发版本的算法实验</a:t>
          </a:r>
          <a:endParaRPr lang="zh-CN" altLang="en-US" sz="1400" b="1" dirty="0">
            <a:solidFill>
              <a:schemeClr val="accent5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CC2FE-5B48-48FC-9216-EAC097096285}" type="parTrans" cxnId="{886B0429-44EB-4DB4-8991-A7D275A61EF9}">
      <dgm:prSet/>
      <dgm:spPr/>
      <dgm:t>
        <a:bodyPr/>
        <a:lstStyle/>
        <a:p>
          <a:endParaRPr lang="zh-CN" altLang="en-US"/>
        </a:p>
      </dgm:t>
    </dgm:pt>
    <dgm:pt modelId="{092BCB16-F2B5-4545-8ACA-07BF6DF142DC}" type="sibTrans" cxnId="{886B0429-44EB-4DB4-8991-A7D275A61EF9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zh-CN" altLang="en-US"/>
        </a:p>
      </dgm:t>
    </dgm:pt>
    <dgm:pt modelId="{64D6631A-6CA2-4177-8D82-E4433782B16F}" type="pres">
      <dgm:prSet presAssocID="{FAC65A1B-37FB-444D-9001-5C36CFC676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212BE19-3BC8-4CC8-AC47-CD157E1659BE}" type="pres">
      <dgm:prSet presAssocID="{FAC65A1B-37FB-444D-9001-5C36CFC676C4}" presName="dot1" presStyleLbl="alignNode1" presStyleIdx="0" presStyleCnt="13"/>
      <dgm:spPr/>
    </dgm:pt>
    <dgm:pt modelId="{FC1EA5BA-8674-48E4-9AD9-3826E5701B6E}" type="pres">
      <dgm:prSet presAssocID="{FAC65A1B-37FB-444D-9001-5C36CFC676C4}" presName="dot2" presStyleLbl="alignNode1" presStyleIdx="1" presStyleCnt="13"/>
      <dgm:spPr/>
    </dgm:pt>
    <dgm:pt modelId="{25AA7B6E-D001-438D-8604-B869244CBD3A}" type="pres">
      <dgm:prSet presAssocID="{FAC65A1B-37FB-444D-9001-5C36CFC676C4}" presName="dot3" presStyleLbl="alignNode1" presStyleIdx="2" presStyleCnt="13"/>
      <dgm:spPr/>
    </dgm:pt>
    <dgm:pt modelId="{EFD708E3-B9A5-49FB-AD91-5CA744AA07E0}" type="pres">
      <dgm:prSet presAssocID="{FAC65A1B-37FB-444D-9001-5C36CFC676C4}" presName="dot4" presStyleLbl="alignNode1" presStyleIdx="3" presStyleCnt="13"/>
      <dgm:spPr/>
    </dgm:pt>
    <dgm:pt modelId="{C362C117-DC24-422C-A80C-D3611E5F6DAA}" type="pres">
      <dgm:prSet presAssocID="{FAC65A1B-37FB-444D-9001-5C36CFC676C4}" presName="dot5" presStyleLbl="alignNode1" presStyleIdx="4" presStyleCnt="13"/>
      <dgm:spPr/>
    </dgm:pt>
    <dgm:pt modelId="{C5847799-431B-4EE7-8680-68F157250A33}" type="pres">
      <dgm:prSet presAssocID="{FAC65A1B-37FB-444D-9001-5C36CFC676C4}" presName="dot6" presStyleLbl="alignNode1" presStyleIdx="5" presStyleCnt="13"/>
      <dgm:spPr/>
    </dgm:pt>
    <dgm:pt modelId="{93222AD2-CDCA-48BB-818B-187624E5B836}" type="pres">
      <dgm:prSet presAssocID="{FAC65A1B-37FB-444D-9001-5C36CFC676C4}" presName="dotArrow1" presStyleLbl="alignNode1" presStyleIdx="6" presStyleCnt="13"/>
      <dgm:spPr/>
    </dgm:pt>
    <dgm:pt modelId="{7B2BBF1F-8984-4394-B713-F762A6F2A79D}" type="pres">
      <dgm:prSet presAssocID="{FAC65A1B-37FB-444D-9001-5C36CFC676C4}" presName="dotArrow2" presStyleLbl="alignNode1" presStyleIdx="7" presStyleCnt="13"/>
      <dgm:spPr/>
    </dgm:pt>
    <dgm:pt modelId="{5A62FB1E-3821-4F83-A741-0933AE0BB036}" type="pres">
      <dgm:prSet presAssocID="{FAC65A1B-37FB-444D-9001-5C36CFC676C4}" presName="dotArrow3" presStyleLbl="alignNode1" presStyleIdx="8" presStyleCnt="13"/>
      <dgm:spPr/>
    </dgm:pt>
    <dgm:pt modelId="{6FB4CF5E-B256-41E3-AA2F-DB6CB09AB393}" type="pres">
      <dgm:prSet presAssocID="{FAC65A1B-37FB-444D-9001-5C36CFC676C4}" presName="dotArrow4" presStyleLbl="alignNode1" presStyleIdx="9" presStyleCnt="13"/>
      <dgm:spPr/>
    </dgm:pt>
    <dgm:pt modelId="{0B4283E2-2B2F-4F33-9AEA-160350513213}" type="pres">
      <dgm:prSet presAssocID="{FAC65A1B-37FB-444D-9001-5C36CFC676C4}" presName="dotArrow5" presStyleLbl="alignNode1" presStyleIdx="10" presStyleCnt="13"/>
      <dgm:spPr/>
    </dgm:pt>
    <dgm:pt modelId="{E8CCE112-DB86-4CC4-B62E-67E202195997}" type="pres">
      <dgm:prSet presAssocID="{FAC65A1B-37FB-444D-9001-5C36CFC676C4}" presName="dotArrow6" presStyleLbl="alignNode1" presStyleIdx="11" presStyleCnt="13"/>
      <dgm:spPr/>
    </dgm:pt>
    <dgm:pt modelId="{F75C86BF-C07D-4E57-B882-B63A3343EA9F}" type="pres">
      <dgm:prSet presAssocID="{FAC65A1B-37FB-444D-9001-5C36CFC676C4}" presName="dotArrow7" presStyleLbl="alignNode1" presStyleIdx="12" presStyleCnt="13"/>
      <dgm:spPr/>
    </dgm:pt>
    <dgm:pt modelId="{FF2A8CC0-B89B-4755-B503-82EC69D3CDFC}" type="pres">
      <dgm:prSet presAssocID="{11FDC98B-2560-4183-851F-991FA763E007}" presName="parTx1" presStyleLbl="node1" presStyleIdx="0" presStyleCnt="4"/>
      <dgm:spPr/>
      <dgm:t>
        <a:bodyPr/>
        <a:lstStyle/>
        <a:p>
          <a:endParaRPr lang="zh-CN" altLang="en-US"/>
        </a:p>
      </dgm:t>
    </dgm:pt>
    <dgm:pt modelId="{87B8D4FA-9D17-440E-BE6C-540077B2663C}" type="pres">
      <dgm:prSet presAssocID="{4A67BA97-A935-42D7-BBCC-8E3D525547F7}" presName="picture1" presStyleCnt="0"/>
      <dgm:spPr/>
    </dgm:pt>
    <dgm:pt modelId="{C57CFE76-2DE0-485A-9E62-8622040EDE46}" type="pres">
      <dgm:prSet presAssocID="{4A67BA97-A935-42D7-BBCC-8E3D525547F7}" presName="imageRepeatNode" presStyleLbl="fgImgPlace1" presStyleIdx="0" presStyleCnt="4"/>
      <dgm:spPr/>
      <dgm:t>
        <a:bodyPr/>
        <a:lstStyle/>
        <a:p>
          <a:endParaRPr lang="zh-CN" altLang="en-US"/>
        </a:p>
      </dgm:t>
    </dgm:pt>
    <dgm:pt modelId="{FF7CCC4B-B5CA-4528-92D6-01BCB26F09E9}" type="pres">
      <dgm:prSet presAssocID="{A91BF951-B4E0-460D-AC93-EED91EBDCAEF}" presName="parTx2" presStyleLbl="node1" presStyleIdx="1" presStyleCnt="4"/>
      <dgm:spPr/>
      <dgm:t>
        <a:bodyPr/>
        <a:lstStyle/>
        <a:p>
          <a:endParaRPr lang="zh-CN" altLang="en-US"/>
        </a:p>
      </dgm:t>
    </dgm:pt>
    <dgm:pt modelId="{D7EA7366-26E5-42EF-AADF-3E050C537C68}" type="pres">
      <dgm:prSet presAssocID="{DAD458DB-89BD-4410-96DC-8617219475D9}" presName="picture2" presStyleCnt="0"/>
      <dgm:spPr/>
    </dgm:pt>
    <dgm:pt modelId="{58C1DC42-AF71-41C1-92D2-A9302CB874B4}" type="pres">
      <dgm:prSet presAssocID="{DAD458DB-89BD-4410-96DC-8617219475D9}" presName="imageRepeatNode" presStyleLbl="fgImgPlace1" presStyleIdx="1" presStyleCnt="4" custLinFactNeighborX="1125" custLinFactNeighborY="-105"/>
      <dgm:spPr/>
      <dgm:t>
        <a:bodyPr/>
        <a:lstStyle/>
        <a:p>
          <a:endParaRPr lang="zh-CN" altLang="en-US"/>
        </a:p>
      </dgm:t>
    </dgm:pt>
    <dgm:pt modelId="{F4D9B89C-7697-4F63-98DE-46431E119544}" type="pres">
      <dgm:prSet presAssocID="{79FF9918-AA16-4348-9972-F9CDFE4BA0E0}" presName="parTx3" presStyleLbl="node1" presStyleIdx="2" presStyleCnt="4"/>
      <dgm:spPr/>
      <dgm:t>
        <a:bodyPr/>
        <a:lstStyle/>
        <a:p>
          <a:endParaRPr lang="zh-CN" altLang="en-US"/>
        </a:p>
      </dgm:t>
    </dgm:pt>
    <dgm:pt modelId="{A89036A4-4E75-437A-B416-C335E173379B}" type="pres">
      <dgm:prSet presAssocID="{C23AEBCE-F996-414C-BFDA-C5F7AA95BA5E}" presName="picture3" presStyleCnt="0"/>
      <dgm:spPr/>
    </dgm:pt>
    <dgm:pt modelId="{52A3678D-296C-44EE-AA80-CC0626D86DFB}" type="pres">
      <dgm:prSet presAssocID="{C23AEBCE-F996-414C-BFDA-C5F7AA95BA5E}" presName="imageRepeatNode" presStyleLbl="fgImgPlace1" presStyleIdx="2" presStyleCnt="4"/>
      <dgm:spPr/>
      <dgm:t>
        <a:bodyPr/>
        <a:lstStyle/>
        <a:p>
          <a:endParaRPr lang="zh-CN" altLang="en-US"/>
        </a:p>
      </dgm:t>
    </dgm:pt>
    <dgm:pt modelId="{95C5BEC0-17BD-4460-86AE-9F68B81F668D}" type="pres">
      <dgm:prSet presAssocID="{89DFE4D3-1D3B-453E-95DE-FFA0F54C0246}" presName="parTx4" presStyleLbl="node1" presStyleIdx="3" presStyleCnt="4"/>
      <dgm:spPr/>
      <dgm:t>
        <a:bodyPr/>
        <a:lstStyle/>
        <a:p>
          <a:endParaRPr lang="zh-CN" altLang="en-US"/>
        </a:p>
      </dgm:t>
    </dgm:pt>
    <dgm:pt modelId="{CBEC2888-93F6-46E7-8E1C-422266612620}" type="pres">
      <dgm:prSet presAssocID="{092BCB16-F2B5-4545-8ACA-07BF6DF142DC}" presName="picture4" presStyleCnt="0"/>
      <dgm:spPr/>
    </dgm:pt>
    <dgm:pt modelId="{52C12CD3-5B23-4C2C-9CAE-03AA09938F10}" type="pres">
      <dgm:prSet presAssocID="{092BCB16-F2B5-4545-8ACA-07BF6DF142DC}" presName="imageRepeatNode" presStyleLbl="fgImgPlac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150E464-ED80-4E9D-8C01-69CF3F8910BC}" srcId="{FAC65A1B-37FB-444D-9001-5C36CFC676C4}" destId="{A91BF951-B4E0-460D-AC93-EED91EBDCAEF}" srcOrd="1" destOrd="0" parTransId="{46A4B971-767D-4520-8CFA-F6E0D22467DE}" sibTransId="{DAD458DB-89BD-4410-96DC-8617219475D9}"/>
    <dgm:cxn modelId="{0354A03E-D0E5-415E-B9D8-45FF6BAF0A65}" type="presOf" srcId="{C23AEBCE-F996-414C-BFDA-C5F7AA95BA5E}" destId="{52A3678D-296C-44EE-AA80-CC0626D86DFB}" srcOrd="0" destOrd="0" presId="urn:microsoft.com/office/officeart/2008/layout/AscendingPictureAccentProcess"/>
    <dgm:cxn modelId="{FC33F67D-7CA8-4A53-A948-08A11A78AE2C}" type="presOf" srcId="{DAD458DB-89BD-4410-96DC-8617219475D9}" destId="{58C1DC42-AF71-41C1-92D2-A9302CB874B4}" srcOrd="0" destOrd="0" presId="urn:microsoft.com/office/officeart/2008/layout/AscendingPictureAccentProcess"/>
    <dgm:cxn modelId="{C1AE5AE3-26C6-4E7E-ABE1-C722AF58D655}" type="presOf" srcId="{4A67BA97-A935-42D7-BBCC-8E3D525547F7}" destId="{C57CFE76-2DE0-485A-9E62-8622040EDE46}" srcOrd="0" destOrd="0" presId="urn:microsoft.com/office/officeart/2008/layout/AscendingPictureAccentProcess"/>
    <dgm:cxn modelId="{5EFE23FE-E4BA-436C-8CC3-8F8B0CC044AE}" srcId="{FAC65A1B-37FB-444D-9001-5C36CFC676C4}" destId="{79FF9918-AA16-4348-9972-F9CDFE4BA0E0}" srcOrd="2" destOrd="0" parTransId="{4FA95F50-2190-49C5-A630-01AC26028CB4}" sibTransId="{C23AEBCE-F996-414C-BFDA-C5F7AA95BA5E}"/>
    <dgm:cxn modelId="{886B0429-44EB-4DB4-8991-A7D275A61EF9}" srcId="{FAC65A1B-37FB-444D-9001-5C36CFC676C4}" destId="{89DFE4D3-1D3B-453E-95DE-FFA0F54C0246}" srcOrd="3" destOrd="0" parTransId="{080CC2FE-5B48-48FC-9216-EAC097096285}" sibTransId="{092BCB16-F2B5-4545-8ACA-07BF6DF142DC}"/>
    <dgm:cxn modelId="{0CAA6C7C-53D8-469D-B665-9E6B807FCB96}" type="presOf" srcId="{092BCB16-F2B5-4545-8ACA-07BF6DF142DC}" destId="{52C12CD3-5B23-4C2C-9CAE-03AA09938F10}" srcOrd="0" destOrd="0" presId="urn:microsoft.com/office/officeart/2008/layout/AscendingPictureAccentProcess"/>
    <dgm:cxn modelId="{7DF8D61A-7278-44D6-B155-F7C8E065A856}" srcId="{FAC65A1B-37FB-444D-9001-5C36CFC676C4}" destId="{11FDC98B-2560-4183-851F-991FA763E007}" srcOrd="0" destOrd="0" parTransId="{954A26B7-EBB8-4246-B3D5-90C7C208F267}" sibTransId="{4A67BA97-A935-42D7-BBCC-8E3D525547F7}"/>
    <dgm:cxn modelId="{DCBDFB43-3ABE-44F9-8483-AE546C89EA54}" type="presOf" srcId="{79FF9918-AA16-4348-9972-F9CDFE4BA0E0}" destId="{F4D9B89C-7697-4F63-98DE-46431E119544}" srcOrd="0" destOrd="0" presId="urn:microsoft.com/office/officeart/2008/layout/AscendingPictureAccentProcess"/>
    <dgm:cxn modelId="{B1E83CCE-8766-4CD1-A7A7-19489CFE84BA}" type="presOf" srcId="{11FDC98B-2560-4183-851F-991FA763E007}" destId="{FF2A8CC0-B89B-4755-B503-82EC69D3CDFC}" srcOrd="0" destOrd="0" presId="urn:microsoft.com/office/officeart/2008/layout/AscendingPictureAccentProcess"/>
    <dgm:cxn modelId="{455C87E5-AE55-4819-898B-DE00CD629FBC}" type="presOf" srcId="{89DFE4D3-1D3B-453E-95DE-FFA0F54C0246}" destId="{95C5BEC0-17BD-4460-86AE-9F68B81F668D}" srcOrd="0" destOrd="0" presId="urn:microsoft.com/office/officeart/2008/layout/AscendingPictureAccentProcess"/>
    <dgm:cxn modelId="{242B92E2-109F-4882-AF95-280B9233F8EC}" type="presOf" srcId="{A91BF951-B4E0-460D-AC93-EED91EBDCAEF}" destId="{FF7CCC4B-B5CA-4528-92D6-01BCB26F09E9}" srcOrd="0" destOrd="0" presId="urn:microsoft.com/office/officeart/2008/layout/AscendingPictureAccentProcess"/>
    <dgm:cxn modelId="{B763F1AB-00B6-47C5-B3FE-05BA5E215616}" type="presOf" srcId="{FAC65A1B-37FB-444D-9001-5C36CFC676C4}" destId="{64D6631A-6CA2-4177-8D82-E4433782B16F}" srcOrd="0" destOrd="0" presId="urn:microsoft.com/office/officeart/2008/layout/AscendingPictureAccentProcess"/>
    <dgm:cxn modelId="{ECB396DD-4BEA-42A3-8196-085FC532A41F}" type="presParOf" srcId="{64D6631A-6CA2-4177-8D82-E4433782B16F}" destId="{3212BE19-3BC8-4CC8-AC47-CD157E1659BE}" srcOrd="0" destOrd="0" presId="urn:microsoft.com/office/officeart/2008/layout/AscendingPictureAccentProcess"/>
    <dgm:cxn modelId="{92A05D5C-9875-4AC8-9BB8-400E43FD17F3}" type="presParOf" srcId="{64D6631A-6CA2-4177-8D82-E4433782B16F}" destId="{FC1EA5BA-8674-48E4-9AD9-3826E5701B6E}" srcOrd="1" destOrd="0" presId="urn:microsoft.com/office/officeart/2008/layout/AscendingPictureAccentProcess"/>
    <dgm:cxn modelId="{BA3AC59A-57E4-4B83-BBBF-0CB756F21E28}" type="presParOf" srcId="{64D6631A-6CA2-4177-8D82-E4433782B16F}" destId="{25AA7B6E-D001-438D-8604-B869244CBD3A}" srcOrd="2" destOrd="0" presId="urn:microsoft.com/office/officeart/2008/layout/AscendingPictureAccentProcess"/>
    <dgm:cxn modelId="{A62C1DBE-4B3D-441B-8023-6A40FA89E32C}" type="presParOf" srcId="{64D6631A-6CA2-4177-8D82-E4433782B16F}" destId="{EFD708E3-B9A5-49FB-AD91-5CA744AA07E0}" srcOrd="3" destOrd="0" presId="urn:microsoft.com/office/officeart/2008/layout/AscendingPictureAccentProcess"/>
    <dgm:cxn modelId="{18E9D9E7-78D1-4E0E-86B3-E5F5CAC74894}" type="presParOf" srcId="{64D6631A-6CA2-4177-8D82-E4433782B16F}" destId="{C362C117-DC24-422C-A80C-D3611E5F6DAA}" srcOrd="4" destOrd="0" presId="urn:microsoft.com/office/officeart/2008/layout/AscendingPictureAccentProcess"/>
    <dgm:cxn modelId="{1BF33DA2-EC74-4F19-96B6-F80FF68C1013}" type="presParOf" srcId="{64D6631A-6CA2-4177-8D82-E4433782B16F}" destId="{C5847799-431B-4EE7-8680-68F157250A33}" srcOrd="5" destOrd="0" presId="urn:microsoft.com/office/officeart/2008/layout/AscendingPictureAccentProcess"/>
    <dgm:cxn modelId="{24C834AE-AA8C-42DA-8A29-A25B7B8EA5EC}" type="presParOf" srcId="{64D6631A-6CA2-4177-8D82-E4433782B16F}" destId="{93222AD2-CDCA-48BB-818B-187624E5B836}" srcOrd="6" destOrd="0" presId="urn:microsoft.com/office/officeart/2008/layout/AscendingPictureAccentProcess"/>
    <dgm:cxn modelId="{A61404C7-EE25-49F0-9856-5E43A0116B52}" type="presParOf" srcId="{64D6631A-6CA2-4177-8D82-E4433782B16F}" destId="{7B2BBF1F-8984-4394-B713-F762A6F2A79D}" srcOrd="7" destOrd="0" presId="urn:microsoft.com/office/officeart/2008/layout/AscendingPictureAccentProcess"/>
    <dgm:cxn modelId="{AC2AD6F7-4B10-4AF5-A2A3-98D4FE9C7E0F}" type="presParOf" srcId="{64D6631A-6CA2-4177-8D82-E4433782B16F}" destId="{5A62FB1E-3821-4F83-A741-0933AE0BB036}" srcOrd="8" destOrd="0" presId="urn:microsoft.com/office/officeart/2008/layout/AscendingPictureAccentProcess"/>
    <dgm:cxn modelId="{093F2711-1E85-434D-8729-1F8E991F1F6B}" type="presParOf" srcId="{64D6631A-6CA2-4177-8D82-E4433782B16F}" destId="{6FB4CF5E-B256-41E3-AA2F-DB6CB09AB393}" srcOrd="9" destOrd="0" presId="urn:microsoft.com/office/officeart/2008/layout/AscendingPictureAccentProcess"/>
    <dgm:cxn modelId="{F454D742-C353-4A92-AEC4-B7EB9A57969B}" type="presParOf" srcId="{64D6631A-6CA2-4177-8D82-E4433782B16F}" destId="{0B4283E2-2B2F-4F33-9AEA-160350513213}" srcOrd="10" destOrd="0" presId="urn:microsoft.com/office/officeart/2008/layout/AscendingPictureAccentProcess"/>
    <dgm:cxn modelId="{CD5EB32F-F4BA-4F61-B0D6-3432193732A3}" type="presParOf" srcId="{64D6631A-6CA2-4177-8D82-E4433782B16F}" destId="{E8CCE112-DB86-4CC4-B62E-67E202195997}" srcOrd="11" destOrd="0" presId="urn:microsoft.com/office/officeart/2008/layout/AscendingPictureAccentProcess"/>
    <dgm:cxn modelId="{F8DEAF8D-BE43-495C-996C-54D16916F93C}" type="presParOf" srcId="{64D6631A-6CA2-4177-8D82-E4433782B16F}" destId="{F75C86BF-C07D-4E57-B882-B63A3343EA9F}" srcOrd="12" destOrd="0" presId="urn:microsoft.com/office/officeart/2008/layout/AscendingPictureAccentProcess"/>
    <dgm:cxn modelId="{41368313-C49C-428A-8EAF-B49CE9E2CDCE}" type="presParOf" srcId="{64D6631A-6CA2-4177-8D82-E4433782B16F}" destId="{FF2A8CC0-B89B-4755-B503-82EC69D3CDFC}" srcOrd="13" destOrd="0" presId="urn:microsoft.com/office/officeart/2008/layout/AscendingPictureAccentProcess"/>
    <dgm:cxn modelId="{66C9B718-E99F-414E-AE22-8C834A2732B0}" type="presParOf" srcId="{64D6631A-6CA2-4177-8D82-E4433782B16F}" destId="{87B8D4FA-9D17-440E-BE6C-540077B2663C}" srcOrd="14" destOrd="0" presId="urn:microsoft.com/office/officeart/2008/layout/AscendingPictureAccentProcess"/>
    <dgm:cxn modelId="{1AAEE8B8-65D0-411F-8059-2E316AEA31C8}" type="presParOf" srcId="{87B8D4FA-9D17-440E-BE6C-540077B2663C}" destId="{C57CFE76-2DE0-485A-9E62-8622040EDE46}" srcOrd="0" destOrd="0" presId="urn:microsoft.com/office/officeart/2008/layout/AscendingPictureAccentProcess"/>
    <dgm:cxn modelId="{9BC9B844-3945-4A28-9CF6-B477F5746959}" type="presParOf" srcId="{64D6631A-6CA2-4177-8D82-E4433782B16F}" destId="{FF7CCC4B-B5CA-4528-92D6-01BCB26F09E9}" srcOrd="15" destOrd="0" presId="urn:microsoft.com/office/officeart/2008/layout/AscendingPictureAccentProcess"/>
    <dgm:cxn modelId="{83CB67A4-CEF5-45C7-98BD-DA9CC7B1DB49}" type="presParOf" srcId="{64D6631A-6CA2-4177-8D82-E4433782B16F}" destId="{D7EA7366-26E5-42EF-AADF-3E050C537C68}" srcOrd="16" destOrd="0" presId="urn:microsoft.com/office/officeart/2008/layout/AscendingPictureAccentProcess"/>
    <dgm:cxn modelId="{6972D02B-76B2-4729-B86B-367BCEC82132}" type="presParOf" srcId="{D7EA7366-26E5-42EF-AADF-3E050C537C68}" destId="{58C1DC42-AF71-41C1-92D2-A9302CB874B4}" srcOrd="0" destOrd="0" presId="urn:microsoft.com/office/officeart/2008/layout/AscendingPictureAccentProcess"/>
    <dgm:cxn modelId="{434FCE0F-976B-416D-81F7-402A7E4F2154}" type="presParOf" srcId="{64D6631A-6CA2-4177-8D82-E4433782B16F}" destId="{F4D9B89C-7697-4F63-98DE-46431E119544}" srcOrd="17" destOrd="0" presId="urn:microsoft.com/office/officeart/2008/layout/AscendingPictureAccentProcess"/>
    <dgm:cxn modelId="{7A3FF18D-4C52-48D4-96AC-E0AEF1A67254}" type="presParOf" srcId="{64D6631A-6CA2-4177-8D82-E4433782B16F}" destId="{A89036A4-4E75-437A-B416-C335E173379B}" srcOrd="18" destOrd="0" presId="urn:microsoft.com/office/officeart/2008/layout/AscendingPictureAccentProcess"/>
    <dgm:cxn modelId="{1BB656C3-B514-4BC8-AC67-ED55FE36C434}" type="presParOf" srcId="{A89036A4-4E75-437A-B416-C335E173379B}" destId="{52A3678D-296C-44EE-AA80-CC0626D86DFB}" srcOrd="0" destOrd="0" presId="urn:microsoft.com/office/officeart/2008/layout/AscendingPictureAccentProcess"/>
    <dgm:cxn modelId="{808C9476-CA62-42DE-A2CB-BE5D50FB49F0}" type="presParOf" srcId="{64D6631A-6CA2-4177-8D82-E4433782B16F}" destId="{95C5BEC0-17BD-4460-86AE-9F68B81F668D}" srcOrd="19" destOrd="0" presId="urn:microsoft.com/office/officeart/2008/layout/AscendingPictureAccentProcess"/>
    <dgm:cxn modelId="{3D990113-18E6-4D91-A947-7C1F34C56252}" type="presParOf" srcId="{64D6631A-6CA2-4177-8D82-E4433782B16F}" destId="{CBEC2888-93F6-46E7-8E1C-422266612620}" srcOrd="20" destOrd="0" presId="urn:microsoft.com/office/officeart/2008/layout/AscendingPictureAccentProcess"/>
    <dgm:cxn modelId="{B9CA5496-9481-4DC3-9133-512906E1180A}" type="presParOf" srcId="{CBEC2888-93F6-46E7-8E1C-422266612620}" destId="{52C12CD3-5B23-4C2C-9CAE-03AA09938F1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F89D26-920C-4685-A40B-4C25A8F9D00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A3A6226-7DFE-4ACF-A4DE-D913569C3D48}">
      <dgm:prSet phldrT="[文本]"/>
      <dgm:spPr/>
      <dgm:t>
        <a:bodyPr/>
        <a:lstStyle/>
        <a:p>
          <a:r>
            <a:rPr lang="zh-CN" altLang="en-US" dirty="0" smtClean="0"/>
            <a:t>体验包</a:t>
          </a:r>
          <a:endParaRPr lang="en-US" altLang="zh-CN" dirty="0" smtClean="0"/>
        </a:p>
        <a:p>
          <a:r>
            <a:rPr lang="zh-CN" altLang="en-US" dirty="0" smtClean="0"/>
            <a:t>下载</a:t>
          </a:r>
          <a:endParaRPr lang="zh-CN" altLang="en-US" dirty="0"/>
        </a:p>
      </dgm:t>
    </dgm:pt>
    <dgm:pt modelId="{510750F6-C124-4B61-B59F-C4C33C56FCB1}" type="parTrans" cxnId="{588A0546-5781-48C5-84AC-67C2D4DBAB4B}">
      <dgm:prSet/>
      <dgm:spPr/>
      <dgm:t>
        <a:bodyPr/>
        <a:lstStyle/>
        <a:p>
          <a:endParaRPr lang="zh-CN" altLang="en-US"/>
        </a:p>
      </dgm:t>
    </dgm:pt>
    <dgm:pt modelId="{BCD87D61-24FB-439B-AE2A-5453DF6030C8}" type="sibTrans" cxnId="{588A0546-5781-48C5-84AC-67C2D4DBAB4B}">
      <dgm:prSet/>
      <dgm:spPr/>
      <dgm:t>
        <a:bodyPr/>
        <a:lstStyle/>
        <a:p>
          <a:endParaRPr lang="zh-CN" altLang="en-US"/>
        </a:p>
      </dgm:t>
    </dgm:pt>
    <dgm:pt modelId="{8C56AC00-5F1B-4305-A798-DC29F6695F01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多国环境切换</a:t>
          </a:r>
          <a:endParaRPr lang="zh-CN" altLang="en-US" dirty="0"/>
        </a:p>
      </dgm:t>
    </dgm:pt>
    <dgm:pt modelId="{90C39894-3E7C-4EE9-BD3E-2E2B729AC154}" type="parTrans" cxnId="{1ADD565F-FECC-41CE-B873-B1AA68CE3221}">
      <dgm:prSet/>
      <dgm:spPr/>
      <dgm:t>
        <a:bodyPr/>
        <a:lstStyle/>
        <a:p>
          <a:endParaRPr lang="zh-CN" altLang="en-US"/>
        </a:p>
      </dgm:t>
    </dgm:pt>
    <dgm:pt modelId="{3507CC61-15A5-4F40-8CB8-136521EC250F}" type="sibTrans" cxnId="{1ADD565F-FECC-41CE-B873-B1AA68CE3221}">
      <dgm:prSet/>
      <dgm:spPr/>
      <dgm:t>
        <a:bodyPr/>
        <a:lstStyle/>
        <a:p>
          <a:endParaRPr lang="zh-CN" altLang="en-US"/>
        </a:p>
      </dgm:t>
    </dgm:pt>
    <dgm:pt modelId="{9EE83FE3-4CB0-489F-ACE0-584A3A5EA1AC}">
      <dgm:prSet phldrT="[文本]"/>
      <dgm:spPr/>
      <dgm:t>
        <a:bodyPr/>
        <a:lstStyle/>
        <a:p>
          <a:r>
            <a:rPr lang="zh-CN" altLang="en-US" dirty="0" smtClean="0"/>
            <a:t>问题反馈</a:t>
          </a:r>
          <a:endParaRPr lang="zh-CN" altLang="en-US" dirty="0"/>
        </a:p>
      </dgm:t>
    </dgm:pt>
    <dgm:pt modelId="{E3B4D48C-B1BF-486E-B0FC-E50715AEE472}" type="parTrans" cxnId="{A519FA35-BF4C-4327-8C4F-9CB9A689D242}">
      <dgm:prSet/>
      <dgm:spPr/>
      <dgm:t>
        <a:bodyPr/>
        <a:lstStyle/>
        <a:p>
          <a:endParaRPr lang="zh-CN" altLang="en-US"/>
        </a:p>
      </dgm:t>
    </dgm:pt>
    <dgm:pt modelId="{94199B6E-F96B-40B9-8FA2-578C8E6B66FC}" type="sibTrans" cxnId="{A519FA35-BF4C-4327-8C4F-9CB9A689D242}">
      <dgm:prSet/>
      <dgm:spPr/>
      <dgm:t>
        <a:bodyPr/>
        <a:lstStyle/>
        <a:p>
          <a:endParaRPr lang="zh-CN" altLang="en-US"/>
        </a:p>
      </dgm:t>
    </dgm:pt>
    <dgm:pt modelId="{B6FF1C82-8468-49DF-A77B-F4413EA303B8}">
      <dgm:prSet phldrT="[文本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体验数据查询</a:t>
          </a:r>
          <a:endParaRPr lang="zh-CN" altLang="en-US" dirty="0"/>
        </a:p>
      </dgm:t>
    </dgm:pt>
    <dgm:pt modelId="{204F678F-310B-4CC9-8895-0C938601AED1}" type="parTrans" cxnId="{CD6FA9FB-7101-4D52-8AC1-4EDBBEAE2B3B}">
      <dgm:prSet/>
      <dgm:spPr/>
      <dgm:t>
        <a:bodyPr/>
        <a:lstStyle/>
        <a:p>
          <a:endParaRPr lang="zh-CN" altLang="en-US"/>
        </a:p>
      </dgm:t>
    </dgm:pt>
    <dgm:pt modelId="{06CC6856-B786-4EB6-A50D-E4729D52130D}" type="sibTrans" cxnId="{CD6FA9FB-7101-4D52-8AC1-4EDBBEAE2B3B}">
      <dgm:prSet/>
      <dgm:spPr/>
      <dgm:t>
        <a:bodyPr/>
        <a:lstStyle/>
        <a:p>
          <a:endParaRPr lang="zh-CN" altLang="en-US"/>
        </a:p>
      </dgm:t>
    </dgm:pt>
    <dgm:pt modelId="{D6A650FC-8431-488A-99B6-FCCCDB8970A6}">
      <dgm:prSet phldrT="[文本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个人勋章</a:t>
          </a:r>
          <a:endParaRPr lang="zh-CN" altLang="en-US" dirty="0"/>
        </a:p>
      </dgm:t>
    </dgm:pt>
    <dgm:pt modelId="{AA0D0902-1A88-4CF5-88A5-3210B13C9316}" type="parTrans" cxnId="{1D15549C-30FC-47FD-AA70-224B20ED14C0}">
      <dgm:prSet/>
      <dgm:spPr/>
      <dgm:t>
        <a:bodyPr/>
        <a:lstStyle/>
        <a:p>
          <a:endParaRPr lang="zh-CN" altLang="en-US"/>
        </a:p>
      </dgm:t>
    </dgm:pt>
    <dgm:pt modelId="{44C00687-1AD9-42E8-A11A-060E70CA4B49}" type="sibTrans" cxnId="{1D15549C-30FC-47FD-AA70-224B20ED14C0}">
      <dgm:prSet/>
      <dgm:spPr/>
      <dgm:t>
        <a:bodyPr/>
        <a:lstStyle/>
        <a:p>
          <a:endParaRPr lang="zh-CN" altLang="en-US"/>
        </a:p>
      </dgm:t>
    </dgm:pt>
    <dgm:pt modelId="{1A929F25-4754-4D1E-BC36-B97522DEB4E3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语言翻译</a:t>
          </a:r>
          <a:endParaRPr lang="zh-CN" altLang="en-US" dirty="0"/>
        </a:p>
      </dgm:t>
    </dgm:pt>
    <dgm:pt modelId="{80723A1E-380B-48EF-9D80-376FEBC28066}" type="parTrans" cxnId="{9ABC7B19-3CFE-47A1-86E8-AABABCAEF10B}">
      <dgm:prSet/>
      <dgm:spPr/>
      <dgm:t>
        <a:bodyPr/>
        <a:lstStyle/>
        <a:p>
          <a:endParaRPr lang="zh-CN" altLang="en-US"/>
        </a:p>
      </dgm:t>
    </dgm:pt>
    <dgm:pt modelId="{2782C2B7-1729-45E0-B5C4-4948CD59A337}" type="sibTrans" cxnId="{9ABC7B19-3CFE-47A1-86E8-AABABCAEF10B}">
      <dgm:prSet/>
      <dgm:spPr/>
      <dgm:t>
        <a:bodyPr/>
        <a:lstStyle/>
        <a:p>
          <a:endParaRPr lang="zh-CN" altLang="en-US"/>
        </a:p>
      </dgm:t>
    </dgm:pt>
    <dgm:pt modelId="{5610E37C-6838-4243-8764-B8D652A339DB}" type="pres">
      <dgm:prSet presAssocID="{3FF89D26-920C-4685-A40B-4C25A8F9D00A}" presName="Name0" presStyleCnt="0">
        <dgm:presLayoutVars>
          <dgm:dir/>
          <dgm:animLvl val="lvl"/>
          <dgm:resizeHandles val="exact"/>
        </dgm:presLayoutVars>
      </dgm:prSet>
      <dgm:spPr/>
    </dgm:pt>
    <dgm:pt modelId="{AB899816-1ECF-467B-BA9D-079F7C20AD38}" type="pres">
      <dgm:prSet presAssocID="{EA3A6226-7DFE-4ACF-A4DE-D913569C3D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71566-C950-4639-885E-BCC3DAFE988F}" type="pres">
      <dgm:prSet presAssocID="{BCD87D61-24FB-439B-AE2A-5453DF6030C8}" presName="parTxOnlySpace" presStyleCnt="0"/>
      <dgm:spPr/>
    </dgm:pt>
    <dgm:pt modelId="{98422296-5E1D-40AD-8FB4-BAD0481197A6}" type="pres">
      <dgm:prSet presAssocID="{8C56AC00-5F1B-4305-A798-DC29F6695F0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33E3AB-6F0E-41E4-9AF1-1E9C9D1B690F}" type="pres">
      <dgm:prSet presAssocID="{3507CC61-15A5-4F40-8CB8-136521EC250F}" presName="parTxOnlySpace" presStyleCnt="0"/>
      <dgm:spPr/>
    </dgm:pt>
    <dgm:pt modelId="{C22A38C8-35B6-4EF7-BF74-72E98E7DBCCA}" type="pres">
      <dgm:prSet presAssocID="{1A929F25-4754-4D1E-BC36-B97522DEB4E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301C5-8C8A-407D-9F0D-7AA3B0C2FF16}" type="pres">
      <dgm:prSet presAssocID="{2782C2B7-1729-45E0-B5C4-4948CD59A337}" presName="parTxOnlySpace" presStyleCnt="0"/>
      <dgm:spPr/>
    </dgm:pt>
    <dgm:pt modelId="{82D6A298-E729-460E-9A54-30F9455F4E18}" type="pres">
      <dgm:prSet presAssocID="{9EE83FE3-4CB0-489F-ACE0-584A3A5EA1A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E62F0-E155-49D4-A2D8-2F738DC4C473}" type="pres">
      <dgm:prSet presAssocID="{94199B6E-F96B-40B9-8FA2-578C8E6B66FC}" presName="parTxOnlySpace" presStyleCnt="0"/>
      <dgm:spPr/>
    </dgm:pt>
    <dgm:pt modelId="{6FDC8B59-5F3E-4383-BDE2-38331C558518}" type="pres">
      <dgm:prSet presAssocID="{B6FF1C82-8468-49DF-A77B-F4413EA303B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3FDF4-694C-4799-8C04-69A1D07E8844}" type="pres">
      <dgm:prSet presAssocID="{06CC6856-B786-4EB6-A50D-E4729D52130D}" presName="parTxOnlySpace" presStyleCnt="0"/>
      <dgm:spPr/>
    </dgm:pt>
    <dgm:pt modelId="{D49B9EBB-42C8-4779-B364-7D3851A992B0}" type="pres">
      <dgm:prSet presAssocID="{D6A650FC-8431-488A-99B6-FCCCDB8970A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75952C-70F3-421B-9BD3-E69C1BAD54B6}" type="presOf" srcId="{D6A650FC-8431-488A-99B6-FCCCDB8970A6}" destId="{D49B9EBB-42C8-4779-B364-7D3851A992B0}" srcOrd="0" destOrd="0" presId="urn:microsoft.com/office/officeart/2005/8/layout/chevron1"/>
    <dgm:cxn modelId="{CD6FA9FB-7101-4D52-8AC1-4EDBBEAE2B3B}" srcId="{3FF89D26-920C-4685-A40B-4C25A8F9D00A}" destId="{B6FF1C82-8468-49DF-A77B-F4413EA303B8}" srcOrd="4" destOrd="0" parTransId="{204F678F-310B-4CC9-8895-0C938601AED1}" sibTransId="{06CC6856-B786-4EB6-A50D-E4729D52130D}"/>
    <dgm:cxn modelId="{A519FA35-BF4C-4327-8C4F-9CB9A689D242}" srcId="{3FF89D26-920C-4685-A40B-4C25A8F9D00A}" destId="{9EE83FE3-4CB0-489F-ACE0-584A3A5EA1AC}" srcOrd="3" destOrd="0" parTransId="{E3B4D48C-B1BF-486E-B0FC-E50715AEE472}" sibTransId="{94199B6E-F96B-40B9-8FA2-578C8E6B66FC}"/>
    <dgm:cxn modelId="{1D15549C-30FC-47FD-AA70-224B20ED14C0}" srcId="{3FF89D26-920C-4685-A40B-4C25A8F9D00A}" destId="{D6A650FC-8431-488A-99B6-FCCCDB8970A6}" srcOrd="5" destOrd="0" parTransId="{AA0D0902-1A88-4CF5-88A5-3210B13C9316}" sibTransId="{44C00687-1AD9-42E8-A11A-060E70CA4B49}"/>
    <dgm:cxn modelId="{9ABC7B19-3CFE-47A1-86E8-AABABCAEF10B}" srcId="{3FF89D26-920C-4685-A40B-4C25A8F9D00A}" destId="{1A929F25-4754-4D1E-BC36-B97522DEB4E3}" srcOrd="2" destOrd="0" parTransId="{80723A1E-380B-48EF-9D80-376FEBC28066}" sibTransId="{2782C2B7-1729-45E0-B5C4-4948CD59A337}"/>
    <dgm:cxn modelId="{C057AEBE-0C27-4133-A85B-4FD35337ACE0}" type="presOf" srcId="{8C56AC00-5F1B-4305-A798-DC29F6695F01}" destId="{98422296-5E1D-40AD-8FB4-BAD0481197A6}" srcOrd="0" destOrd="0" presId="urn:microsoft.com/office/officeart/2005/8/layout/chevron1"/>
    <dgm:cxn modelId="{CCFF27D1-0298-46E8-935A-C92F946A17BE}" type="presOf" srcId="{3FF89D26-920C-4685-A40B-4C25A8F9D00A}" destId="{5610E37C-6838-4243-8764-B8D652A339DB}" srcOrd="0" destOrd="0" presId="urn:microsoft.com/office/officeart/2005/8/layout/chevron1"/>
    <dgm:cxn modelId="{AF565C72-0958-4F00-AE49-C31000AE2A87}" type="presOf" srcId="{9EE83FE3-4CB0-489F-ACE0-584A3A5EA1AC}" destId="{82D6A298-E729-460E-9A54-30F9455F4E18}" srcOrd="0" destOrd="0" presId="urn:microsoft.com/office/officeart/2005/8/layout/chevron1"/>
    <dgm:cxn modelId="{588A0546-5781-48C5-84AC-67C2D4DBAB4B}" srcId="{3FF89D26-920C-4685-A40B-4C25A8F9D00A}" destId="{EA3A6226-7DFE-4ACF-A4DE-D913569C3D48}" srcOrd="0" destOrd="0" parTransId="{510750F6-C124-4B61-B59F-C4C33C56FCB1}" sibTransId="{BCD87D61-24FB-439B-AE2A-5453DF6030C8}"/>
    <dgm:cxn modelId="{65F04AFA-85D5-4602-BC0E-FC9468505BA7}" type="presOf" srcId="{EA3A6226-7DFE-4ACF-A4DE-D913569C3D48}" destId="{AB899816-1ECF-467B-BA9D-079F7C20AD38}" srcOrd="0" destOrd="0" presId="urn:microsoft.com/office/officeart/2005/8/layout/chevron1"/>
    <dgm:cxn modelId="{1ADD565F-FECC-41CE-B873-B1AA68CE3221}" srcId="{3FF89D26-920C-4685-A40B-4C25A8F9D00A}" destId="{8C56AC00-5F1B-4305-A798-DC29F6695F01}" srcOrd="1" destOrd="0" parTransId="{90C39894-3E7C-4EE9-BD3E-2E2B729AC154}" sibTransId="{3507CC61-15A5-4F40-8CB8-136521EC250F}"/>
    <dgm:cxn modelId="{E5A98A36-61E4-4C2C-9F21-151F26211479}" type="presOf" srcId="{1A929F25-4754-4D1E-BC36-B97522DEB4E3}" destId="{C22A38C8-35B6-4EF7-BF74-72E98E7DBCCA}" srcOrd="0" destOrd="0" presId="urn:microsoft.com/office/officeart/2005/8/layout/chevron1"/>
    <dgm:cxn modelId="{56D7055F-82C1-4CF4-98F3-02A73E5EB1EB}" type="presOf" srcId="{B6FF1C82-8468-49DF-A77B-F4413EA303B8}" destId="{6FDC8B59-5F3E-4383-BDE2-38331C558518}" srcOrd="0" destOrd="0" presId="urn:microsoft.com/office/officeart/2005/8/layout/chevron1"/>
    <dgm:cxn modelId="{C479503D-30EB-421A-9399-4B748E79C5C0}" type="presParOf" srcId="{5610E37C-6838-4243-8764-B8D652A339DB}" destId="{AB899816-1ECF-467B-BA9D-079F7C20AD38}" srcOrd="0" destOrd="0" presId="urn:microsoft.com/office/officeart/2005/8/layout/chevron1"/>
    <dgm:cxn modelId="{B42C7BCF-F71C-4A86-8132-A19B19AEC46C}" type="presParOf" srcId="{5610E37C-6838-4243-8764-B8D652A339DB}" destId="{61271566-C950-4639-885E-BCC3DAFE988F}" srcOrd="1" destOrd="0" presId="urn:microsoft.com/office/officeart/2005/8/layout/chevron1"/>
    <dgm:cxn modelId="{27E47294-A3E0-48A8-88F1-AA7F7E9C43A1}" type="presParOf" srcId="{5610E37C-6838-4243-8764-B8D652A339DB}" destId="{98422296-5E1D-40AD-8FB4-BAD0481197A6}" srcOrd="2" destOrd="0" presId="urn:microsoft.com/office/officeart/2005/8/layout/chevron1"/>
    <dgm:cxn modelId="{DF5711E7-80C1-4256-89E1-C2B5922B3157}" type="presParOf" srcId="{5610E37C-6838-4243-8764-B8D652A339DB}" destId="{CB33E3AB-6F0E-41E4-9AF1-1E9C9D1B690F}" srcOrd="3" destOrd="0" presId="urn:microsoft.com/office/officeart/2005/8/layout/chevron1"/>
    <dgm:cxn modelId="{E83CD754-EC1D-4D99-B8E9-6C2EBA7FA01F}" type="presParOf" srcId="{5610E37C-6838-4243-8764-B8D652A339DB}" destId="{C22A38C8-35B6-4EF7-BF74-72E98E7DBCCA}" srcOrd="4" destOrd="0" presId="urn:microsoft.com/office/officeart/2005/8/layout/chevron1"/>
    <dgm:cxn modelId="{D4F047E5-2B5B-4E55-BB7B-9ED878964ACC}" type="presParOf" srcId="{5610E37C-6838-4243-8764-B8D652A339DB}" destId="{0DB301C5-8C8A-407D-9F0D-7AA3B0C2FF16}" srcOrd="5" destOrd="0" presId="urn:microsoft.com/office/officeart/2005/8/layout/chevron1"/>
    <dgm:cxn modelId="{AC3B66F5-3C8D-4150-B3EC-4FC8159ABE4E}" type="presParOf" srcId="{5610E37C-6838-4243-8764-B8D652A339DB}" destId="{82D6A298-E729-460E-9A54-30F9455F4E18}" srcOrd="6" destOrd="0" presId="urn:microsoft.com/office/officeart/2005/8/layout/chevron1"/>
    <dgm:cxn modelId="{5A79A92B-8E9C-4378-9EA8-C71A5CEE4574}" type="presParOf" srcId="{5610E37C-6838-4243-8764-B8D652A339DB}" destId="{937E62F0-E155-49D4-A2D8-2F738DC4C473}" srcOrd="7" destOrd="0" presId="urn:microsoft.com/office/officeart/2005/8/layout/chevron1"/>
    <dgm:cxn modelId="{82CBC584-F3B6-4E26-8612-907E02D12F2B}" type="presParOf" srcId="{5610E37C-6838-4243-8764-B8D652A339DB}" destId="{6FDC8B59-5F3E-4383-BDE2-38331C558518}" srcOrd="8" destOrd="0" presId="urn:microsoft.com/office/officeart/2005/8/layout/chevron1"/>
    <dgm:cxn modelId="{81096BB5-829A-40A8-9213-A64D108ACE1A}" type="presParOf" srcId="{5610E37C-6838-4243-8764-B8D652A339DB}" destId="{6383FDF4-694C-4799-8C04-69A1D07E8844}" srcOrd="9" destOrd="0" presId="urn:microsoft.com/office/officeart/2005/8/layout/chevron1"/>
    <dgm:cxn modelId="{3B0D7230-7810-4D8D-B6B8-36D1621A60E6}" type="presParOf" srcId="{5610E37C-6838-4243-8764-B8D652A339DB}" destId="{D49B9EBB-42C8-4779-B364-7D3851A992B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E74A0-1875-464E-B7FC-6FE8DAD695C5}">
      <dsp:nvSpPr>
        <dsp:cNvPr id="0" name=""/>
        <dsp:cNvSpPr/>
      </dsp:nvSpPr>
      <dsp:spPr>
        <a:xfrm>
          <a:off x="-5324345" y="-815448"/>
          <a:ext cx="6340479" cy="6340479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AC8DD-C882-5A45-BD34-238B985BA788}">
      <dsp:nvSpPr>
        <dsp:cNvPr id="0" name=""/>
        <dsp:cNvSpPr/>
      </dsp:nvSpPr>
      <dsp:spPr>
        <a:xfrm>
          <a:off x="653690" y="470958"/>
          <a:ext cx="7564893" cy="941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6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第一部分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国际研发部的质量挑战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3690" y="470958"/>
        <a:ext cx="7564893" cy="941916"/>
      </dsp:txXfrm>
    </dsp:sp>
    <dsp:sp modelId="{80FEE9E5-F5A1-464B-AECD-E6E6DFFB5A47}">
      <dsp:nvSpPr>
        <dsp:cNvPr id="0" name=""/>
        <dsp:cNvSpPr/>
      </dsp:nvSpPr>
      <dsp:spPr>
        <a:xfrm>
          <a:off x="64992" y="353218"/>
          <a:ext cx="1177395" cy="117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22011-15BF-B648-9471-4104B2ABBF38}">
      <dsp:nvSpPr>
        <dsp:cNvPr id="0" name=""/>
        <dsp:cNvSpPr/>
      </dsp:nvSpPr>
      <dsp:spPr>
        <a:xfrm>
          <a:off x="996076" y="1883833"/>
          <a:ext cx="7222506" cy="94191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6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第二部分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Q1</a:t>
          </a: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</a:t>
          </a:r>
          <a:r>
            <a:rPr lang="zh-CN" altLang="en-US" sz="2400" b="0" kern="12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总结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6076" y="1883833"/>
        <a:ext cx="7222506" cy="941916"/>
      </dsp:txXfrm>
    </dsp:sp>
    <dsp:sp modelId="{6F6BCFE6-3CA7-C242-B8FA-9A99C092CE76}">
      <dsp:nvSpPr>
        <dsp:cNvPr id="0" name=""/>
        <dsp:cNvSpPr/>
      </dsp:nvSpPr>
      <dsp:spPr>
        <a:xfrm>
          <a:off x="407378" y="1766093"/>
          <a:ext cx="1177395" cy="117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56DAC-6BD8-8F4B-B16C-533AE760B183}">
      <dsp:nvSpPr>
        <dsp:cNvPr id="0" name=""/>
        <dsp:cNvSpPr/>
      </dsp:nvSpPr>
      <dsp:spPr>
        <a:xfrm>
          <a:off x="653690" y="3296708"/>
          <a:ext cx="7564893" cy="941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6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第三部分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Q2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工作规划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3690" y="3296708"/>
        <a:ext cx="7564893" cy="941916"/>
      </dsp:txXfrm>
    </dsp:sp>
    <dsp:sp modelId="{8CFE8EBE-9F75-A74C-AB49-A22FA9679BFD}">
      <dsp:nvSpPr>
        <dsp:cNvPr id="0" name=""/>
        <dsp:cNvSpPr/>
      </dsp:nvSpPr>
      <dsp:spPr>
        <a:xfrm>
          <a:off x="64992" y="3178968"/>
          <a:ext cx="1177395" cy="1177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C3EF7-9976-4F6C-A51B-987878050648}">
      <dsp:nvSpPr>
        <dsp:cNvPr id="0" name=""/>
        <dsp:cNvSpPr/>
      </dsp:nvSpPr>
      <dsp:spPr>
        <a:xfrm>
          <a:off x="920749" y="83331"/>
          <a:ext cx="867833" cy="867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压测</a:t>
          </a:r>
          <a:endParaRPr lang="zh-CN" altLang="en-US" sz="2100" kern="1200" dirty="0"/>
        </a:p>
      </dsp:txBody>
      <dsp:txXfrm>
        <a:off x="1047840" y="210422"/>
        <a:ext cx="613651" cy="613651"/>
      </dsp:txXfrm>
    </dsp:sp>
    <dsp:sp modelId="{87810965-569A-44CF-BF00-9F872ECD73D9}">
      <dsp:nvSpPr>
        <dsp:cNvPr id="0" name=""/>
        <dsp:cNvSpPr/>
      </dsp:nvSpPr>
      <dsp:spPr>
        <a:xfrm rot="2700000">
          <a:off x="1695336" y="826532"/>
          <a:ext cx="230124" cy="292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705446" y="860703"/>
        <a:ext cx="161087" cy="175735"/>
      </dsp:txXfrm>
    </dsp:sp>
    <dsp:sp modelId="{A29CC43D-0CB2-4750-A4D8-4CCE0D8E0F20}">
      <dsp:nvSpPr>
        <dsp:cNvPr id="0" name=""/>
        <dsp:cNvSpPr/>
      </dsp:nvSpPr>
      <dsp:spPr>
        <a:xfrm>
          <a:off x="1841424" y="1004005"/>
          <a:ext cx="867833" cy="867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瓶颈</a:t>
          </a:r>
          <a:endParaRPr lang="zh-CN" altLang="en-US" sz="2100" kern="1200" dirty="0"/>
        </a:p>
      </dsp:txBody>
      <dsp:txXfrm>
        <a:off x="1968515" y="1131096"/>
        <a:ext cx="613651" cy="613651"/>
      </dsp:txXfrm>
    </dsp:sp>
    <dsp:sp modelId="{0DA4767C-D8B2-4A24-B71C-69A3CC5869FD}">
      <dsp:nvSpPr>
        <dsp:cNvPr id="0" name=""/>
        <dsp:cNvSpPr/>
      </dsp:nvSpPr>
      <dsp:spPr>
        <a:xfrm rot="8100000">
          <a:off x="1704546" y="1747206"/>
          <a:ext cx="230124" cy="292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1763473" y="1781377"/>
        <a:ext cx="161087" cy="175735"/>
      </dsp:txXfrm>
    </dsp:sp>
    <dsp:sp modelId="{65544ABA-4675-4749-BAC8-660B77F1DD37}">
      <dsp:nvSpPr>
        <dsp:cNvPr id="0" name=""/>
        <dsp:cNvSpPr/>
      </dsp:nvSpPr>
      <dsp:spPr>
        <a:xfrm>
          <a:off x="920749" y="1924679"/>
          <a:ext cx="867833" cy="8678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优化</a:t>
          </a:r>
          <a:endParaRPr lang="zh-CN" altLang="en-US" sz="2100" kern="1200" dirty="0"/>
        </a:p>
      </dsp:txBody>
      <dsp:txXfrm>
        <a:off x="1047840" y="2051770"/>
        <a:ext cx="613651" cy="613651"/>
      </dsp:txXfrm>
    </dsp:sp>
    <dsp:sp modelId="{A5076F30-628F-4E55-94C7-73AE24490D4E}">
      <dsp:nvSpPr>
        <dsp:cNvPr id="0" name=""/>
        <dsp:cNvSpPr/>
      </dsp:nvSpPr>
      <dsp:spPr>
        <a:xfrm rot="13500000">
          <a:off x="783872" y="1756417"/>
          <a:ext cx="230124" cy="292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842799" y="1839404"/>
        <a:ext cx="161087" cy="175735"/>
      </dsp:txXfrm>
    </dsp:sp>
    <dsp:sp modelId="{1BCE85C8-FE3C-4C84-9658-3832FCE65104}">
      <dsp:nvSpPr>
        <dsp:cNvPr id="0" name=""/>
        <dsp:cNvSpPr/>
      </dsp:nvSpPr>
      <dsp:spPr>
        <a:xfrm>
          <a:off x="75" y="1004005"/>
          <a:ext cx="867833" cy="8678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限流</a:t>
          </a:r>
          <a:endParaRPr lang="zh-CN" altLang="en-US" sz="2100" kern="1200" dirty="0"/>
        </a:p>
      </dsp:txBody>
      <dsp:txXfrm>
        <a:off x="127166" y="1131096"/>
        <a:ext cx="613651" cy="613651"/>
      </dsp:txXfrm>
    </dsp:sp>
    <dsp:sp modelId="{5AB85D76-A35F-4DFC-934A-64682FCAD5E9}">
      <dsp:nvSpPr>
        <dsp:cNvPr id="0" name=""/>
        <dsp:cNvSpPr/>
      </dsp:nvSpPr>
      <dsp:spPr>
        <a:xfrm rot="18900000">
          <a:off x="774661" y="835743"/>
          <a:ext cx="230124" cy="292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784771" y="918730"/>
        <a:ext cx="161087" cy="175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495B4-7B01-4339-8CAC-8095110855C3}">
      <dsp:nvSpPr>
        <dsp:cNvPr id="0" name=""/>
        <dsp:cNvSpPr/>
      </dsp:nvSpPr>
      <dsp:spPr>
        <a:xfrm>
          <a:off x="386177" y="0"/>
          <a:ext cx="4167857" cy="26049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BBAD1-F48E-4EEE-B37E-9D91B89B5F30}">
      <dsp:nvSpPr>
        <dsp:cNvPr id="0" name=""/>
        <dsp:cNvSpPr/>
      </dsp:nvSpPr>
      <dsp:spPr>
        <a:xfrm>
          <a:off x="796711" y="1937011"/>
          <a:ext cx="95860" cy="958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A0A9F-C01B-4A32-B164-DF53A63F3C29}">
      <dsp:nvSpPr>
        <dsp:cNvPr id="0" name=""/>
        <dsp:cNvSpPr/>
      </dsp:nvSpPr>
      <dsp:spPr>
        <a:xfrm>
          <a:off x="759541" y="1984942"/>
          <a:ext cx="882904" cy="61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79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精准算法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9541" y="1984942"/>
        <a:ext cx="882904" cy="619968"/>
      </dsp:txXfrm>
    </dsp:sp>
    <dsp:sp modelId="{C07BC37C-2E62-436E-B7F0-4EE5DCB4E7CD}">
      <dsp:nvSpPr>
        <dsp:cNvPr id="0" name=""/>
        <dsp:cNvSpPr/>
      </dsp:nvSpPr>
      <dsp:spPr>
        <a:xfrm>
          <a:off x="1473988" y="1331109"/>
          <a:ext cx="166714" cy="1667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0CBD-084C-4247-8694-C84F54C788D5}">
      <dsp:nvSpPr>
        <dsp:cNvPr id="0" name=""/>
        <dsp:cNvSpPr/>
      </dsp:nvSpPr>
      <dsp:spPr>
        <a:xfrm>
          <a:off x="1557345" y="1414466"/>
          <a:ext cx="875250" cy="119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精简算法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57345" y="1414466"/>
        <a:ext cx="875250" cy="1190444"/>
      </dsp:txXfrm>
    </dsp:sp>
    <dsp:sp modelId="{9EA678AC-9ABD-4363-B8FA-646B310D029F}">
      <dsp:nvSpPr>
        <dsp:cNvPr id="0" name=""/>
        <dsp:cNvSpPr/>
      </dsp:nvSpPr>
      <dsp:spPr>
        <a:xfrm>
          <a:off x="2338818" y="884627"/>
          <a:ext cx="220896" cy="220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96FFF-FE74-49AC-AF5C-014EC210F7DB}">
      <dsp:nvSpPr>
        <dsp:cNvPr id="0" name=""/>
        <dsp:cNvSpPr/>
      </dsp:nvSpPr>
      <dsp:spPr>
        <a:xfrm>
          <a:off x="2449266" y="995076"/>
          <a:ext cx="875250" cy="1609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8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热度推荐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9266" y="995076"/>
        <a:ext cx="875250" cy="1609834"/>
      </dsp:txXfrm>
    </dsp:sp>
    <dsp:sp modelId="{0985ED27-B8C3-4E11-BE53-52D4E23C984C}">
      <dsp:nvSpPr>
        <dsp:cNvPr id="0" name=""/>
        <dsp:cNvSpPr/>
      </dsp:nvSpPr>
      <dsp:spPr>
        <a:xfrm>
          <a:off x="3280754" y="589230"/>
          <a:ext cx="295917" cy="2959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A6A7-6E91-4E48-ADFB-7A77283350F4}">
      <dsp:nvSpPr>
        <dsp:cNvPr id="0" name=""/>
        <dsp:cNvSpPr/>
      </dsp:nvSpPr>
      <dsp:spPr>
        <a:xfrm>
          <a:off x="3428713" y="737189"/>
          <a:ext cx="875250" cy="1867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0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限流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13" y="737189"/>
        <a:ext cx="875250" cy="1867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2BE19-3BC8-4CC8-AC47-CD157E1659BE}">
      <dsp:nvSpPr>
        <dsp:cNvPr id="0" name=""/>
        <dsp:cNvSpPr/>
      </dsp:nvSpPr>
      <dsp:spPr>
        <a:xfrm>
          <a:off x="2235045" y="4296036"/>
          <a:ext cx="106757" cy="1067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EA5BA-8674-48E4-9AD9-3826E5701B6E}">
      <dsp:nvSpPr>
        <dsp:cNvPr id="0" name=""/>
        <dsp:cNvSpPr/>
      </dsp:nvSpPr>
      <dsp:spPr>
        <a:xfrm>
          <a:off x="1997237" y="4404472"/>
          <a:ext cx="106757" cy="106757"/>
        </a:xfrm>
        <a:prstGeom prst="ellipse">
          <a:avLst/>
        </a:prstGeom>
        <a:solidFill>
          <a:schemeClr val="accent4">
            <a:hueOff val="866308"/>
            <a:satOff val="-3997"/>
            <a:lumOff val="147"/>
            <a:alphaOff val="0"/>
          </a:schemeClr>
        </a:solidFill>
        <a:ln w="12700" cap="flat" cmpd="sng" algn="ctr">
          <a:solidFill>
            <a:schemeClr val="accent4">
              <a:hueOff val="866308"/>
              <a:satOff val="-3997"/>
              <a:lumOff val="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A7B6E-D001-438D-8604-B869244CBD3A}">
      <dsp:nvSpPr>
        <dsp:cNvPr id="0" name=""/>
        <dsp:cNvSpPr/>
      </dsp:nvSpPr>
      <dsp:spPr>
        <a:xfrm>
          <a:off x="1752397" y="4493743"/>
          <a:ext cx="106757" cy="106757"/>
        </a:xfrm>
        <a:prstGeom prst="ellipse">
          <a:avLst/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accent4">
              <a:hueOff val="1732615"/>
              <a:satOff val="-7995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708E3-B9A5-49FB-AD91-5CA744AA07E0}">
      <dsp:nvSpPr>
        <dsp:cNvPr id="0" name=""/>
        <dsp:cNvSpPr/>
      </dsp:nvSpPr>
      <dsp:spPr>
        <a:xfrm>
          <a:off x="1500525" y="4563344"/>
          <a:ext cx="106757" cy="106757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2C117-DC24-422C-A80C-D3611E5F6DAA}">
      <dsp:nvSpPr>
        <dsp:cNvPr id="0" name=""/>
        <dsp:cNvSpPr/>
      </dsp:nvSpPr>
      <dsp:spPr>
        <a:xfrm>
          <a:off x="3346735" y="3390215"/>
          <a:ext cx="106757" cy="106757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47799-431B-4EE7-8680-68F157250A33}">
      <dsp:nvSpPr>
        <dsp:cNvPr id="0" name=""/>
        <dsp:cNvSpPr/>
      </dsp:nvSpPr>
      <dsp:spPr>
        <a:xfrm>
          <a:off x="3980890" y="2061241"/>
          <a:ext cx="106757" cy="106757"/>
        </a:xfrm>
        <a:prstGeom prst="ellipse">
          <a:avLst/>
        </a:prstGeom>
        <a:solidFill>
          <a:schemeClr val="accent4">
            <a:hueOff val="4331538"/>
            <a:satOff val="-19987"/>
            <a:lumOff val="735"/>
            <a:alphaOff val="0"/>
          </a:schemeClr>
        </a:solidFill>
        <a:ln w="12700" cap="flat" cmpd="sng" algn="ctr">
          <a:solidFill>
            <a:schemeClr val="accent4">
              <a:hueOff val="4331538"/>
              <a:satOff val="-19987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22AD2-CDCA-48BB-818B-187624E5B836}">
      <dsp:nvSpPr>
        <dsp:cNvPr id="0" name=""/>
        <dsp:cNvSpPr/>
      </dsp:nvSpPr>
      <dsp:spPr>
        <a:xfrm>
          <a:off x="3809566" y="402923"/>
          <a:ext cx="106757" cy="106757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BBF1F-8984-4394-B713-F762A6F2A79D}">
      <dsp:nvSpPr>
        <dsp:cNvPr id="0" name=""/>
        <dsp:cNvSpPr/>
      </dsp:nvSpPr>
      <dsp:spPr>
        <a:xfrm>
          <a:off x="3961712" y="294991"/>
          <a:ext cx="106757" cy="106757"/>
        </a:xfrm>
        <a:prstGeom prst="ellipse">
          <a:avLst/>
        </a:prstGeom>
        <a:solidFill>
          <a:schemeClr val="accent4">
            <a:hueOff val="6064154"/>
            <a:satOff val="-27981"/>
            <a:lumOff val="1030"/>
            <a:alphaOff val="0"/>
          </a:schemeClr>
        </a:solidFill>
        <a:ln w="12700" cap="flat" cmpd="sng" algn="ctr">
          <a:solidFill>
            <a:schemeClr val="accent4">
              <a:hueOff val="6064154"/>
              <a:satOff val="-27981"/>
              <a:lumOff val="1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2FB1E-3821-4F83-A741-0933AE0BB036}">
      <dsp:nvSpPr>
        <dsp:cNvPr id="0" name=""/>
        <dsp:cNvSpPr/>
      </dsp:nvSpPr>
      <dsp:spPr>
        <a:xfrm>
          <a:off x="4113858" y="187059"/>
          <a:ext cx="106757" cy="106757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CF5E-B256-41E3-AA2F-DB6CB09AB393}">
      <dsp:nvSpPr>
        <dsp:cNvPr id="0" name=""/>
        <dsp:cNvSpPr/>
      </dsp:nvSpPr>
      <dsp:spPr>
        <a:xfrm>
          <a:off x="4266004" y="294991"/>
          <a:ext cx="106757" cy="106757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283E2-2B2F-4F33-9AEA-160350513213}">
      <dsp:nvSpPr>
        <dsp:cNvPr id="0" name=""/>
        <dsp:cNvSpPr/>
      </dsp:nvSpPr>
      <dsp:spPr>
        <a:xfrm>
          <a:off x="4418790" y="402923"/>
          <a:ext cx="106757" cy="106757"/>
        </a:xfrm>
        <a:prstGeom prst="ellipse">
          <a:avLst/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2700" cap="flat" cmpd="sng" algn="ctr">
          <a:solidFill>
            <a:schemeClr val="accent4">
              <a:hueOff val="8663077"/>
              <a:satOff val="-39973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CE112-DB86-4CC4-B62E-67E202195997}">
      <dsp:nvSpPr>
        <dsp:cNvPr id="0" name=""/>
        <dsp:cNvSpPr/>
      </dsp:nvSpPr>
      <dsp:spPr>
        <a:xfrm>
          <a:off x="4113858" y="415028"/>
          <a:ext cx="106757" cy="106757"/>
        </a:xfrm>
        <a:prstGeom prst="ellipse">
          <a:avLst/>
        </a:prstGeom>
        <a:solidFill>
          <a:schemeClr val="accent4">
            <a:hueOff val="9529384"/>
            <a:satOff val="-43971"/>
            <a:lumOff val="1618"/>
            <a:alphaOff val="0"/>
          </a:schemeClr>
        </a:solidFill>
        <a:ln w="12700" cap="flat" cmpd="sng" algn="ctr">
          <a:solidFill>
            <a:schemeClr val="accent4">
              <a:hueOff val="9529384"/>
              <a:satOff val="-43971"/>
              <a:lumOff val="1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C86BF-C07D-4E57-B882-B63A3343EA9F}">
      <dsp:nvSpPr>
        <dsp:cNvPr id="0" name=""/>
        <dsp:cNvSpPr/>
      </dsp:nvSpPr>
      <dsp:spPr>
        <a:xfrm>
          <a:off x="4113858" y="642996"/>
          <a:ext cx="106757" cy="106757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8CC0-B89B-4755-B503-82EC69D3CDFC}">
      <dsp:nvSpPr>
        <dsp:cNvPr id="0" name=""/>
        <dsp:cNvSpPr/>
      </dsp:nvSpPr>
      <dsp:spPr>
        <a:xfrm>
          <a:off x="891621" y="4777612"/>
          <a:ext cx="2298173" cy="616321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47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阻塞模式；多人排队上班车，</a:t>
          </a:r>
          <a:r>
            <a:rPr lang="en-US" altLang="zh-CN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周</a:t>
          </a:r>
          <a:r>
            <a:rPr lang="en-US" altLang="zh-CN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趟班车</a:t>
          </a:r>
          <a:endParaRPr lang="zh-CN" altLang="en-US" sz="1400" kern="1200" dirty="0">
            <a:solidFill>
              <a:schemeClr val="accent2"/>
            </a:solidFill>
          </a:endParaRPr>
        </a:p>
      </dsp:txBody>
      <dsp:txXfrm>
        <a:off x="921707" y="4807698"/>
        <a:ext cx="2238001" cy="556149"/>
      </dsp:txXfrm>
    </dsp:sp>
    <dsp:sp modelId="{C57CFE76-2DE0-485A-9E62-8622040EDE46}">
      <dsp:nvSpPr>
        <dsp:cNvPr id="0" name=""/>
        <dsp:cNvSpPr/>
      </dsp:nvSpPr>
      <dsp:spPr>
        <a:xfrm>
          <a:off x="254589" y="4173143"/>
          <a:ext cx="1065662" cy="10657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CCC4B-B5CA-4528-92D6-01BCB26F09E9}">
      <dsp:nvSpPr>
        <dsp:cNvPr id="0" name=""/>
        <dsp:cNvSpPr/>
      </dsp:nvSpPr>
      <dsp:spPr>
        <a:xfrm>
          <a:off x="2954543" y="4033689"/>
          <a:ext cx="2298173" cy="61632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47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自助模式；多人并行上班车，</a:t>
          </a:r>
          <a:r>
            <a:rPr lang="en-US" altLang="zh-CN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天</a:t>
          </a:r>
          <a:r>
            <a:rPr lang="en-US" altLang="zh-CN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1</a:t>
          </a:r>
          <a:r>
            <a:rPr lang="zh-CN" altLang="en-US" sz="1400" b="1" kern="1200" dirty="0" smtClean="0">
              <a:solidFill>
                <a:schemeClr val="accent2"/>
              </a:solidFill>
              <a:latin typeface="微软雅黑" charset="0"/>
              <a:ea typeface="微软雅黑" charset="0"/>
            </a:rPr>
            <a:t>趟班车</a:t>
          </a:r>
          <a:endParaRPr lang="zh-CN" altLang="en-US" sz="1400" b="1" kern="1200" dirty="0">
            <a:solidFill>
              <a:schemeClr val="accent2"/>
            </a:solidFill>
          </a:endParaRPr>
        </a:p>
      </dsp:txBody>
      <dsp:txXfrm>
        <a:off x="2984629" y="4063775"/>
        <a:ext cx="2238001" cy="556149"/>
      </dsp:txXfrm>
    </dsp:sp>
    <dsp:sp modelId="{58C1DC42-AF71-41C1-92D2-A9302CB874B4}">
      <dsp:nvSpPr>
        <dsp:cNvPr id="0" name=""/>
        <dsp:cNvSpPr/>
      </dsp:nvSpPr>
      <dsp:spPr>
        <a:xfrm>
          <a:off x="2329500" y="3428101"/>
          <a:ext cx="1065662" cy="10657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9B89C-7697-4F63-98DE-46431E119544}">
      <dsp:nvSpPr>
        <dsp:cNvPr id="0" name=""/>
        <dsp:cNvSpPr/>
      </dsp:nvSpPr>
      <dsp:spPr>
        <a:xfrm>
          <a:off x="3832899" y="2860560"/>
          <a:ext cx="2298173" cy="616321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47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自动化模式；</a:t>
          </a:r>
          <a:r>
            <a:rPr lang="en-US" altLang="zh-CN" sz="1400" b="1" kern="1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b="1" kern="1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天</a:t>
          </a:r>
          <a:r>
            <a:rPr lang="en-US" altLang="zh-CN" sz="1400" b="1" kern="1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sz="1400" b="1" kern="1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趟班车</a:t>
          </a:r>
          <a:endParaRPr lang="zh-CN" altLang="en-US" sz="1400" b="1" kern="1200" dirty="0">
            <a:solidFill>
              <a:schemeClr val="accent5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2985" y="2890646"/>
        <a:ext cx="2238001" cy="556149"/>
      </dsp:txXfrm>
    </dsp:sp>
    <dsp:sp modelId="{52A3678D-296C-44EE-AA80-CC0626D86DFB}">
      <dsp:nvSpPr>
        <dsp:cNvPr id="0" name=""/>
        <dsp:cNvSpPr/>
      </dsp:nvSpPr>
      <dsp:spPr>
        <a:xfrm>
          <a:off x="3195867" y="2256092"/>
          <a:ext cx="1065662" cy="10657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5BEC0-17BD-4460-86AE-9F68B81F668D}">
      <dsp:nvSpPr>
        <dsp:cNvPr id="0" name=""/>
        <dsp:cNvSpPr/>
      </dsp:nvSpPr>
      <dsp:spPr>
        <a:xfrm>
          <a:off x="4218379" y="1462994"/>
          <a:ext cx="2126744" cy="616321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47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实验平台；不发版本的算法实验</a:t>
          </a:r>
          <a:endParaRPr lang="zh-CN" altLang="en-US" sz="1400" b="1" kern="1200" dirty="0">
            <a:solidFill>
              <a:schemeClr val="accent5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8465" y="1493080"/>
        <a:ext cx="2066572" cy="556149"/>
      </dsp:txXfrm>
    </dsp:sp>
    <dsp:sp modelId="{52C12CD3-5B23-4C2C-9CAE-03AA09938F10}">
      <dsp:nvSpPr>
        <dsp:cNvPr id="0" name=""/>
        <dsp:cNvSpPr/>
      </dsp:nvSpPr>
      <dsp:spPr>
        <a:xfrm>
          <a:off x="3581347" y="858525"/>
          <a:ext cx="1065662" cy="106570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99816-1ECF-467B-BA9D-079F7C20AD38}">
      <dsp:nvSpPr>
        <dsp:cNvPr id="0" name=""/>
        <dsp:cNvSpPr/>
      </dsp:nvSpPr>
      <dsp:spPr>
        <a:xfrm>
          <a:off x="2800" y="229327"/>
          <a:ext cx="1041638" cy="4166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体验包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下载</a:t>
          </a:r>
          <a:endParaRPr lang="zh-CN" altLang="en-US" sz="1000" kern="1200" dirty="0"/>
        </a:p>
      </dsp:txBody>
      <dsp:txXfrm>
        <a:off x="211128" y="229327"/>
        <a:ext cx="624983" cy="416655"/>
      </dsp:txXfrm>
    </dsp:sp>
    <dsp:sp modelId="{98422296-5E1D-40AD-8FB4-BAD0481197A6}">
      <dsp:nvSpPr>
        <dsp:cNvPr id="0" name=""/>
        <dsp:cNvSpPr/>
      </dsp:nvSpPr>
      <dsp:spPr>
        <a:xfrm>
          <a:off x="940274" y="229327"/>
          <a:ext cx="1041638" cy="416655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多国环境切换</a:t>
          </a:r>
          <a:endParaRPr lang="zh-CN" altLang="en-US" sz="1000" kern="1200" dirty="0"/>
        </a:p>
      </dsp:txBody>
      <dsp:txXfrm>
        <a:off x="1148602" y="229327"/>
        <a:ext cx="624983" cy="416655"/>
      </dsp:txXfrm>
    </dsp:sp>
    <dsp:sp modelId="{C22A38C8-35B6-4EF7-BF74-72E98E7DBCCA}">
      <dsp:nvSpPr>
        <dsp:cNvPr id="0" name=""/>
        <dsp:cNvSpPr/>
      </dsp:nvSpPr>
      <dsp:spPr>
        <a:xfrm>
          <a:off x="1877749" y="229327"/>
          <a:ext cx="1041638" cy="416655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语言翻译</a:t>
          </a:r>
          <a:endParaRPr lang="zh-CN" altLang="en-US" sz="1000" kern="1200" dirty="0"/>
        </a:p>
      </dsp:txBody>
      <dsp:txXfrm>
        <a:off x="2086077" y="229327"/>
        <a:ext cx="624983" cy="416655"/>
      </dsp:txXfrm>
    </dsp:sp>
    <dsp:sp modelId="{82D6A298-E729-460E-9A54-30F9455F4E18}">
      <dsp:nvSpPr>
        <dsp:cNvPr id="0" name=""/>
        <dsp:cNvSpPr/>
      </dsp:nvSpPr>
      <dsp:spPr>
        <a:xfrm>
          <a:off x="2815224" y="229327"/>
          <a:ext cx="1041638" cy="41665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问题反馈</a:t>
          </a:r>
          <a:endParaRPr lang="zh-CN" altLang="en-US" sz="1000" kern="1200" dirty="0"/>
        </a:p>
      </dsp:txBody>
      <dsp:txXfrm>
        <a:off x="3023552" y="229327"/>
        <a:ext cx="624983" cy="416655"/>
      </dsp:txXfrm>
    </dsp:sp>
    <dsp:sp modelId="{6FDC8B59-5F3E-4383-BDE2-38331C558518}">
      <dsp:nvSpPr>
        <dsp:cNvPr id="0" name=""/>
        <dsp:cNvSpPr/>
      </dsp:nvSpPr>
      <dsp:spPr>
        <a:xfrm>
          <a:off x="3752699" y="229327"/>
          <a:ext cx="1041638" cy="416655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体验数据查询</a:t>
          </a:r>
          <a:endParaRPr lang="zh-CN" altLang="en-US" sz="1000" kern="1200" dirty="0"/>
        </a:p>
      </dsp:txBody>
      <dsp:txXfrm>
        <a:off x="3961027" y="229327"/>
        <a:ext cx="624983" cy="416655"/>
      </dsp:txXfrm>
    </dsp:sp>
    <dsp:sp modelId="{D49B9EBB-42C8-4779-B364-7D3851A992B0}">
      <dsp:nvSpPr>
        <dsp:cNvPr id="0" name=""/>
        <dsp:cNvSpPr/>
      </dsp:nvSpPr>
      <dsp:spPr>
        <a:xfrm>
          <a:off x="4690174" y="229327"/>
          <a:ext cx="1041638" cy="416655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个人勋章</a:t>
          </a:r>
          <a:endParaRPr lang="zh-CN" altLang="en-US" sz="1000" kern="1200" dirty="0"/>
        </a:p>
      </dsp:txBody>
      <dsp:txXfrm>
        <a:off x="4898502" y="229327"/>
        <a:ext cx="624983" cy="416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04CB-8CAD-4B52-8673-DA88F0A5ADBB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01F6D-5DFE-4A20-AC1B-D4A6DEA32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8C96-096D-4522-ADA4-E184A1D9491F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0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分析的：结论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做的：结果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把做的事情；            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10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5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内部痛点：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员工，    当地业务无感；     浩哥，强制体验半小时；  拓宽产品灰度能力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意外收获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作用；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功能点：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贴个图：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11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8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12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内存调优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13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1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Q2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的内容，       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14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7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致谢产运研</a:t>
            </a:r>
            <a:r>
              <a:rPr lang="zh-CN" altLang="en-US" dirty="0" smtClean="0"/>
              <a:t>测支撑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01F6D-5DFE-4A20-AC1B-D4A6DEA32A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9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/>
              <a:pPr/>
              <a:t>2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7794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到这来，这么复杂的业务，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链条长，关联依赖，牵一发动全身；国际环境、多国并行支持，场景复杂的情况下，口碑服务，质量不得有误；还是对应小作坊的质量保障模式，在支持业务需求同时，应对线上问题疲惫不堪。</a:t>
            </a:r>
            <a:r>
              <a:rPr lang="zh-CN" altLang="en-US" baseline="0" dirty="0" smtClean="0"/>
              <a:t>故障（  打点的回流，漏打，表面上不影响用户的使用，背后是不仅影响统计报表，还应用算法的训练，进而影响推荐下发的效果；）   ；  </a:t>
            </a:r>
            <a:r>
              <a:rPr lang="en-US" altLang="zh-CN" baseline="0" dirty="0" smtClean="0"/>
              <a:t>PV</a:t>
            </a:r>
            <a:r>
              <a:rPr lang="zh-CN" altLang="en-US" baseline="0" dirty="0" smtClean="0"/>
              <a:t>出现下降，定位就需要很多天；   在国际上的热点活动很多，   各个过来，业务还没有怎么了解的情况下，就出了</a:t>
            </a:r>
            <a:r>
              <a:rPr lang="en-US" altLang="zh-CN" baseline="0" dirty="0" smtClean="0"/>
              <a:t>P1</a:t>
            </a:r>
            <a:r>
              <a:rPr lang="zh-CN" altLang="en-US" baseline="0" dirty="0" smtClean="0"/>
              <a:t>的故障；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目的：说明干什么；   结论性的；  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开场：  我是谁；</a:t>
            </a:r>
            <a:r>
              <a:rPr lang="en-US" altLang="zh-CN" baseline="0" dirty="0" smtClean="0"/>
              <a:t>QA</a:t>
            </a:r>
            <a:r>
              <a:rPr lang="zh-CN" altLang="en-US" baseline="0" dirty="0" smtClean="0"/>
              <a:t>体系；职责；      很少听质量报告， 介绍一下国际业务的质量现状；            现状，诊断，目标；  举一个例子；   职责重要，  现状不乐观；满分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，当前五六分；   半年前，不客观；现状还凑合；（偶尔出问题，）   可用度；   系统化；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快速发展的历史包袱，方案、变更风险高，打点日志记录，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aseline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等，里面有几十个字段，有一个字段修改了，不知道会影响谁； 推送通知，客户端与服务端的策略是不同的；  一个数据的获取，会有几个地方提供数据，且接口稳定性是不能保证的。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匹配业务的发展， 质量风险高的情况下，快速尝试，  更需要质量保障体系保障新的尝试不会导致存量地盘丢掉了。</a:t>
            </a:r>
            <a:r>
              <a:rPr lang="zh-CN" altLang="en-US" sz="1200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那就是丢了西瓜</a:t>
            </a:r>
            <a:endParaRPr lang="en-US" altLang="zh-CN" sz="1200" b="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应对未来的变化，体现在新创新产品上；当前业务尝试的方向为证明正确之前，可以要求没那么高；如果业务的快速发展起来了，不是说投一些人，天天救火就行的；需要通过已沉淀的质量体系快速移植过去</a:t>
            </a:r>
            <a:endPara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马老师说的，天晴修房子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被认为主要是测试阶段，所以就是希望测试一下，就上线，而对其他阶段的质量保障重视度不够；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现网有问题而解决问题，而缺少持续化的优化， 或者说没有时间做； 例如系统可用性、接口可用性、打点准确性、数据准确性等，一些基础质量未能有效的持续解决；  在这种机制下，质量体系落后于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集团和其他公司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、质量的现状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、为什么是挑战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现有的系统、团队、   结构的不平衡；    日常化，长期性；       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救火次数；  研发效率；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3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通过测试手段，消除业务质量风险；  平台建设，提升团队解决质量问题的能力和效率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质量挑战如何解？；</a:t>
            </a: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   全流程质量保障体系；          每个环节，都质量，所有问题要前置，预防；      上线前，，上线后；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全流程质量保障体系是什么？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为什么就能解决？  针对第一页的核心问题解决掉？       ；要做的事，需要平台的支持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重要且紧急；    各个环节的思路；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4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1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19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财年，基础的质量保障体系；与集团测试团队能力对齐；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平台，不是什么就要做平台；  测试方法对应着平台；      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Q1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已经做完的、在做的；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国际特色的质量中台；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作用的图标的颜色，不要与平台的重合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拨云监控、自动化压测、无人值守班车、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D-eyes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自动化、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Doom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自动化、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debug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平台、动态更新、环境治理、员工体验、效果评测、容灾演练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5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Q1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的目标，成果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什么样的思路，解决什么样的问题；目标结果 ；</a:t>
            </a: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   重要紧急；  做什么，为什么；   由现状、 条件做了什么事；  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目标：保障重大运营活动，体系建设，现网加固；   要做的事；       目标外的事，  意外收获；     重要不紧急的象限中的事；  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6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8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图片去重等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不在是救火的方式解决； 解决就是沉淀，不用后续每次这个时候就提心吊胆  内存热点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7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6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自媒体人，来创作；第一是钱，第二是文章的消费数据，个人影响力数据，进而指导和激励媒体人创作；如果这些基础的能力丧失了，自媒体生态就是空话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故障级别；</a:t>
            </a: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    数据监测服务，成果；列出工作的内容；   每个环节的监控；  监控点，</a:t>
            </a:r>
            <a:r>
              <a:rPr lang="en-US" altLang="zh-CN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200+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问题的很难避免；     数据延迟、  长链条的；问题存在；   计算正确以后再展现给自媒体人         过程从现网数据加固开始</a:t>
            </a:r>
            <a:r>
              <a:rPr lang="en-US" altLang="zh-CN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。。。。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8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0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监控不只是问题的发现；还有问题的闭环解决；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跟踪的人、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问题分类，</a:t>
            </a: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  发现手段   分级解决，故障复盘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闭环建设，已经建立起来；</a:t>
            </a: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有效问题</a:t>
            </a:r>
            <a:r>
              <a:rPr lang="en-US" altLang="zh-CN" sz="1200" baseline="0" dirty="0" smtClean="0">
                <a:latin typeface="Microsoft YaHei" charset="-122"/>
                <a:ea typeface="Microsoft YaHei" charset="-122"/>
                <a:cs typeface="Microsoft YaHei" charset="-122"/>
              </a:rPr>
              <a:t>76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63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9C657E-AC6D-4853-8D4A-407CEC57777B}" type="slidenum">
              <a:rPr kumimoji="0" lang="en-US" altLang="zh-CN" sz="1200">
                <a:solidFill>
                  <a:prstClr val="black"/>
                </a:solidFill>
              </a:rPr>
              <a:pPr/>
              <a:t>9</a:t>
            </a:fld>
            <a:endParaRPr kumimoji="0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7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8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6E236-84A4-417F-BE8B-024200625698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2EA96-D11D-4A38-B8B7-7E337BB0B5B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38" y="125305"/>
            <a:ext cx="1284061" cy="4793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44462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1D945-5312-4CDF-B428-8E4BA1694C07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313A2-02B0-4525-BB1F-F055860526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5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BB18C-55E1-4025-B726-639555C185AB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35F7-2419-4500-BF1F-C74EF61EE2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2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AB78F-EF51-41D9-97F1-32CA7240DCD2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387DC-E45B-42D5-8EC2-8B50C5B909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4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ED616-4680-4042-A5AC-EDC34034ACB2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9EC-AABC-4B92-B7EE-48AD2AA6F6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1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E39FE-3BBF-4E32-B377-E001FA5C5129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5348A-84AC-4C52-9CF6-08329D2EFD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3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21373-08F4-409E-BE3F-81C7E7A57D5A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2DD3-B893-4578-9A0A-CCEDE86B27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90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19A01-0AF9-4844-B5FE-8FE068EF9677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39AAD-F983-4B67-9B0A-821B5C86CB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17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273E-7217-4170-A0D7-65ED1D6FD223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DE1AD-238E-4F4C-AB90-B7840316130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54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D6C7-AD82-4CFC-B037-D38FEBF5DB24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242F1-8CCA-4D0C-84EA-7B5D35648C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1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E4A0-446E-4129-BF0C-BE7E8EB3B8C5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2146-F10E-4828-B6D1-B7EBE996448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8007-8613-419B-89ED-C814D17BD9CB}" type="datetime1">
              <a:rPr lang="zh-CN" altLang="en-US"/>
              <a:pPr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C7438-824F-4A81-B4C2-3EDDA21471E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0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71AFC-F628-4217-8818-15F9BB52DF4D}" type="datetime1">
              <a:rPr lang="zh-CN" altLang="en-US"/>
              <a:pPr>
                <a:defRPr/>
              </a:pPr>
              <a:t>2018/8/2</a:t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431D9-6D61-42D2-B517-345EF182A8FF}" type="slidenum">
              <a:rPr lang="zh-CN" altLang="en-US"/>
              <a:pPr>
                <a:defRPr/>
              </a:pPr>
              <a:t>‹#›</a:t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7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0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134B-69DA-41F5-8F85-F78DA641C88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3F34-B065-43AA-9C04-61FE1FAB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9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Calibri" pitchFamily="34" charset="0"/>
              </a:rPr>
              <a:t>Second level</a:t>
            </a:r>
          </a:p>
          <a:p>
            <a:pPr lvl="2"/>
            <a:r>
              <a:rPr lang="zh-CN" altLang="zh-CN">
                <a:sym typeface="Calibri" pitchFamily="34" charset="0"/>
              </a:rPr>
              <a:t>Third level</a:t>
            </a:r>
          </a:p>
          <a:p>
            <a:pPr lvl="3"/>
            <a:r>
              <a:rPr lang="zh-CN" altLang="zh-CN">
                <a:sym typeface="Calibri" pitchFamily="34" charset="0"/>
              </a:rPr>
              <a:t>Fourth level</a:t>
            </a:r>
          </a:p>
          <a:p>
            <a:pPr lvl="4"/>
            <a:r>
              <a:rPr lang="zh-CN" altLang="zh-CN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541EFA-8AE2-4C66-AC5F-A48B2E8544C8}" type="datetime1">
              <a:rPr lang="zh-CN" alt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2018/8/2</a:t>
            </a:fld>
            <a:endParaRPr lang="zh-CN" altLang="en-US" sz="18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latin typeface="Arial" pitchFamily="34" charset="0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5E5D1-1368-45F6-BDE5-A425EBB6FA31}" type="slidenum">
              <a:rPr lang="zh-CN" alt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5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15.png"/><Relationship Id="rId10" Type="http://schemas.microsoft.com/office/2007/relationships/diagramDrawing" Target="../diagrams/drawing5.xml"/><Relationship Id="rId4" Type="http://schemas.openxmlformats.org/officeDocument/2006/relationships/image" Target="../media/image14.jpg"/><Relationship Id="rId9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矩形 2"/>
          <p:cNvSpPr>
            <a:spLocks noChangeArrowheads="1"/>
          </p:cNvSpPr>
          <p:nvPr/>
        </p:nvSpPr>
        <p:spPr bwMode="auto">
          <a:xfrm>
            <a:off x="0" y="1391739"/>
            <a:ext cx="12198350" cy="4191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66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研发部质量团队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FY19 Q1</a:t>
            </a:r>
            <a:r>
              <a:rPr lang="zh-CN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 </a:t>
            </a:r>
            <a:r>
              <a:rPr lang="en-US" altLang="zh-CN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Q2</a:t>
            </a:r>
            <a:r>
              <a:rPr lang="zh-CN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规划</a:t>
            </a:r>
            <a:endParaRPr lang="en-US" altLang="zh-CN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王德宝</a:t>
            </a:r>
            <a:endParaRPr lang="en-US" altLang="zh-CN" dirty="0" smtClea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name="文本框 1" id="14342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3160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体系建设：算法迭代提效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----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自动化班车建设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10190541"/>
              </p:ext>
            </p:extLst>
          </p:nvPr>
        </p:nvGraphicFramePr>
        <p:xfrm>
          <a:off x="0" y="725214"/>
          <a:ext cx="6599713" cy="558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6827377" y="1325946"/>
            <a:ext cx="496214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进展：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个子系统接入（包括离线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班车版本发布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周</a:t>
            </a:r>
            <a:r>
              <a:rPr lang="en-US" altLang="zh-CN" b="1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趟 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-》 </a:t>
            </a:r>
            <a:r>
              <a:rPr lang="en-US" altLang="zh-CN" b="1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天</a:t>
            </a:r>
            <a:r>
              <a:rPr lang="en-US" altLang="zh-CN" b="1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趟</a:t>
            </a:r>
            <a:endParaRPr lang="en-US" altLang="zh-CN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、环境治理、自动部署、异常检测、异常处理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、测试投入； </a:t>
            </a:r>
            <a:r>
              <a:rPr lang="en-US" altLang="zh-CN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天</a:t>
            </a:r>
            <a:r>
              <a:rPr lang="en-US" altLang="zh-CN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b="1" dirty="0" smtClean="0">
                <a:solidFill>
                  <a:schemeClr val="accent5"/>
                </a:solidFill>
                <a:latin typeface="微软雅黑" charset="0"/>
                <a:ea typeface="微软雅黑" charset="0"/>
              </a:rPr>
              <a:t>趟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 </a:t>
            </a:r>
            <a:r>
              <a:rPr lang="zh-CN" altLang="en-US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随时发布班车</a:t>
            </a:r>
            <a:endParaRPr lang="en-US" altLang="zh-CN" b="1" dirty="0">
              <a:solidFill>
                <a:schemeClr val="accent5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参数调整，不发版本的算法实验</a:t>
            </a:r>
          </a:p>
        </p:txBody>
      </p:sp>
      <p:sp>
        <p:nvSpPr>
          <p:cNvPr name="文本框 1" id="19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5929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规划外建设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7" y="1263297"/>
            <a:ext cx="1980827" cy="195211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32901" y="951189"/>
            <a:ext cx="6065536" cy="1878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00100">
              <a:lnSpc>
                <a:spcPct val="150000"/>
              </a:lnSpc>
              <a:spcAft>
                <a:spcPct val="15000"/>
              </a:spcAft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业务感触少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defTabSz="800100">
              <a:lnSpc>
                <a:spcPct val="150000"/>
              </a:lnSpc>
              <a:spcAft>
                <a:spcPct val="1500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、不知道从哪里获取到体验包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defTabSz="800100">
              <a:lnSpc>
                <a:spcPct val="1500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、多国环境，不知道如何体验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defTabSz="800100">
              <a:lnSpc>
                <a:spcPct val="1500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、多语言环境的使用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97294" y="28460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体验工具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46876" y="1777691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研测测试效率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满足内部体验需求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55" y="3384174"/>
            <a:ext cx="1850487" cy="328975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01" y="3360893"/>
            <a:ext cx="1870319" cy="3325012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98368019"/>
              </p:ext>
            </p:extLst>
          </p:nvPr>
        </p:nvGraphicFramePr>
        <p:xfrm>
          <a:off x="6096000" y="3433886"/>
          <a:ext cx="5734613" cy="87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320951" y="4527667"/>
            <a:ext cx="3947229" cy="1981608"/>
            <a:chOff x="1892436" y="1673358"/>
            <a:chExt cx="3947229" cy="2878153"/>
          </a:xfrm>
        </p:grpSpPr>
        <p:sp>
          <p:nvSpPr>
            <p:cNvPr id="11" name="椭圆 10"/>
            <p:cNvSpPr/>
            <p:nvPr/>
          </p:nvSpPr>
          <p:spPr>
            <a:xfrm>
              <a:off x="1892436" y="1673358"/>
              <a:ext cx="3947229" cy="28781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组合 11"/>
            <p:cNvGrpSpPr/>
            <p:nvPr/>
          </p:nvGrpSpPr>
          <p:grpSpPr>
            <a:xfrm>
              <a:off x="1896867" y="1950241"/>
              <a:ext cx="2967640" cy="2302522"/>
              <a:chOff x="2069253" y="658706"/>
              <a:chExt cx="2634826" cy="263482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椭圆 23"/>
              <p:cNvSpPr/>
              <p:nvPr/>
            </p:nvSpPr>
            <p:spPr>
              <a:xfrm>
                <a:off x="2069253" y="658706"/>
                <a:ext cx="2634826" cy="2634826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椭圆 6"/>
              <p:cNvSpPr/>
              <p:nvPr/>
            </p:nvSpPr>
            <p:spPr>
              <a:xfrm>
                <a:off x="2926230" y="816796"/>
                <a:ext cx="920871" cy="47426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892436" y="2256148"/>
              <a:ext cx="2081253" cy="17268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组合 13"/>
            <p:cNvGrpSpPr/>
            <p:nvPr/>
          </p:nvGrpSpPr>
          <p:grpSpPr>
            <a:xfrm>
              <a:off x="1917838" y="2570146"/>
              <a:ext cx="1234957" cy="1151261"/>
              <a:chOff x="2750330" y="1976117"/>
              <a:chExt cx="1317413" cy="1317413"/>
            </a:xfrm>
            <a:solidFill>
              <a:schemeClr val="accent2"/>
            </a:solidFill>
          </p:grpSpPr>
          <p:sp>
            <p:nvSpPr>
              <p:cNvPr id="22" name="椭圆 21"/>
              <p:cNvSpPr/>
              <p:nvPr/>
            </p:nvSpPr>
            <p:spPr>
              <a:xfrm>
                <a:off x="2750330" y="1976117"/>
                <a:ext cx="1317413" cy="1317413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椭圆 10"/>
              <p:cNvSpPr/>
              <p:nvPr/>
            </p:nvSpPr>
            <p:spPr>
              <a:xfrm>
                <a:off x="2920890" y="2305473"/>
                <a:ext cx="931551" cy="65870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9352" tIns="149352" rIns="149352" bIns="149352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kern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083912" y="2868778"/>
              <a:ext cx="902811" cy="759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版本团队</a:t>
              </a:r>
              <a:endParaRPr lang="en-US" altLang="zh-CN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产研测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21731" y="2443024"/>
              <a:ext cx="378209" cy="1385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内部员工</a:t>
              </a:r>
              <a:endPara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35040" y="2419547"/>
              <a:ext cx="378209" cy="1385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定向灰度</a:t>
              </a:r>
              <a:endPara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57278" y="2408613"/>
              <a:ext cx="378209" cy="1385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众测众包</a:t>
              </a:r>
              <a:endPara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543187" y="4571930"/>
            <a:ext cx="461665" cy="193899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拓宽产品灰度能力</a:t>
            </a:r>
            <a:endParaRPr lang="zh-CN" altLang="en-US" dirty="0"/>
          </a:p>
        </p:txBody>
      </p:sp>
      <p:sp>
        <p:nvSpPr>
          <p:cNvPr name="文本框 1" id="42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33910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质量保障效果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8" y="3453657"/>
            <a:ext cx="4752975" cy="2790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56134" y="4112364"/>
            <a:ext cx="5735866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；代码量：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1056578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；缺陷数：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2193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、发现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能力明显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、在自动化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和监控方面不断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级别故障占比在减少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08" y="1266070"/>
            <a:ext cx="4911922" cy="2187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38" y="1114426"/>
            <a:ext cx="4752975" cy="2139536"/>
          </a:xfrm>
          <a:prstGeom prst="rect">
            <a:avLst/>
          </a:prstGeom>
        </p:spPr>
      </p:pic>
      <p:sp>
        <p:nvSpPr>
          <p:cNvPr name="文本框 1" id="19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1567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团队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73925" y="4729382"/>
            <a:ext cx="42294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内部技术分享；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次外部交流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晒目标、生日会；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一个专利（在申请）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5508" y="4826304"/>
            <a:ext cx="41161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纵向业务拉通端服一体测试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横向技术栈拉通沉淀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业务测试：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研测比：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7" y="1119078"/>
            <a:ext cx="5842054" cy="18969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87" y="3338697"/>
            <a:ext cx="1368211" cy="12953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89987" y="864799"/>
            <a:ext cx="2518927" cy="458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191F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 smtClean="0">
                <a:solidFill>
                  <a:srgbClr val="191F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内存管理及调</a:t>
            </a:r>
            <a:r>
              <a:rPr lang="zh-CN" altLang="en-US" dirty="0">
                <a:solidFill>
                  <a:srgbClr val="191F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2054" y="1759842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推荐引擎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架构和测试分享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3925" y="1460093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用户增长服务测试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9688" y="2207340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审核平台测试测试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70624" y="2508169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自媒体服务测试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88161" y="2563025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营销活动的设计和测试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7382" y="1144052"/>
            <a:ext cx="3207549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ContentServer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的设计与测试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00140" y="1886437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智测平台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Deyes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9987" y="3638985"/>
            <a:ext cx="2227633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与蚂蚁测试交流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73933" y="3635564"/>
            <a:ext cx="2227633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与淘宝测试交流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9986" y="4194687"/>
            <a:ext cx="2227633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与盒马测试交流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73932" y="4194687"/>
            <a:ext cx="2227633" cy="5078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与神马评测交流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07542" y="2914128"/>
            <a:ext cx="2227633" cy="458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自动生成自动化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518" y="3317862"/>
            <a:ext cx="1458326" cy="129284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487382" y="3058428"/>
            <a:ext cx="279479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自媒体指数分测试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文本框 1" id="27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19670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Wingdings" pitchFamily="2" charset="2"/>
              </a:rPr>
              <a:t>Q2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Wingdings" pitchFamily="2" charset="2"/>
              </a:rPr>
              <a:t>工作规划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Wingdings" pitchFamily="2" charset="2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网服务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加固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过程控制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49011" y="3356710"/>
            <a:ext cx="377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拨云监控：故障点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 故障监控率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80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自动化压测：推荐下发压测自动化日常化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104"/>
          <p:cNvSpPr/>
          <p:nvPr/>
        </p:nvSpPr>
        <p:spPr>
          <a:xfrm>
            <a:off x="505602" y="2534669"/>
            <a:ext cx="2219101" cy="2845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108"/>
          <p:cNvSpPr/>
          <p:nvPr/>
        </p:nvSpPr>
        <p:spPr>
          <a:xfrm>
            <a:off x="1808021" y="1932971"/>
            <a:ext cx="1167947" cy="1497672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2408207" y="4934847"/>
            <a:ext cx="236750" cy="243197"/>
          </a:xfrm>
          <a:custGeom>
            <a:avLst/>
            <a:gdLst/>
            <a:ahLst/>
            <a:cxnLst>
              <a:cxn ang="0">
                <a:pos x="153" y="1"/>
              </a:cxn>
              <a:cxn ang="0">
                <a:pos x="149" y="0"/>
              </a:cxn>
              <a:cxn ang="0">
                <a:pos x="12" y="0"/>
              </a:cxn>
              <a:cxn ang="0">
                <a:pos x="8" y="1"/>
              </a:cxn>
              <a:cxn ang="0">
                <a:pos x="0" y="12"/>
              </a:cxn>
              <a:cxn ang="0">
                <a:pos x="0" y="82"/>
              </a:cxn>
              <a:cxn ang="0">
                <a:pos x="6" y="103"/>
              </a:cxn>
              <a:cxn ang="0">
                <a:pos x="35" y="129"/>
              </a:cxn>
              <a:cxn ang="0">
                <a:pos x="122" y="129"/>
              </a:cxn>
              <a:cxn ang="0">
                <a:pos x="151" y="101"/>
              </a:cxn>
              <a:cxn ang="0">
                <a:pos x="160" y="82"/>
              </a:cxn>
              <a:cxn ang="0">
                <a:pos x="160" y="12"/>
              </a:cxn>
              <a:cxn ang="0">
                <a:pos x="153" y="1"/>
              </a:cxn>
              <a:cxn ang="0">
                <a:pos x="153" y="1"/>
              </a:cxn>
              <a:cxn ang="0">
                <a:pos x="153" y="1"/>
              </a:cxn>
            </a:cxnLst>
            <a:rect l="0" t="0" r="r" b="b"/>
            <a:pathLst>
              <a:path w="161" h="129">
                <a:moveTo>
                  <a:pt x="153" y="1"/>
                </a:moveTo>
                <a:cubicBezTo>
                  <a:pt x="152" y="1"/>
                  <a:pt x="151" y="0"/>
                  <a:pt x="14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9" y="1"/>
                  <a:pt x="8" y="1"/>
                </a:cubicBezTo>
                <a:cubicBezTo>
                  <a:pt x="3" y="3"/>
                  <a:pt x="0" y="7"/>
                  <a:pt x="0" y="1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0" y="97"/>
                  <a:pt x="6" y="103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122" y="129"/>
                  <a:pt x="122" y="129"/>
                  <a:pt x="122" y="129"/>
                </a:cubicBezTo>
                <a:cubicBezTo>
                  <a:pt x="151" y="101"/>
                  <a:pt x="151" y="101"/>
                  <a:pt x="151" y="101"/>
                </a:cubicBezTo>
                <a:cubicBezTo>
                  <a:pt x="157" y="94"/>
                  <a:pt x="160" y="90"/>
                  <a:pt x="160" y="82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1" y="7"/>
                  <a:pt x="158" y="3"/>
                  <a:pt x="153" y="1"/>
                </a:cubicBezTo>
                <a:close/>
                <a:moveTo>
                  <a:pt x="153" y="1"/>
                </a:moveTo>
                <a:cubicBezTo>
                  <a:pt x="153" y="1"/>
                  <a:pt x="153" y="1"/>
                  <a:pt x="153" y="1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2443846" y="5192734"/>
            <a:ext cx="154015" cy="29379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3" y="0"/>
              </a:cxn>
              <a:cxn ang="0">
                <a:pos x="0" y="3"/>
              </a:cxn>
              <a:cxn ang="0">
                <a:pos x="0" y="13"/>
              </a:cxn>
              <a:cxn ang="0">
                <a:pos x="3" y="16"/>
              </a:cxn>
              <a:cxn ang="0">
                <a:pos x="102" y="16"/>
              </a:cxn>
              <a:cxn ang="0">
                <a:pos x="105" y="13"/>
              </a:cxn>
              <a:cxn ang="0">
                <a:pos x="105" y="8"/>
              </a:cxn>
              <a:cxn ang="0">
                <a:pos x="98" y="0"/>
              </a:cxn>
              <a:cxn ang="0">
                <a:pos x="98" y="0"/>
              </a:cxn>
              <a:cxn ang="0">
                <a:pos x="98" y="0"/>
              </a:cxn>
            </a:cxnLst>
            <a:rect l="0" t="0" r="r" b="b"/>
            <a:pathLst>
              <a:path w="105" h="16">
                <a:moveTo>
                  <a:pt x="98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5"/>
                  <a:pt x="1" y="16"/>
                  <a:pt x="3" y="16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3" y="16"/>
                  <a:pt x="105" y="15"/>
                  <a:pt x="105" y="13"/>
                </a:cubicBezTo>
                <a:cubicBezTo>
                  <a:pt x="105" y="8"/>
                  <a:pt x="105" y="8"/>
                  <a:pt x="105" y="8"/>
                </a:cubicBezTo>
                <a:cubicBezTo>
                  <a:pt x="105" y="3"/>
                  <a:pt x="102" y="0"/>
                  <a:pt x="98" y="0"/>
                </a:cubicBezTo>
                <a:close/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2443846" y="5238436"/>
            <a:ext cx="154015" cy="31012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3" y="0"/>
              </a:cxn>
              <a:cxn ang="0">
                <a:pos x="0" y="4"/>
              </a:cxn>
              <a:cxn ang="0">
                <a:pos x="0" y="13"/>
              </a:cxn>
              <a:cxn ang="0">
                <a:pos x="3" y="17"/>
              </a:cxn>
              <a:cxn ang="0">
                <a:pos x="102" y="17"/>
              </a:cxn>
              <a:cxn ang="0">
                <a:pos x="105" y="13"/>
              </a:cxn>
              <a:cxn ang="0">
                <a:pos x="105" y="8"/>
              </a:cxn>
              <a:cxn ang="0">
                <a:pos x="98" y="0"/>
              </a:cxn>
              <a:cxn ang="0">
                <a:pos x="98" y="0"/>
              </a:cxn>
              <a:cxn ang="0">
                <a:pos x="98" y="0"/>
              </a:cxn>
            </a:cxnLst>
            <a:rect l="0" t="0" r="r" b="b"/>
            <a:pathLst>
              <a:path w="105" h="17">
                <a:moveTo>
                  <a:pt x="98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5"/>
                  <a:pt x="1" y="17"/>
                  <a:pt x="3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3" y="17"/>
                  <a:pt x="105" y="15"/>
                  <a:pt x="105" y="13"/>
                </a:cubicBezTo>
                <a:cubicBezTo>
                  <a:pt x="105" y="8"/>
                  <a:pt x="105" y="8"/>
                  <a:pt x="105" y="8"/>
                </a:cubicBezTo>
                <a:cubicBezTo>
                  <a:pt x="105" y="4"/>
                  <a:pt x="102" y="0"/>
                  <a:pt x="98" y="0"/>
                </a:cubicBezTo>
                <a:close/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0"/>
          <p:cNvSpPr>
            <a:spLocks noEditPoints="1"/>
          </p:cNvSpPr>
          <p:nvPr/>
        </p:nvSpPr>
        <p:spPr bwMode="auto">
          <a:xfrm>
            <a:off x="2443846" y="5284137"/>
            <a:ext cx="154015" cy="31012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3" y="0"/>
              </a:cxn>
              <a:cxn ang="0">
                <a:pos x="0" y="3"/>
              </a:cxn>
              <a:cxn ang="0">
                <a:pos x="0" y="13"/>
              </a:cxn>
              <a:cxn ang="0">
                <a:pos x="3" y="16"/>
              </a:cxn>
              <a:cxn ang="0">
                <a:pos x="102" y="16"/>
              </a:cxn>
              <a:cxn ang="0">
                <a:pos x="105" y="13"/>
              </a:cxn>
              <a:cxn ang="0">
                <a:pos x="105" y="7"/>
              </a:cxn>
              <a:cxn ang="0">
                <a:pos x="98" y="0"/>
              </a:cxn>
              <a:cxn ang="0">
                <a:pos x="98" y="0"/>
              </a:cxn>
              <a:cxn ang="0">
                <a:pos x="98" y="0"/>
              </a:cxn>
            </a:cxnLst>
            <a:rect l="0" t="0" r="r" b="b"/>
            <a:pathLst>
              <a:path w="105" h="16">
                <a:moveTo>
                  <a:pt x="98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1" y="16"/>
                  <a:pt x="3" y="16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4" y="16"/>
                  <a:pt x="105" y="15"/>
                  <a:pt x="105" y="13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3"/>
                  <a:pt x="102" y="0"/>
                  <a:pt x="98" y="0"/>
                </a:cubicBezTo>
                <a:close/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2479486" y="5329839"/>
            <a:ext cx="80190" cy="45701"/>
          </a:xfrm>
          <a:custGeom>
            <a:avLst/>
            <a:gdLst/>
            <a:ahLst/>
            <a:cxnLst>
              <a:cxn ang="0">
                <a:pos x="15" y="28"/>
              </a:cxn>
              <a:cxn ang="0">
                <a:pos x="48" y="28"/>
              </a:cxn>
              <a:cxn ang="0">
                <a:pos x="63" y="0"/>
              </a:cxn>
              <a:cxn ang="0">
                <a:pos x="0" y="0"/>
              </a:cxn>
              <a:cxn ang="0">
                <a:pos x="15" y="28"/>
              </a:cxn>
              <a:cxn ang="0">
                <a:pos x="15" y="28"/>
              </a:cxn>
              <a:cxn ang="0">
                <a:pos x="15" y="28"/>
              </a:cxn>
            </a:cxnLst>
            <a:rect l="0" t="0" r="r" b="b"/>
            <a:pathLst>
              <a:path w="63" h="28">
                <a:moveTo>
                  <a:pt x="15" y="28"/>
                </a:moveTo>
                <a:lnTo>
                  <a:pt x="48" y="28"/>
                </a:lnTo>
                <a:lnTo>
                  <a:pt x="63" y="0"/>
                </a:lnTo>
                <a:lnTo>
                  <a:pt x="0" y="0"/>
                </a:lnTo>
                <a:lnTo>
                  <a:pt x="15" y="28"/>
                </a:lnTo>
                <a:close/>
                <a:moveTo>
                  <a:pt x="15" y="28"/>
                </a:moveTo>
                <a:lnTo>
                  <a:pt x="15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2"/>
          <p:cNvSpPr>
            <a:spLocks noEditPoints="1"/>
          </p:cNvSpPr>
          <p:nvPr/>
        </p:nvSpPr>
        <p:spPr bwMode="auto">
          <a:xfrm>
            <a:off x="2479486" y="5329839"/>
            <a:ext cx="80190" cy="45701"/>
          </a:xfrm>
          <a:custGeom>
            <a:avLst/>
            <a:gdLst/>
            <a:ahLst/>
            <a:cxnLst>
              <a:cxn ang="0">
                <a:pos x="15" y="28"/>
              </a:cxn>
              <a:cxn ang="0">
                <a:pos x="48" y="28"/>
              </a:cxn>
              <a:cxn ang="0">
                <a:pos x="63" y="0"/>
              </a:cxn>
              <a:cxn ang="0">
                <a:pos x="0" y="0"/>
              </a:cxn>
              <a:cxn ang="0">
                <a:pos x="15" y="28"/>
              </a:cxn>
              <a:cxn ang="0">
                <a:pos x="15" y="28"/>
              </a:cxn>
              <a:cxn ang="0">
                <a:pos x="15" y="28"/>
              </a:cxn>
            </a:cxnLst>
            <a:rect l="0" t="0" r="r" b="b"/>
            <a:pathLst>
              <a:path w="63" h="28">
                <a:moveTo>
                  <a:pt x="15" y="28"/>
                </a:moveTo>
                <a:lnTo>
                  <a:pt x="48" y="28"/>
                </a:lnTo>
                <a:lnTo>
                  <a:pt x="63" y="0"/>
                </a:lnTo>
                <a:lnTo>
                  <a:pt x="0" y="0"/>
                </a:lnTo>
                <a:lnTo>
                  <a:pt x="15" y="28"/>
                </a:lnTo>
                <a:moveTo>
                  <a:pt x="15" y="28"/>
                </a:moveTo>
                <a:lnTo>
                  <a:pt x="15" y="2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37318" y="3641613"/>
            <a:ext cx="930515" cy="966274"/>
            <a:chOff x="2360417" y="3298836"/>
            <a:chExt cx="930515" cy="1193211"/>
          </a:xfrm>
        </p:grpSpPr>
        <p:sp>
          <p:nvSpPr>
            <p:cNvPr id="8" name="Oval 107"/>
            <p:cNvSpPr/>
            <p:nvPr/>
          </p:nvSpPr>
          <p:spPr>
            <a:xfrm>
              <a:off x="2360417" y="3298836"/>
              <a:ext cx="930515" cy="119321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637339" y="3706628"/>
              <a:ext cx="391239" cy="654603"/>
            </a:xfrm>
            <a:custGeom>
              <a:avLst/>
              <a:gdLst/>
              <a:ahLst/>
              <a:cxnLst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56" y="88"/>
                </a:cxn>
                <a:cxn ang="0">
                  <a:pos x="56" y="111"/>
                </a:cxn>
                <a:cxn ang="0">
                  <a:pos x="32" y="111"/>
                </a:cxn>
                <a:cxn ang="0">
                  <a:pos x="21" y="121"/>
                </a:cxn>
                <a:cxn ang="0">
                  <a:pos x="21" y="174"/>
                </a:cxn>
                <a:cxn ang="0">
                  <a:pos x="27" y="193"/>
                </a:cxn>
                <a:cxn ang="0">
                  <a:pos x="46" y="219"/>
                </a:cxn>
                <a:cxn ang="0">
                  <a:pos x="53" y="238"/>
                </a:cxn>
                <a:cxn ang="0">
                  <a:pos x="53" y="259"/>
                </a:cxn>
                <a:cxn ang="0">
                  <a:pos x="63" y="270"/>
                </a:cxn>
                <a:cxn ang="0">
                  <a:pos x="74" y="270"/>
                </a:cxn>
                <a:cxn ang="0">
                  <a:pos x="76" y="274"/>
                </a:cxn>
                <a:cxn ang="0">
                  <a:pos x="74" y="283"/>
                </a:cxn>
                <a:cxn ang="0">
                  <a:pos x="76" y="291"/>
                </a:cxn>
                <a:cxn ang="0">
                  <a:pos x="74" y="300"/>
                </a:cxn>
                <a:cxn ang="0">
                  <a:pos x="83" y="313"/>
                </a:cxn>
                <a:cxn ang="0">
                  <a:pos x="99" y="313"/>
                </a:cxn>
                <a:cxn ang="0">
                  <a:pos x="99" y="317"/>
                </a:cxn>
                <a:cxn ang="0">
                  <a:pos x="108" y="330"/>
                </a:cxn>
                <a:cxn ang="0">
                  <a:pos x="146" y="330"/>
                </a:cxn>
                <a:cxn ang="0">
                  <a:pos x="156" y="317"/>
                </a:cxn>
                <a:cxn ang="0">
                  <a:pos x="155" y="313"/>
                </a:cxn>
                <a:cxn ang="0">
                  <a:pos x="171" y="313"/>
                </a:cxn>
                <a:cxn ang="0">
                  <a:pos x="181" y="300"/>
                </a:cxn>
                <a:cxn ang="0">
                  <a:pos x="178" y="291"/>
                </a:cxn>
                <a:cxn ang="0">
                  <a:pos x="181" y="283"/>
                </a:cxn>
                <a:cxn ang="0">
                  <a:pos x="178" y="274"/>
                </a:cxn>
                <a:cxn ang="0">
                  <a:pos x="180" y="270"/>
                </a:cxn>
                <a:cxn ang="0">
                  <a:pos x="191" y="270"/>
                </a:cxn>
                <a:cxn ang="0">
                  <a:pos x="202" y="259"/>
                </a:cxn>
                <a:cxn ang="0">
                  <a:pos x="202" y="238"/>
                </a:cxn>
                <a:cxn ang="0">
                  <a:pos x="208" y="219"/>
                </a:cxn>
                <a:cxn ang="0">
                  <a:pos x="227" y="193"/>
                </a:cxn>
                <a:cxn ang="0">
                  <a:pos x="233" y="174"/>
                </a:cxn>
                <a:cxn ang="0">
                  <a:pos x="233" y="121"/>
                </a:cxn>
                <a:cxn ang="0">
                  <a:pos x="223" y="111"/>
                </a:cxn>
                <a:cxn ang="0">
                  <a:pos x="198" y="111"/>
                </a:cxn>
                <a:cxn ang="0">
                  <a:pos x="199" y="109"/>
                </a:cxn>
                <a:cxn ang="0">
                  <a:pos x="199" y="50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87" y="80"/>
                </a:cxn>
                <a:cxn ang="0">
                  <a:pos x="167" y="58"/>
                </a:cxn>
                <a:cxn ang="0">
                  <a:pos x="167" y="109"/>
                </a:cxn>
                <a:cxn ang="0">
                  <a:pos x="168" y="111"/>
                </a:cxn>
                <a:cxn ang="0">
                  <a:pos x="87" y="111"/>
                </a:cxn>
                <a:cxn ang="0">
                  <a:pos x="87" y="80"/>
                </a:cxn>
                <a:cxn ang="0">
                  <a:pos x="87" y="80"/>
                </a:cxn>
                <a:cxn ang="0">
                  <a:pos x="87" y="80"/>
                </a:cxn>
              </a:cxnLst>
              <a:rect l="0" t="0" r="r" b="b"/>
              <a:pathLst>
                <a:path w="254" h="330">
                  <a:moveTo>
                    <a:pt x="229" y="3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6" y="62"/>
                    <a:pt x="0" y="73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7"/>
                    <a:pt x="26" y="96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6" y="111"/>
                    <a:pt x="21" y="115"/>
                    <a:pt x="21" y="121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80"/>
                    <a:pt x="24" y="189"/>
                    <a:pt x="27" y="193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50" y="224"/>
                    <a:pt x="53" y="232"/>
                    <a:pt x="53" y="238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53" y="265"/>
                    <a:pt x="58" y="270"/>
                    <a:pt x="63" y="270"/>
                  </a:cubicBezTo>
                  <a:cubicBezTo>
                    <a:pt x="74" y="270"/>
                    <a:pt x="74" y="270"/>
                    <a:pt x="74" y="270"/>
                  </a:cubicBezTo>
                  <a:cubicBezTo>
                    <a:pt x="75" y="271"/>
                    <a:pt x="75" y="273"/>
                    <a:pt x="76" y="274"/>
                  </a:cubicBezTo>
                  <a:cubicBezTo>
                    <a:pt x="75" y="276"/>
                    <a:pt x="74" y="279"/>
                    <a:pt x="74" y="283"/>
                  </a:cubicBezTo>
                  <a:cubicBezTo>
                    <a:pt x="74" y="286"/>
                    <a:pt x="75" y="289"/>
                    <a:pt x="76" y="291"/>
                  </a:cubicBezTo>
                  <a:cubicBezTo>
                    <a:pt x="75" y="294"/>
                    <a:pt x="74" y="297"/>
                    <a:pt x="74" y="300"/>
                  </a:cubicBezTo>
                  <a:cubicBezTo>
                    <a:pt x="74" y="307"/>
                    <a:pt x="78" y="313"/>
                    <a:pt x="83" y="313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99" y="314"/>
                    <a:pt x="99" y="316"/>
                    <a:pt x="99" y="317"/>
                  </a:cubicBezTo>
                  <a:cubicBezTo>
                    <a:pt x="99" y="324"/>
                    <a:pt x="103" y="330"/>
                    <a:pt x="108" y="330"/>
                  </a:cubicBezTo>
                  <a:cubicBezTo>
                    <a:pt x="146" y="330"/>
                    <a:pt x="146" y="330"/>
                    <a:pt x="146" y="330"/>
                  </a:cubicBezTo>
                  <a:cubicBezTo>
                    <a:pt x="151" y="330"/>
                    <a:pt x="156" y="324"/>
                    <a:pt x="156" y="317"/>
                  </a:cubicBezTo>
                  <a:cubicBezTo>
                    <a:pt x="156" y="316"/>
                    <a:pt x="155" y="314"/>
                    <a:pt x="155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7" y="313"/>
                    <a:pt x="181" y="307"/>
                    <a:pt x="181" y="300"/>
                  </a:cubicBezTo>
                  <a:cubicBezTo>
                    <a:pt x="181" y="297"/>
                    <a:pt x="180" y="294"/>
                    <a:pt x="178" y="291"/>
                  </a:cubicBezTo>
                  <a:cubicBezTo>
                    <a:pt x="180" y="289"/>
                    <a:pt x="181" y="286"/>
                    <a:pt x="181" y="283"/>
                  </a:cubicBezTo>
                  <a:cubicBezTo>
                    <a:pt x="181" y="279"/>
                    <a:pt x="180" y="276"/>
                    <a:pt x="178" y="274"/>
                  </a:cubicBezTo>
                  <a:cubicBezTo>
                    <a:pt x="179" y="273"/>
                    <a:pt x="180" y="271"/>
                    <a:pt x="180" y="270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7" y="270"/>
                    <a:pt x="202" y="265"/>
                    <a:pt x="202" y="259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2" y="232"/>
                    <a:pt x="204" y="224"/>
                    <a:pt x="208" y="219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31" y="189"/>
                    <a:pt x="233" y="180"/>
                    <a:pt x="233" y="174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3" y="115"/>
                    <a:pt x="229" y="111"/>
                    <a:pt x="223" y="111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9" y="109"/>
                    <a:pt x="199" y="109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lose/>
                  <a:moveTo>
                    <a:pt x="87" y="80"/>
                  </a:moveTo>
                  <a:cubicBezTo>
                    <a:pt x="167" y="58"/>
                    <a:pt x="167" y="58"/>
                    <a:pt x="167" y="5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10"/>
                    <a:pt x="168" y="111"/>
                  </a:cubicBezTo>
                  <a:cubicBezTo>
                    <a:pt x="87" y="111"/>
                    <a:pt x="87" y="111"/>
                    <a:pt x="87" y="111"/>
                  </a:cubicBezTo>
                  <a:lnTo>
                    <a:pt x="87" y="80"/>
                  </a:lnTo>
                  <a:close/>
                  <a:moveTo>
                    <a:pt x="87" y="80"/>
                  </a:moveTo>
                  <a:cubicBezTo>
                    <a:pt x="87" y="80"/>
                    <a:pt x="87" y="80"/>
                    <a:pt x="87" y="8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2637339" y="3591515"/>
              <a:ext cx="391239" cy="192430"/>
            </a:xfrm>
            <a:custGeom>
              <a:avLst/>
              <a:gdLst/>
              <a:ahLst/>
              <a:cxnLst>
                <a:cxn ang="0">
                  <a:pos x="229" y="2"/>
                </a:cxn>
                <a:cxn ang="0">
                  <a:pos x="16" y="59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2"/>
                </a:cxn>
                <a:cxn ang="0">
                  <a:pos x="229" y="2"/>
                </a:cxn>
                <a:cxn ang="0">
                  <a:pos x="229" y="2"/>
                </a:cxn>
              </a:cxnLst>
              <a:rect l="0" t="0" r="r" b="b"/>
              <a:pathLst>
                <a:path w="254" h="97">
                  <a:moveTo>
                    <a:pt x="229" y="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6" y="62"/>
                    <a:pt x="0" y="72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6"/>
                    <a:pt x="26" y="96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6"/>
                    <a:pt x="254" y="26"/>
                    <a:pt x="252" y="16"/>
                  </a:cubicBezTo>
                  <a:cubicBezTo>
                    <a:pt x="249" y="6"/>
                    <a:pt x="239" y="0"/>
                    <a:pt x="229" y="2"/>
                  </a:cubicBezTo>
                  <a:close/>
                  <a:moveTo>
                    <a:pt x="229" y="2"/>
                  </a:moveTo>
                  <a:cubicBezTo>
                    <a:pt x="229" y="2"/>
                    <a:pt x="229" y="2"/>
                    <a:pt x="229" y="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2637339" y="3474683"/>
              <a:ext cx="391239" cy="192430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1" y="97"/>
                </a:cxn>
                <a:cxn ang="0">
                  <a:pos x="26" y="97"/>
                </a:cxn>
                <a:cxn ang="0">
                  <a:pos x="238" y="40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3" y="83"/>
                </a:cxn>
                <a:cxn ang="0">
                  <a:pos x="3" y="83"/>
                </a:cxn>
              </a:cxnLst>
              <a:rect l="0" t="0" r="r" b="b"/>
              <a:pathLst>
                <a:path w="254" h="97">
                  <a:moveTo>
                    <a:pt x="3" y="83"/>
                  </a:moveTo>
                  <a:cubicBezTo>
                    <a:pt x="5" y="92"/>
                    <a:pt x="13" y="97"/>
                    <a:pt x="21" y="97"/>
                  </a:cubicBezTo>
                  <a:cubicBezTo>
                    <a:pt x="23" y="97"/>
                    <a:pt x="24" y="97"/>
                    <a:pt x="26" y="97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63"/>
                    <a:pt x="0" y="73"/>
                    <a:pt x="3" y="83"/>
                  </a:cubicBezTo>
                  <a:close/>
                  <a:moveTo>
                    <a:pt x="3" y="83"/>
                  </a:moveTo>
                  <a:cubicBezTo>
                    <a:pt x="3" y="83"/>
                    <a:pt x="3" y="83"/>
                    <a:pt x="3" y="8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2637339" y="3416267"/>
              <a:ext cx="230455" cy="135732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26" y="68"/>
                </a:cxn>
                <a:cxn ang="0">
                  <a:pos x="134" y="39"/>
                </a:cxn>
                <a:cxn ang="0">
                  <a:pos x="147" y="16"/>
                </a:cxn>
                <a:cxn ang="0">
                  <a:pos x="124" y="3"/>
                </a:cxn>
                <a:cxn ang="0">
                  <a:pos x="16" y="32"/>
                </a:cxn>
                <a:cxn ang="0">
                  <a:pos x="3" y="55"/>
                </a:cxn>
                <a:cxn ang="0">
                  <a:pos x="21" y="69"/>
                </a:cxn>
                <a:cxn ang="0">
                  <a:pos x="21" y="69"/>
                </a:cxn>
                <a:cxn ang="0">
                  <a:pos x="21" y="69"/>
                </a:cxn>
              </a:cxnLst>
              <a:rect l="0" t="0" r="r" b="b"/>
              <a:pathLst>
                <a:path w="150" h="69">
                  <a:moveTo>
                    <a:pt x="21" y="69"/>
                  </a:moveTo>
                  <a:cubicBezTo>
                    <a:pt x="23" y="69"/>
                    <a:pt x="24" y="69"/>
                    <a:pt x="26" y="6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44" y="36"/>
                    <a:pt x="150" y="26"/>
                    <a:pt x="147" y="16"/>
                  </a:cubicBezTo>
                  <a:cubicBezTo>
                    <a:pt x="144" y="6"/>
                    <a:pt x="134" y="0"/>
                    <a:pt x="124" y="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6" y="34"/>
                    <a:pt x="0" y="45"/>
                    <a:pt x="3" y="55"/>
                  </a:cubicBezTo>
                  <a:cubicBezTo>
                    <a:pt x="5" y="63"/>
                    <a:pt x="13" y="69"/>
                    <a:pt x="21" y="69"/>
                  </a:cubicBezTo>
                  <a:close/>
                  <a:moveTo>
                    <a:pt x="21" y="69"/>
                  </a:moveTo>
                  <a:cubicBezTo>
                    <a:pt x="21" y="69"/>
                    <a:pt x="21" y="69"/>
                    <a:pt x="21" y="69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1167" y="4831270"/>
            <a:ext cx="783073" cy="798759"/>
            <a:chOff x="1589826" y="5002191"/>
            <a:chExt cx="622905" cy="798759"/>
          </a:xfrm>
        </p:grpSpPr>
        <p:sp>
          <p:nvSpPr>
            <p:cNvPr id="6" name="Oval 105"/>
            <p:cNvSpPr/>
            <p:nvPr/>
          </p:nvSpPr>
          <p:spPr>
            <a:xfrm>
              <a:off x="1589826" y="5002191"/>
              <a:ext cx="622905" cy="79875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1837626" y="5541790"/>
              <a:ext cx="139118" cy="4101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1837626" y="5599204"/>
              <a:ext cx="139118" cy="39985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1852818" y="5656618"/>
              <a:ext cx="110335" cy="389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1780860" y="5149119"/>
              <a:ext cx="253452" cy="375242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2204511" y="2135252"/>
            <a:ext cx="374968" cy="1093109"/>
          </a:xfrm>
          <a:custGeom>
            <a:avLst/>
            <a:gdLst/>
            <a:ahLst/>
            <a:cxnLst>
              <a:cxn ang="0">
                <a:pos x="97" y="511"/>
              </a:cxn>
              <a:cxn ang="0">
                <a:pos x="49" y="511"/>
              </a:cxn>
              <a:cxn ang="0">
                <a:pos x="49" y="73"/>
              </a:cxn>
              <a:cxn ang="0">
                <a:pos x="122" y="0"/>
              </a:cxn>
              <a:cxn ang="0">
                <a:pos x="195" y="73"/>
              </a:cxn>
              <a:cxn ang="0">
                <a:pos x="195" y="511"/>
              </a:cxn>
              <a:cxn ang="0">
                <a:pos x="146" y="511"/>
              </a:cxn>
              <a:cxn ang="0">
                <a:pos x="146" y="73"/>
              </a:cxn>
              <a:cxn ang="0">
                <a:pos x="122" y="48"/>
              </a:cxn>
              <a:cxn ang="0">
                <a:pos x="97" y="73"/>
              </a:cxn>
              <a:cxn ang="0">
                <a:pos x="97" y="511"/>
              </a:cxn>
              <a:cxn ang="0">
                <a:pos x="219" y="48"/>
              </a:cxn>
              <a:cxn ang="0">
                <a:pos x="243" y="73"/>
              </a:cxn>
              <a:cxn ang="0">
                <a:pos x="243" y="511"/>
              </a:cxn>
              <a:cxn ang="0">
                <a:pos x="292" y="511"/>
              </a:cxn>
              <a:cxn ang="0">
                <a:pos x="292" y="73"/>
              </a:cxn>
              <a:cxn ang="0">
                <a:pos x="219" y="0"/>
              </a:cxn>
              <a:cxn ang="0">
                <a:pos x="192" y="5"/>
              </a:cxn>
              <a:cxn ang="0">
                <a:pos x="216" y="49"/>
              </a:cxn>
              <a:cxn ang="0">
                <a:pos x="219" y="48"/>
              </a:cxn>
              <a:cxn ang="0">
                <a:pos x="0" y="535"/>
              </a:cxn>
              <a:cxn ang="0">
                <a:pos x="0" y="633"/>
              </a:cxn>
              <a:cxn ang="0">
                <a:pos x="73" y="666"/>
              </a:cxn>
              <a:cxn ang="0">
                <a:pos x="73" y="681"/>
              </a:cxn>
              <a:cxn ang="0">
                <a:pos x="122" y="730"/>
              </a:cxn>
              <a:cxn ang="0">
                <a:pos x="170" y="779"/>
              </a:cxn>
              <a:cxn ang="0">
                <a:pos x="219" y="730"/>
              </a:cxn>
              <a:cxn ang="0">
                <a:pos x="268" y="681"/>
              </a:cxn>
              <a:cxn ang="0">
                <a:pos x="268" y="666"/>
              </a:cxn>
              <a:cxn ang="0">
                <a:pos x="341" y="633"/>
              </a:cxn>
              <a:cxn ang="0">
                <a:pos x="341" y="535"/>
              </a:cxn>
              <a:cxn ang="0">
                <a:pos x="0" y="535"/>
              </a:cxn>
              <a:cxn ang="0">
                <a:pos x="0" y="535"/>
              </a:cxn>
              <a:cxn ang="0">
                <a:pos x="0" y="535"/>
              </a:cxn>
            </a:cxnLst>
            <a:rect l="0" t="0" r="r" b="b"/>
            <a:pathLst>
              <a:path w="341" h="779">
                <a:moveTo>
                  <a:pt x="97" y="511"/>
                </a:moveTo>
                <a:cubicBezTo>
                  <a:pt x="49" y="511"/>
                  <a:pt x="49" y="511"/>
                  <a:pt x="49" y="511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32"/>
                  <a:pt x="81" y="0"/>
                  <a:pt x="122" y="0"/>
                </a:cubicBezTo>
                <a:cubicBezTo>
                  <a:pt x="162" y="0"/>
                  <a:pt x="195" y="32"/>
                  <a:pt x="195" y="73"/>
                </a:cubicBezTo>
                <a:cubicBezTo>
                  <a:pt x="195" y="511"/>
                  <a:pt x="195" y="511"/>
                  <a:pt x="195" y="511"/>
                </a:cubicBezTo>
                <a:cubicBezTo>
                  <a:pt x="146" y="511"/>
                  <a:pt x="146" y="511"/>
                  <a:pt x="146" y="511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6" y="59"/>
                  <a:pt x="135" y="48"/>
                  <a:pt x="122" y="48"/>
                </a:cubicBezTo>
                <a:cubicBezTo>
                  <a:pt x="108" y="48"/>
                  <a:pt x="97" y="59"/>
                  <a:pt x="97" y="73"/>
                </a:cubicBezTo>
                <a:lnTo>
                  <a:pt x="97" y="511"/>
                </a:lnTo>
                <a:close/>
                <a:moveTo>
                  <a:pt x="219" y="48"/>
                </a:moveTo>
                <a:cubicBezTo>
                  <a:pt x="232" y="48"/>
                  <a:pt x="243" y="59"/>
                  <a:pt x="243" y="73"/>
                </a:cubicBezTo>
                <a:cubicBezTo>
                  <a:pt x="243" y="511"/>
                  <a:pt x="243" y="511"/>
                  <a:pt x="243" y="511"/>
                </a:cubicBezTo>
                <a:cubicBezTo>
                  <a:pt x="292" y="511"/>
                  <a:pt x="292" y="511"/>
                  <a:pt x="292" y="511"/>
                </a:cubicBezTo>
                <a:cubicBezTo>
                  <a:pt x="292" y="73"/>
                  <a:pt x="292" y="73"/>
                  <a:pt x="292" y="73"/>
                </a:cubicBezTo>
                <a:cubicBezTo>
                  <a:pt x="292" y="32"/>
                  <a:pt x="259" y="0"/>
                  <a:pt x="219" y="0"/>
                </a:cubicBezTo>
                <a:cubicBezTo>
                  <a:pt x="209" y="0"/>
                  <a:pt x="200" y="2"/>
                  <a:pt x="192" y="5"/>
                </a:cubicBezTo>
                <a:cubicBezTo>
                  <a:pt x="203" y="17"/>
                  <a:pt x="212" y="32"/>
                  <a:pt x="216" y="49"/>
                </a:cubicBezTo>
                <a:cubicBezTo>
                  <a:pt x="217" y="49"/>
                  <a:pt x="218" y="48"/>
                  <a:pt x="219" y="48"/>
                </a:cubicBezTo>
                <a:close/>
                <a:moveTo>
                  <a:pt x="0" y="535"/>
                </a:moveTo>
                <a:cubicBezTo>
                  <a:pt x="0" y="633"/>
                  <a:pt x="0" y="633"/>
                  <a:pt x="0" y="633"/>
                </a:cubicBezTo>
                <a:cubicBezTo>
                  <a:pt x="23" y="647"/>
                  <a:pt x="48" y="658"/>
                  <a:pt x="73" y="666"/>
                </a:cubicBezTo>
                <a:cubicBezTo>
                  <a:pt x="73" y="681"/>
                  <a:pt x="73" y="681"/>
                  <a:pt x="73" y="681"/>
                </a:cubicBezTo>
                <a:cubicBezTo>
                  <a:pt x="73" y="708"/>
                  <a:pt x="95" y="730"/>
                  <a:pt x="122" y="730"/>
                </a:cubicBezTo>
                <a:cubicBezTo>
                  <a:pt x="122" y="757"/>
                  <a:pt x="143" y="779"/>
                  <a:pt x="170" y="779"/>
                </a:cubicBezTo>
                <a:cubicBezTo>
                  <a:pt x="197" y="779"/>
                  <a:pt x="219" y="757"/>
                  <a:pt x="219" y="730"/>
                </a:cubicBezTo>
                <a:cubicBezTo>
                  <a:pt x="246" y="730"/>
                  <a:pt x="268" y="708"/>
                  <a:pt x="268" y="681"/>
                </a:cubicBezTo>
                <a:cubicBezTo>
                  <a:pt x="268" y="666"/>
                  <a:pt x="268" y="666"/>
                  <a:pt x="268" y="666"/>
                </a:cubicBezTo>
                <a:cubicBezTo>
                  <a:pt x="293" y="658"/>
                  <a:pt x="318" y="647"/>
                  <a:pt x="341" y="633"/>
                </a:cubicBezTo>
                <a:cubicBezTo>
                  <a:pt x="341" y="535"/>
                  <a:pt x="341" y="535"/>
                  <a:pt x="341" y="535"/>
                </a:cubicBezTo>
                <a:lnTo>
                  <a:pt x="0" y="535"/>
                </a:lnTo>
                <a:close/>
                <a:moveTo>
                  <a:pt x="0" y="535"/>
                </a:moveTo>
                <a:cubicBezTo>
                  <a:pt x="0" y="535"/>
                  <a:pt x="0" y="535"/>
                  <a:pt x="0" y="53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Elbow Connector 141"/>
          <p:cNvCxnSpPr/>
          <p:nvPr/>
        </p:nvCxnSpPr>
        <p:spPr>
          <a:xfrm flipV="1">
            <a:off x="3054183" y="2461480"/>
            <a:ext cx="1562553" cy="242873"/>
          </a:xfrm>
          <a:prstGeom prst="bentConnector3">
            <a:avLst>
              <a:gd name="adj1" fmla="val 27939"/>
            </a:avLst>
          </a:prstGeom>
          <a:ln w="19050" cmpd="sng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3"/>
          <p:cNvCxnSpPr/>
          <p:nvPr/>
        </p:nvCxnSpPr>
        <p:spPr>
          <a:xfrm flipV="1">
            <a:off x="3304077" y="3590301"/>
            <a:ext cx="1278453" cy="546459"/>
          </a:xfrm>
          <a:prstGeom prst="bentConnector3">
            <a:avLst>
              <a:gd name="adj1" fmla="val 19242"/>
            </a:avLst>
          </a:prstGeom>
          <a:ln w="19050" cmpd="sng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94"/>
          <p:cNvSpPr/>
          <p:nvPr/>
        </p:nvSpPr>
        <p:spPr>
          <a:xfrm>
            <a:off x="3775725" y="4436105"/>
            <a:ext cx="787259" cy="241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过程控制</a:t>
            </a:r>
            <a:endParaRPr 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96"/>
          <p:cNvSpPr/>
          <p:nvPr/>
        </p:nvSpPr>
        <p:spPr>
          <a:xfrm>
            <a:off x="3844907" y="3272833"/>
            <a:ext cx="718209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</a:p>
          <a:p>
            <a:pPr algn="r"/>
            <a:endParaRPr lang="en-US" sz="1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97"/>
          <p:cNvSpPr/>
          <p:nvPr/>
        </p:nvSpPr>
        <p:spPr>
          <a:xfrm>
            <a:off x="3807459" y="2095084"/>
            <a:ext cx="787259" cy="2418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业务支持</a:t>
            </a:r>
            <a:endParaRPr 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45"/>
          <p:cNvSpPr>
            <a:spLocks noEditPoints="1"/>
          </p:cNvSpPr>
          <p:nvPr/>
        </p:nvSpPr>
        <p:spPr bwMode="auto">
          <a:xfrm>
            <a:off x="4708813" y="2299888"/>
            <a:ext cx="255600" cy="32776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4708813" y="3416466"/>
            <a:ext cx="255600" cy="32776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4708813" y="4580818"/>
            <a:ext cx="255600" cy="32776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7"/>
          <p:cNvSpPr>
            <a:spLocks/>
          </p:cNvSpPr>
          <p:nvPr/>
        </p:nvSpPr>
        <p:spPr bwMode="auto">
          <a:xfrm flipH="1">
            <a:off x="1131483" y="4306174"/>
            <a:ext cx="1116996" cy="304420"/>
          </a:xfrm>
          <a:custGeom>
            <a:avLst/>
            <a:gdLst/>
            <a:ahLst/>
            <a:cxnLst>
              <a:cxn ang="0">
                <a:pos x="367" y="24"/>
              </a:cxn>
              <a:cxn ang="0">
                <a:pos x="367" y="0"/>
              </a:cxn>
              <a:cxn ang="0">
                <a:pos x="0" y="0"/>
              </a:cxn>
              <a:cxn ang="0">
                <a:pos x="0" y="24"/>
              </a:cxn>
              <a:cxn ang="0">
                <a:pos x="164" y="24"/>
              </a:cxn>
              <a:cxn ang="0">
                <a:pos x="164" y="53"/>
              </a:cxn>
              <a:cxn ang="0">
                <a:pos x="132" y="53"/>
              </a:cxn>
              <a:cxn ang="0">
                <a:pos x="132" y="78"/>
              </a:cxn>
              <a:cxn ang="0">
                <a:pos x="235" y="78"/>
              </a:cxn>
              <a:cxn ang="0">
                <a:pos x="235" y="53"/>
              </a:cxn>
              <a:cxn ang="0">
                <a:pos x="203" y="53"/>
              </a:cxn>
              <a:cxn ang="0">
                <a:pos x="203" y="24"/>
              </a:cxn>
              <a:cxn ang="0">
                <a:pos x="367" y="24"/>
              </a:cxn>
            </a:cxnLst>
            <a:rect l="0" t="0" r="r" b="b"/>
            <a:pathLst>
              <a:path w="367" h="78">
                <a:moveTo>
                  <a:pt x="367" y="24"/>
                </a:moveTo>
                <a:lnTo>
                  <a:pt x="367" y="0"/>
                </a:lnTo>
                <a:lnTo>
                  <a:pt x="0" y="0"/>
                </a:lnTo>
                <a:lnTo>
                  <a:pt x="0" y="24"/>
                </a:lnTo>
                <a:lnTo>
                  <a:pt x="164" y="24"/>
                </a:lnTo>
                <a:lnTo>
                  <a:pt x="164" y="53"/>
                </a:lnTo>
                <a:lnTo>
                  <a:pt x="132" y="53"/>
                </a:lnTo>
                <a:lnTo>
                  <a:pt x="132" y="78"/>
                </a:lnTo>
                <a:lnTo>
                  <a:pt x="235" y="78"/>
                </a:lnTo>
                <a:lnTo>
                  <a:pt x="235" y="53"/>
                </a:lnTo>
                <a:lnTo>
                  <a:pt x="203" y="53"/>
                </a:lnTo>
                <a:lnTo>
                  <a:pt x="203" y="24"/>
                </a:lnTo>
                <a:lnTo>
                  <a:pt x="367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 flipH="1">
            <a:off x="1448017" y="3728556"/>
            <a:ext cx="231313" cy="105377"/>
          </a:xfrm>
          <a:custGeom>
            <a:avLst/>
            <a:gdLst/>
            <a:ahLst/>
            <a:cxnLst>
              <a:cxn ang="0">
                <a:pos x="76" y="27"/>
              </a:cxn>
              <a:cxn ang="0">
                <a:pos x="70" y="0"/>
              </a:cxn>
              <a:cxn ang="0">
                <a:pos x="0" y="0"/>
              </a:cxn>
              <a:cxn ang="0">
                <a:pos x="0" y="27"/>
              </a:cxn>
              <a:cxn ang="0">
                <a:pos x="76" y="27"/>
              </a:cxn>
            </a:cxnLst>
            <a:rect l="0" t="0" r="r" b="b"/>
            <a:pathLst>
              <a:path w="76" h="27">
                <a:moveTo>
                  <a:pt x="76" y="27"/>
                </a:moveTo>
                <a:lnTo>
                  <a:pt x="70" y="0"/>
                </a:lnTo>
                <a:lnTo>
                  <a:pt x="0" y="0"/>
                </a:lnTo>
                <a:lnTo>
                  <a:pt x="0" y="27"/>
                </a:lnTo>
                <a:lnTo>
                  <a:pt x="76" y="2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 flipH="1">
            <a:off x="1402362" y="3857350"/>
            <a:ext cx="280010" cy="199044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92" y="51"/>
              </a:cxn>
              <a:cxn ang="0">
                <a:pos x="79" y="0"/>
              </a:cxn>
              <a:cxn ang="0">
                <a:pos x="1" y="0"/>
              </a:cxn>
              <a:cxn ang="0">
                <a:pos x="0" y="51"/>
              </a:cxn>
            </a:cxnLst>
            <a:rect l="0" t="0" r="r" b="b"/>
            <a:pathLst>
              <a:path w="92" h="51">
                <a:moveTo>
                  <a:pt x="0" y="51"/>
                </a:moveTo>
                <a:lnTo>
                  <a:pt x="92" y="51"/>
                </a:lnTo>
                <a:lnTo>
                  <a:pt x="79" y="0"/>
                </a:lnTo>
                <a:lnTo>
                  <a:pt x="1" y="0"/>
                </a:lnTo>
                <a:lnTo>
                  <a:pt x="0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 flipH="1">
            <a:off x="1259313" y="3728556"/>
            <a:ext cx="179573" cy="105377"/>
          </a:xfrm>
          <a:custGeom>
            <a:avLst/>
            <a:gdLst/>
            <a:ahLst/>
            <a:cxnLst>
              <a:cxn ang="0">
                <a:pos x="59" y="27"/>
              </a:cxn>
              <a:cxn ang="0">
                <a:pos x="51" y="0"/>
              </a:cxn>
              <a:cxn ang="0">
                <a:pos x="0" y="0"/>
              </a:cxn>
              <a:cxn ang="0">
                <a:pos x="8" y="27"/>
              </a:cxn>
              <a:cxn ang="0">
                <a:pos x="59" y="27"/>
              </a:cxn>
            </a:cxnLst>
            <a:rect l="0" t="0" r="r" b="b"/>
            <a:pathLst>
              <a:path w="59" h="27">
                <a:moveTo>
                  <a:pt x="59" y="27"/>
                </a:moveTo>
                <a:lnTo>
                  <a:pt x="51" y="0"/>
                </a:lnTo>
                <a:lnTo>
                  <a:pt x="0" y="0"/>
                </a:lnTo>
                <a:lnTo>
                  <a:pt x="8" y="27"/>
                </a:lnTo>
                <a:lnTo>
                  <a:pt x="59" y="2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 flipH="1">
            <a:off x="1207574" y="3857350"/>
            <a:ext cx="203921" cy="199044"/>
          </a:xfrm>
          <a:custGeom>
            <a:avLst/>
            <a:gdLst/>
            <a:ahLst/>
            <a:cxnLst>
              <a:cxn ang="0">
                <a:pos x="12" y="51"/>
              </a:cxn>
              <a:cxn ang="0">
                <a:pos x="67" y="51"/>
              </a:cxn>
              <a:cxn ang="0">
                <a:pos x="52" y="0"/>
              </a:cxn>
              <a:cxn ang="0">
                <a:pos x="0" y="0"/>
              </a:cxn>
              <a:cxn ang="0">
                <a:pos x="12" y="51"/>
              </a:cxn>
            </a:cxnLst>
            <a:rect l="0" t="0" r="r" b="b"/>
            <a:pathLst>
              <a:path w="67" h="51">
                <a:moveTo>
                  <a:pt x="12" y="51"/>
                </a:moveTo>
                <a:lnTo>
                  <a:pt x="67" y="51"/>
                </a:lnTo>
                <a:lnTo>
                  <a:pt x="52" y="0"/>
                </a:lnTo>
                <a:lnTo>
                  <a:pt x="0" y="0"/>
                </a:lnTo>
                <a:lnTo>
                  <a:pt x="12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12"/>
          <p:cNvSpPr>
            <a:spLocks/>
          </p:cNvSpPr>
          <p:nvPr/>
        </p:nvSpPr>
        <p:spPr bwMode="auto">
          <a:xfrm flipH="1">
            <a:off x="1974557" y="3857350"/>
            <a:ext cx="213051" cy="199044"/>
          </a:xfrm>
          <a:custGeom>
            <a:avLst/>
            <a:gdLst/>
            <a:ahLst/>
            <a:cxnLst>
              <a:cxn ang="0">
                <a:pos x="70" y="0"/>
              </a:cxn>
              <a:cxn ang="0">
                <a:pos x="17" y="0"/>
              </a:cxn>
              <a:cxn ang="0">
                <a:pos x="0" y="51"/>
              </a:cxn>
              <a:cxn ang="0">
                <a:pos x="56" y="51"/>
              </a:cxn>
              <a:cxn ang="0">
                <a:pos x="70" y="0"/>
              </a:cxn>
            </a:cxnLst>
            <a:rect l="0" t="0" r="r" b="b"/>
            <a:pathLst>
              <a:path w="70" h="51">
                <a:moveTo>
                  <a:pt x="70" y="0"/>
                </a:moveTo>
                <a:lnTo>
                  <a:pt x="17" y="0"/>
                </a:lnTo>
                <a:lnTo>
                  <a:pt x="0" y="51"/>
                </a:lnTo>
                <a:lnTo>
                  <a:pt x="56" y="51"/>
                </a:lnTo>
                <a:lnTo>
                  <a:pt x="7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 flipH="1">
            <a:off x="1947166" y="3728556"/>
            <a:ext cx="182614" cy="105377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8" y="0"/>
              </a:cxn>
              <a:cxn ang="0">
                <a:pos x="0" y="27"/>
              </a:cxn>
              <a:cxn ang="0">
                <a:pos x="52" y="27"/>
              </a:cxn>
              <a:cxn ang="0">
                <a:pos x="60" y="0"/>
              </a:cxn>
            </a:cxnLst>
            <a:rect l="0" t="0" r="r" b="b"/>
            <a:pathLst>
              <a:path w="60" h="27">
                <a:moveTo>
                  <a:pt x="60" y="0"/>
                </a:moveTo>
                <a:lnTo>
                  <a:pt x="8" y="0"/>
                </a:lnTo>
                <a:lnTo>
                  <a:pt x="0" y="27"/>
                </a:lnTo>
                <a:lnTo>
                  <a:pt x="52" y="27"/>
                </a:lnTo>
                <a:lnTo>
                  <a:pt x="6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 flipH="1">
            <a:off x="2023255" y="4079810"/>
            <a:ext cx="219139" cy="183433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47"/>
              </a:cxn>
              <a:cxn ang="0">
                <a:pos x="60" y="47"/>
              </a:cxn>
              <a:cxn ang="0">
                <a:pos x="72" y="0"/>
              </a:cxn>
              <a:cxn ang="0">
                <a:pos x="16" y="0"/>
              </a:cxn>
            </a:cxnLst>
            <a:rect l="0" t="0" r="r" b="b"/>
            <a:pathLst>
              <a:path w="72" h="47">
                <a:moveTo>
                  <a:pt x="16" y="0"/>
                </a:moveTo>
                <a:lnTo>
                  <a:pt x="0" y="47"/>
                </a:lnTo>
                <a:lnTo>
                  <a:pt x="60" y="47"/>
                </a:lnTo>
                <a:lnTo>
                  <a:pt x="72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 flipH="1">
            <a:off x="1709763" y="3728556"/>
            <a:ext cx="228270" cy="105377"/>
          </a:xfrm>
          <a:custGeom>
            <a:avLst/>
            <a:gdLst/>
            <a:ahLst/>
            <a:cxnLst>
              <a:cxn ang="0">
                <a:pos x="75" y="27"/>
              </a:cxn>
              <a:cxn ang="0">
                <a:pos x="75" y="0"/>
              </a:cxn>
              <a:cxn ang="0">
                <a:pos x="7" y="0"/>
              </a:cxn>
              <a:cxn ang="0">
                <a:pos x="0" y="27"/>
              </a:cxn>
              <a:cxn ang="0">
                <a:pos x="75" y="27"/>
              </a:cxn>
            </a:cxnLst>
            <a:rect l="0" t="0" r="r" b="b"/>
            <a:pathLst>
              <a:path w="75" h="27">
                <a:moveTo>
                  <a:pt x="75" y="27"/>
                </a:moveTo>
                <a:lnTo>
                  <a:pt x="75" y="0"/>
                </a:lnTo>
                <a:lnTo>
                  <a:pt x="7" y="0"/>
                </a:lnTo>
                <a:lnTo>
                  <a:pt x="0" y="27"/>
                </a:lnTo>
                <a:lnTo>
                  <a:pt x="75" y="2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16"/>
          <p:cNvSpPr>
            <a:spLocks/>
          </p:cNvSpPr>
          <p:nvPr/>
        </p:nvSpPr>
        <p:spPr bwMode="auto">
          <a:xfrm flipH="1">
            <a:off x="1155832" y="4079810"/>
            <a:ext cx="216095" cy="183433"/>
          </a:xfrm>
          <a:custGeom>
            <a:avLst/>
            <a:gdLst/>
            <a:ahLst/>
            <a:cxnLst>
              <a:cxn ang="0">
                <a:pos x="12" y="47"/>
              </a:cxn>
              <a:cxn ang="0">
                <a:pos x="71" y="47"/>
              </a:cxn>
              <a:cxn ang="0">
                <a:pos x="56" y="0"/>
              </a:cxn>
              <a:cxn ang="0">
                <a:pos x="0" y="0"/>
              </a:cxn>
              <a:cxn ang="0">
                <a:pos x="12" y="47"/>
              </a:cxn>
            </a:cxnLst>
            <a:rect l="0" t="0" r="r" b="b"/>
            <a:pathLst>
              <a:path w="71" h="47">
                <a:moveTo>
                  <a:pt x="12" y="47"/>
                </a:moveTo>
                <a:lnTo>
                  <a:pt x="71" y="47"/>
                </a:lnTo>
                <a:lnTo>
                  <a:pt x="56" y="0"/>
                </a:lnTo>
                <a:lnTo>
                  <a:pt x="0" y="0"/>
                </a:lnTo>
                <a:lnTo>
                  <a:pt x="12" y="4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17"/>
          <p:cNvSpPr>
            <a:spLocks/>
          </p:cNvSpPr>
          <p:nvPr/>
        </p:nvSpPr>
        <p:spPr bwMode="auto">
          <a:xfrm flipH="1">
            <a:off x="1362796" y="4079810"/>
            <a:ext cx="319578" cy="1834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"/>
              </a:cxn>
              <a:cxn ang="0">
                <a:pos x="105" y="47"/>
              </a:cxn>
              <a:cxn ang="0">
                <a:pos x="93" y="0"/>
              </a:cxn>
              <a:cxn ang="0">
                <a:pos x="0" y="0"/>
              </a:cxn>
            </a:cxnLst>
            <a:rect l="0" t="0" r="r" b="b"/>
            <a:pathLst>
              <a:path w="105" h="47">
                <a:moveTo>
                  <a:pt x="0" y="0"/>
                </a:moveTo>
                <a:lnTo>
                  <a:pt x="0" y="47"/>
                </a:lnTo>
                <a:lnTo>
                  <a:pt x="105" y="47"/>
                </a:lnTo>
                <a:lnTo>
                  <a:pt x="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18"/>
          <p:cNvSpPr>
            <a:spLocks/>
          </p:cNvSpPr>
          <p:nvPr/>
        </p:nvSpPr>
        <p:spPr bwMode="auto">
          <a:xfrm flipH="1">
            <a:off x="1712808" y="4079810"/>
            <a:ext cx="319578" cy="183433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47"/>
              </a:cxn>
              <a:cxn ang="0">
                <a:pos x="105" y="47"/>
              </a:cxn>
              <a:cxn ang="0">
                <a:pos x="105" y="0"/>
              </a:cxn>
              <a:cxn ang="0">
                <a:pos x="13" y="0"/>
              </a:cxn>
            </a:cxnLst>
            <a:rect l="0" t="0" r="r" b="b"/>
            <a:pathLst>
              <a:path w="105" h="47">
                <a:moveTo>
                  <a:pt x="13" y="0"/>
                </a:moveTo>
                <a:lnTo>
                  <a:pt x="0" y="47"/>
                </a:lnTo>
                <a:lnTo>
                  <a:pt x="105" y="47"/>
                </a:lnTo>
                <a:lnTo>
                  <a:pt x="105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Freeform 19"/>
          <p:cNvSpPr>
            <a:spLocks/>
          </p:cNvSpPr>
          <p:nvPr/>
        </p:nvSpPr>
        <p:spPr bwMode="auto">
          <a:xfrm flipH="1">
            <a:off x="1709764" y="3857350"/>
            <a:ext cx="276967" cy="199044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90" y="51"/>
              </a:cxn>
              <a:cxn ang="0">
                <a:pos x="91" y="0"/>
              </a:cxn>
              <a:cxn ang="0">
                <a:pos x="14" y="0"/>
              </a:cxn>
              <a:cxn ang="0">
                <a:pos x="0" y="51"/>
              </a:cxn>
            </a:cxnLst>
            <a:rect l="0" t="0" r="r" b="b"/>
            <a:pathLst>
              <a:path w="91" h="51">
                <a:moveTo>
                  <a:pt x="0" y="51"/>
                </a:moveTo>
                <a:lnTo>
                  <a:pt x="90" y="51"/>
                </a:lnTo>
                <a:lnTo>
                  <a:pt x="91" y="0"/>
                </a:lnTo>
                <a:lnTo>
                  <a:pt x="14" y="0"/>
                </a:lnTo>
                <a:lnTo>
                  <a:pt x="0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Group 112"/>
          <p:cNvGrpSpPr/>
          <p:nvPr/>
        </p:nvGrpSpPr>
        <p:grpSpPr>
          <a:xfrm>
            <a:off x="887877" y="3183852"/>
            <a:ext cx="713269" cy="895310"/>
            <a:chOff x="703295" y="84831"/>
            <a:chExt cx="1044237" cy="1022174"/>
          </a:xfrm>
          <a:solidFill>
            <a:schemeClr val="bg1"/>
          </a:solidFill>
        </p:grpSpPr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887139" y="279707"/>
              <a:ext cx="683901" cy="661839"/>
            </a:xfrm>
            <a:custGeom>
              <a:avLst/>
              <a:gdLst/>
              <a:ahLst/>
              <a:cxnLst>
                <a:cxn ang="0">
                  <a:pos x="176" y="100"/>
                </a:cxn>
                <a:cxn ang="0">
                  <a:pos x="177" y="89"/>
                </a:cxn>
                <a:cxn ang="0">
                  <a:pos x="88" y="0"/>
                </a:cxn>
                <a:cxn ang="0">
                  <a:pos x="0" y="89"/>
                </a:cxn>
                <a:cxn ang="0">
                  <a:pos x="59" y="172"/>
                </a:cxn>
                <a:cxn ang="0">
                  <a:pos x="96" y="100"/>
                </a:cxn>
                <a:cxn ang="0">
                  <a:pos x="176" y="100"/>
                </a:cxn>
              </a:cxnLst>
              <a:rect l="0" t="0" r="r" b="b"/>
              <a:pathLst>
                <a:path w="177" h="172">
                  <a:moveTo>
                    <a:pt x="176" y="100"/>
                  </a:moveTo>
                  <a:cubicBezTo>
                    <a:pt x="177" y="97"/>
                    <a:pt x="177" y="93"/>
                    <a:pt x="177" y="89"/>
                  </a:cubicBezTo>
                  <a:cubicBezTo>
                    <a:pt x="177" y="40"/>
                    <a:pt x="137" y="0"/>
                    <a:pt x="88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27"/>
                    <a:pt x="24" y="159"/>
                    <a:pt x="59" y="172"/>
                  </a:cubicBezTo>
                  <a:cubicBezTo>
                    <a:pt x="96" y="100"/>
                    <a:pt x="96" y="100"/>
                    <a:pt x="96" y="100"/>
                  </a:cubicBezTo>
                  <a:lnTo>
                    <a:pt x="176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872432" y="834916"/>
              <a:ext cx="125014" cy="12869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33"/>
                </a:cxn>
                <a:cxn ang="0">
                  <a:pos x="32" y="15"/>
                </a:cxn>
                <a:cxn ang="0">
                  <a:pos x="18" y="0"/>
                </a:cxn>
              </a:cxnLst>
              <a:rect l="0" t="0" r="r" b="b"/>
              <a:pathLst>
                <a:path w="32" h="33">
                  <a:moveTo>
                    <a:pt x="18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7" y="10"/>
                    <a:pt x="22" y="6"/>
                    <a:pt x="1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997446" y="915807"/>
              <a:ext cx="106631" cy="19119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28" y="10"/>
                </a:cxn>
                <a:cxn ang="0">
                  <a:pos x="8" y="0"/>
                </a:cxn>
                <a:cxn ang="0">
                  <a:pos x="0" y="49"/>
                </a:cxn>
              </a:cxnLst>
              <a:rect l="0" t="0" r="r" b="b"/>
              <a:pathLst>
                <a:path w="28" h="49">
                  <a:moveTo>
                    <a:pt x="0" y="49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1" y="8"/>
                    <a:pt x="14" y="4"/>
                    <a:pt x="8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747418" y="724609"/>
              <a:ext cx="176491" cy="12501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46" y="21"/>
                </a:cxn>
                <a:cxn ang="0">
                  <a:pos x="36" y="0"/>
                </a:cxn>
                <a:cxn ang="0">
                  <a:pos x="0" y="33"/>
                </a:cxn>
              </a:cxnLst>
              <a:rect l="0" t="0" r="r" b="b"/>
              <a:pathLst>
                <a:path w="46" h="33">
                  <a:moveTo>
                    <a:pt x="0" y="33"/>
                  </a:moveTo>
                  <a:cubicBezTo>
                    <a:pt x="46" y="21"/>
                    <a:pt x="46" y="21"/>
                    <a:pt x="46" y="21"/>
                  </a:cubicBezTo>
                  <a:cubicBezTo>
                    <a:pt x="42" y="14"/>
                    <a:pt x="39" y="7"/>
                    <a:pt x="36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703295" y="470905"/>
              <a:ext cx="194876" cy="919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23"/>
                </a:cxn>
                <a:cxn ang="0">
                  <a:pos x="51" y="2"/>
                </a:cxn>
                <a:cxn ang="0">
                  <a:pos x="0" y="0"/>
                </a:cxn>
              </a:cxnLst>
              <a:rect l="0" t="0" r="r" b="b"/>
              <a:pathLst>
                <a:path w="51" h="23">
                  <a:moveTo>
                    <a:pt x="0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5" y="18"/>
                    <a:pt x="48" y="10"/>
                    <a:pt x="51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767642" y="592241"/>
              <a:ext cx="99277" cy="7721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4"/>
                </a:cxn>
                <a:cxn ang="0">
                  <a:pos x="26" y="20"/>
                </a:cxn>
                <a:cxn ang="0">
                  <a:pos x="25" y="6"/>
                </a:cxn>
                <a:cxn ang="0">
                  <a:pos x="26" y="0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5"/>
                    <a:pt x="25" y="11"/>
                    <a:pt x="25" y="6"/>
                  </a:cubicBezTo>
                  <a:cubicBezTo>
                    <a:pt x="25" y="4"/>
                    <a:pt x="25" y="2"/>
                    <a:pt x="2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7"/>
            <p:cNvSpPr>
              <a:spLocks/>
            </p:cNvSpPr>
            <p:nvPr/>
          </p:nvSpPr>
          <p:spPr bwMode="auto">
            <a:xfrm>
              <a:off x="817280" y="371628"/>
              <a:ext cx="147076" cy="919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38" y="2"/>
                </a:cxn>
                <a:cxn ang="0">
                  <a:pos x="0" y="0"/>
                </a:cxn>
              </a:cxnLst>
              <a:rect l="0" t="0" r="r" b="b"/>
              <a:pathLst>
                <a:path w="38" h="24">
                  <a:moveTo>
                    <a:pt x="0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16"/>
                    <a:pt x="32" y="9"/>
                    <a:pt x="38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>
              <a:off x="1074662" y="180430"/>
              <a:ext cx="69862" cy="113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0"/>
                </a:cxn>
                <a:cxn ang="0">
                  <a:pos x="18" y="25"/>
                </a:cxn>
                <a:cxn ang="0">
                  <a:pos x="0" y="0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6" y="28"/>
                    <a:pt x="12" y="26"/>
                    <a:pt x="18" y="2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883464" y="220877"/>
              <a:ext cx="147076" cy="150753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0" y="0"/>
                </a:cxn>
                <a:cxn ang="0">
                  <a:pos x="23" y="39"/>
                </a:cxn>
                <a:cxn ang="0">
                  <a:pos x="38" y="26"/>
                </a:cxn>
              </a:cxnLst>
              <a:rect l="0" t="0" r="r" b="b"/>
              <a:pathLst>
                <a:path w="38" h="39">
                  <a:moveTo>
                    <a:pt x="38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4"/>
                    <a:pt x="32" y="30"/>
                    <a:pt x="38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1192322" y="84831"/>
              <a:ext cx="77216" cy="180169"/>
            </a:xfrm>
            <a:custGeom>
              <a:avLst/>
              <a:gdLst/>
              <a:ahLst/>
              <a:cxnLst>
                <a:cxn ang="0">
                  <a:pos x="20" y="46"/>
                </a:cxn>
                <a:cxn ang="0">
                  <a:pos x="7" y="0"/>
                </a:cxn>
                <a:cxn ang="0">
                  <a:pos x="0" y="46"/>
                </a:cxn>
                <a:cxn ang="0">
                  <a:pos x="9" y="46"/>
                </a:cxn>
                <a:cxn ang="0">
                  <a:pos x="20" y="46"/>
                </a:cxn>
              </a:cxnLst>
              <a:rect l="0" t="0" r="r" b="b"/>
              <a:pathLst>
                <a:path w="20" h="46">
                  <a:moveTo>
                    <a:pt x="20" y="46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" y="46"/>
                    <a:pt x="6" y="46"/>
                    <a:pt x="9" y="46"/>
                  </a:cubicBezTo>
                  <a:cubicBezTo>
                    <a:pt x="13" y="46"/>
                    <a:pt x="17" y="46"/>
                    <a:pt x="20" y="4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1405582" y="184108"/>
              <a:ext cx="128692" cy="1801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32"/>
                </a:cxn>
                <a:cxn ang="0">
                  <a:pos x="19" y="47"/>
                </a:cxn>
                <a:cxn ang="0">
                  <a:pos x="33" y="0"/>
                </a:cxn>
              </a:cxnLst>
              <a:rect l="0" t="0" r="r" b="b"/>
              <a:pathLst>
                <a:path w="33" h="47">
                  <a:moveTo>
                    <a:pt x="33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7" y="36"/>
                    <a:pt x="13" y="41"/>
                    <a:pt x="19" y="47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1309983" y="180430"/>
              <a:ext cx="91923" cy="12501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4"/>
                </a:cxn>
                <a:cxn ang="0">
                  <a:pos x="24" y="33"/>
                </a:cxn>
                <a:cxn ang="0">
                  <a:pos x="18" y="0"/>
                </a:cxn>
              </a:cxnLst>
              <a:rect l="0" t="0" r="r" b="b"/>
              <a:pathLst>
                <a:path w="24" h="33">
                  <a:moveTo>
                    <a:pt x="18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9" y="26"/>
                    <a:pt x="16" y="29"/>
                    <a:pt x="24" y="33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33"/>
            <p:cNvSpPr>
              <a:spLocks/>
            </p:cNvSpPr>
            <p:nvPr/>
          </p:nvSpPr>
          <p:spPr bwMode="auto">
            <a:xfrm>
              <a:off x="1295275" y="301768"/>
              <a:ext cx="14708" cy="367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34"/>
            <p:cNvSpPr>
              <a:spLocks/>
            </p:cNvSpPr>
            <p:nvPr/>
          </p:nvSpPr>
          <p:spPr bwMode="auto">
            <a:xfrm>
              <a:off x="1493827" y="360599"/>
              <a:ext cx="136046" cy="10295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5"/>
                </a:cxn>
                <a:cxn ang="0">
                  <a:pos x="15" y="27"/>
                </a:cxn>
                <a:cxn ang="0">
                  <a:pos x="35" y="0"/>
                </a:cxn>
              </a:cxnLst>
              <a:rect l="0" t="0" r="r" b="b"/>
              <a:pathLst>
                <a:path w="35" h="27">
                  <a:moveTo>
                    <a:pt x="3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6" y="11"/>
                    <a:pt x="11" y="19"/>
                    <a:pt x="15" y="27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35"/>
            <p:cNvSpPr>
              <a:spLocks/>
            </p:cNvSpPr>
            <p:nvPr/>
          </p:nvSpPr>
          <p:spPr bwMode="auto">
            <a:xfrm>
              <a:off x="1571041" y="515028"/>
              <a:ext cx="176491" cy="128692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46" y="10"/>
                </a:cxn>
                <a:cxn ang="0">
                  <a:pos x="0" y="0"/>
                </a:cxn>
                <a:cxn ang="0">
                  <a:pos x="4" y="28"/>
                </a:cxn>
                <a:cxn ang="0">
                  <a:pos x="4" y="33"/>
                </a:cxn>
              </a:cxnLst>
              <a:rect l="0" t="0" r="r" b="b"/>
              <a:pathLst>
                <a:path w="46" h="33">
                  <a:moveTo>
                    <a:pt x="4" y="33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4" y="18"/>
                    <a:pt x="4" y="28"/>
                  </a:cubicBezTo>
                  <a:cubicBezTo>
                    <a:pt x="4" y="29"/>
                    <a:pt x="4" y="31"/>
                    <a:pt x="4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058564" y="4513980"/>
            <a:ext cx="365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Aone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：需求管理透明化，减少需求理解的割裂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班车：灰度放量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自动化；  实验平台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056491" y="2122153"/>
            <a:ext cx="3766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业务：热点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跟进，亚运会；视频专项；小语种</a:t>
            </a:r>
          </a:p>
          <a:p>
            <a:pPr lvl="0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系统：空军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迁移、推送迁移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；账户系统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下发体感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badcase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监测，自动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评测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：挖掘超时； 无效请求排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8823467" y="1834980"/>
            <a:ext cx="1829911" cy="3965971"/>
            <a:chOff x="8551053" y="1358588"/>
            <a:chExt cx="2401824" cy="4749604"/>
          </a:xfrm>
        </p:grpSpPr>
        <p:cxnSp>
          <p:nvCxnSpPr>
            <p:cNvPr id="92" name="直接箭头连接符 91"/>
            <p:cNvCxnSpPr/>
            <p:nvPr/>
          </p:nvCxnSpPr>
          <p:spPr>
            <a:xfrm>
              <a:off x="8551053" y="3149041"/>
              <a:ext cx="240182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8741664" y="1358588"/>
              <a:ext cx="0" cy="47496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/>
          <p:cNvSpPr/>
          <p:nvPr/>
        </p:nvSpPr>
        <p:spPr>
          <a:xfrm>
            <a:off x="10778759" y="3157054"/>
            <a:ext cx="613579" cy="345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重要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722476" y="1539433"/>
            <a:ext cx="613579" cy="345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紧急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304989" y="1987696"/>
            <a:ext cx="1883051" cy="3385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的冲击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299336" y="2375719"/>
            <a:ext cx="1883051" cy="3385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监控建设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274378" y="4386086"/>
            <a:ext cx="1883051" cy="34594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体感自动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Elbow Connector 144"/>
          <p:cNvCxnSpPr>
            <a:stCxn id="6" idx="6"/>
          </p:cNvCxnSpPr>
          <p:nvPr/>
        </p:nvCxnSpPr>
        <p:spPr>
          <a:xfrm flipV="1">
            <a:off x="2614240" y="4755873"/>
            <a:ext cx="2024299" cy="474777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bg1">
                <a:lumMod val="8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281127" y="4786955"/>
            <a:ext cx="1888703" cy="33855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299335" y="5207423"/>
            <a:ext cx="1883051" cy="3435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系统可用度提升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271739" y="3564104"/>
            <a:ext cx="1883051" cy="3453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自动化压测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271740" y="3983165"/>
            <a:ext cx="1883051" cy="33855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Aone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需求透明化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299335" y="2772948"/>
            <a:ext cx="1883051" cy="3435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算法迭代提效</a:t>
            </a:r>
          </a:p>
        </p:txBody>
      </p:sp>
      <p:sp>
        <p:nvSpPr>
          <p:cNvPr name="文本框 1" id="96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37425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420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130"/>
          <p:cNvSpPr txBox="1">
            <a:spLocks noChangeArrowheads="1"/>
          </p:cNvSpPr>
          <p:nvPr/>
        </p:nvSpPr>
        <p:spPr bwMode="auto">
          <a:xfrm>
            <a:off x="2399289" y="2526765"/>
            <a:ext cx="739342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Thank</a:t>
            </a:r>
            <a:r>
              <a: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You</a:t>
            </a:r>
          </a:p>
          <a:p>
            <a:pPr algn="ctr"/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Q&amp;A</a:t>
            </a:r>
          </a:p>
        </p:txBody>
      </p:sp>
      <p:sp>
        <p:nvSpPr>
          <p:cNvPr name="文本框 131" id="6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40555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30"/>
          <p:cNvSpPr txBox="1">
            <a:spLocks noChangeArrowheads="1"/>
          </p:cNvSpPr>
          <p:nvPr/>
        </p:nvSpPr>
        <p:spPr bwMode="auto">
          <a:xfrm>
            <a:off x="1978013" y="1531705"/>
            <a:ext cx="104725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Calibri" panose="020F0502020204030204" pitchFamily="34" charset="0"/>
              </a:rPr>
              <a:t>  目录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Calibri" panose="020F050202020403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="" xmlns:a16="http://schemas.microsoft.com/office/drawing/2014/main" id="{7B63F2CC-0514-2A4F-9074-73A98F499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000810"/>
              </p:ext>
            </p:extLst>
          </p:nvPr>
        </p:nvGraphicFramePr>
        <p:xfrm>
          <a:off x="1978013" y="1067282"/>
          <a:ext cx="8283576" cy="470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name="文本框 131" id="27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24004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业务的质量挑战</a:t>
            </a:r>
          </a:p>
        </p:txBody>
      </p:sp>
      <p:sp>
        <p:nvSpPr>
          <p:cNvPr id="29" name="矩形 28"/>
          <p:cNvSpPr/>
          <p:nvPr/>
        </p:nvSpPr>
        <p:spPr>
          <a:xfrm>
            <a:off x="6651309" y="4779327"/>
            <a:ext cx="4114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财年增量和口碑的战役下，需要高质量服务做支撑。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51308" y="1183886"/>
            <a:ext cx="5540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质量挑战大：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系统复杂、链条长，耦合依赖多，牵一发动全身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、业务快速发展与系统的高可用满足度矛盾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、国际产品、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多国并行支持，场景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保障能力不足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定位为主要是测试阶段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、救火多，持续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的沉淀少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、团队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积累落后于集团和其他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8871" y="1511341"/>
            <a:ext cx="5584650" cy="2207092"/>
            <a:chOff x="4515433" y="1625427"/>
            <a:chExt cx="7385737" cy="3585542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4515433" y="2185311"/>
              <a:ext cx="1084094" cy="366993"/>
            </a:xfrm>
            <a:prstGeom prst="roundRect">
              <a:avLst/>
            </a:prstGeom>
            <a:solidFill>
              <a:schemeClr val="accent6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自媒体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4515433" y="2646360"/>
              <a:ext cx="1084094" cy="366993"/>
            </a:xfrm>
            <a:prstGeom prst="roundRect">
              <a:avLst/>
            </a:prstGeom>
            <a:solidFill>
              <a:schemeClr val="accent6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4515433" y="3107409"/>
              <a:ext cx="1084094" cy="366993"/>
            </a:xfrm>
            <a:prstGeom prst="roundRect">
              <a:avLst/>
            </a:prstGeom>
            <a:solidFill>
              <a:schemeClr val="accent6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4515433" y="3568459"/>
              <a:ext cx="1084094" cy="366993"/>
            </a:xfrm>
            <a:prstGeom prst="roundRect">
              <a:avLst/>
            </a:prstGeom>
            <a:solidFill>
              <a:schemeClr val="accent6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NLP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6219218" y="2185311"/>
              <a:ext cx="1084094" cy="366993"/>
            </a:xfrm>
            <a:prstGeom prst="roundRect">
              <a:avLst/>
            </a:prstGeom>
            <a:solidFill>
              <a:srgbClr val="92D05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yoda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6219218" y="2646360"/>
              <a:ext cx="1084094" cy="366993"/>
            </a:xfrm>
            <a:prstGeom prst="roundRect">
              <a:avLst/>
            </a:prstGeom>
            <a:solidFill>
              <a:srgbClr val="92D05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6219218" y="3107409"/>
              <a:ext cx="1084094" cy="366993"/>
            </a:xfrm>
            <a:prstGeom prst="roundRect">
              <a:avLst/>
            </a:prstGeom>
            <a:solidFill>
              <a:srgbClr val="92D05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推送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6219218" y="3568459"/>
              <a:ext cx="1084094" cy="366993"/>
            </a:xfrm>
            <a:prstGeom prst="roundRect">
              <a:avLst/>
            </a:prstGeom>
            <a:solidFill>
              <a:srgbClr val="92D05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9083471" y="2160827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图文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9083471" y="2621876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</a:t>
              </a: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7923003" y="3107409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空军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7923003" y="3568459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小语种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9084741" y="3107299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9084741" y="3568348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 bwMode="auto">
            <a:xfrm>
              <a:off x="7921136" y="2161723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订阅转发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7923003" y="2636482"/>
              <a:ext cx="1084094" cy="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评论点赞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10815806" y="2185311"/>
              <a:ext cx="1084094" cy="3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10815806" y="2646360"/>
              <a:ext cx="1084094" cy="3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10815806" y="3089450"/>
              <a:ext cx="1084094" cy="3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en-US" altLang="zh-CN" sz="105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newsapp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10815806" y="3532541"/>
              <a:ext cx="1084094" cy="3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三星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负一屏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10817076" y="4563876"/>
              <a:ext cx="1084094" cy="3669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5980889" y="4843976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离线计算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433097" y="4835575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流式计算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8885305" y="4843976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日志回流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4528681" y="4843976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模型计算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4528681" y="4359714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推荐模型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 bwMode="auto">
            <a:xfrm>
              <a:off x="5967641" y="4356271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NLP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 bwMode="auto">
            <a:xfrm>
              <a:off x="7422357" y="4356270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用户画像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8872057" y="4347856"/>
              <a:ext cx="1324058" cy="3669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65">
                <a:spcBef>
                  <a:spcPct val="20000"/>
                </a:spcBef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推荐拉链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内容占位符 58"/>
            <p:cNvSpPr txBox="1"/>
            <p:nvPr/>
          </p:nvSpPr>
          <p:spPr>
            <a:xfrm>
              <a:off x="4528681" y="1625427"/>
              <a:ext cx="1070846" cy="3645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Ø"/>
                <a:defRPr sz="24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None/>
              </a:pPr>
              <a:r>
                <a:rPr kumimoji="1"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内容获取</a:t>
              </a:r>
              <a:endPara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内容占位符 58"/>
            <p:cNvSpPr txBox="1"/>
            <p:nvPr/>
          </p:nvSpPr>
          <p:spPr>
            <a:xfrm>
              <a:off x="6225842" y="1625427"/>
              <a:ext cx="1070846" cy="3645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Ø"/>
                <a:defRPr sz="24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None/>
              </a:pPr>
              <a:r>
                <a:rPr kumimoji="1"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内容运营</a:t>
              </a:r>
              <a:endPara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内容占位符 58"/>
            <p:cNvSpPr txBox="1"/>
            <p:nvPr/>
          </p:nvSpPr>
          <p:spPr>
            <a:xfrm>
              <a:off x="8471674" y="1630141"/>
              <a:ext cx="1070846" cy="3645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Ø"/>
                <a:defRPr sz="24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None/>
              </a:pPr>
              <a:r>
                <a:rPr kumimoji="1"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内容服务</a:t>
              </a:r>
              <a:endPara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内容占位符 58"/>
            <p:cNvSpPr txBox="1"/>
            <p:nvPr/>
          </p:nvSpPr>
          <p:spPr>
            <a:xfrm>
              <a:off x="10815806" y="1625427"/>
              <a:ext cx="1070846" cy="3645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Ø"/>
                <a:defRPr sz="24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20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b="0" i="0" kern="1200">
                  <a:solidFill>
                    <a:schemeClr val="tx1"/>
                  </a:solidFill>
                  <a:latin typeface="Microsoft YaHei Regular"/>
                  <a:ea typeface="微软雅黑" panose="020B0503020204020204" charset="-122"/>
                  <a:cs typeface="Microsoft YaHei Regular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80000"/>
                </a:lnSpc>
                <a:buNone/>
              </a:pPr>
              <a:r>
                <a:rPr kumimoji="1"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内容终端</a:t>
              </a:r>
              <a:endPara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肘形连接符 68"/>
            <p:cNvCxnSpPr>
              <a:stCxn id="56" idx="1"/>
              <a:endCxn id="59" idx="3"/>
            </p:cNvCxnSpPr>
            <p:nvPr/>
          </p:nvCxnSpPr>
          <p:spPr>
            <a:xfrm rot="10800000" flipV="1">
              <a:off x="10209364" y="4747373"/>
              <a:ext cx="607713" cy="2801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55" idx="3"/>
              <a:endCxn id="56" idx="3"/>
            </p:cNvCxnSpPr>
            <p:nvPr/>
          </p:nvCxnSpPr>
          <p:spPr>
            <a:xfrm>
              <a:off x="11899900" y="3716038"/>
              <a:ext cx="1270" cy="1031335"/>
            </a:xfrm>
            <a:prstGeom prst="bentConnector3">
              <a:avLst>
                <a:gd name="adj1" fmla="val 18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54" idx="3"/>
              <a:endCxn id="56" idx="3"/>
            </p:cNvCxnSpPr>
            <p:nvPr/>
          </p:nvCxnSpPr>
          <p:spPr>
            <a:xfrm>
              <a:off x="11899900" y="3272947"/>
              <a:ext cx="1270" cy="1474426"/>
            </a:xfrm>
            <a:prstGeom prst="bentConnector3">
              <a:avLst>
                <a:gd name="adj1" fmla="val 18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53" idx="3"/>
              <a:endCxn id="56" idx="3"/>
            </p:cNvCxnSpPr>
            <p:nvPr/>
          </p:nvCxnSpPr>
          <p:spPr>
            <a:xfrm>
              <a:off x="11899900" y="2829857"/>
              <a:ext cx="1270" cy="1917516"/>
            </a:xfrm>
            <a:prstGeom prst="bentConnector3">
              <a:avLst>
                <a:gd name="adj1" fmla="val 18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52" idx="3"/>
              <a:endCxn id="56" idx="3"/>
            </p:cNvCxnSpPr>
            <p:nvPr/>
          </p:nvCxnSpPr>
          <p:spPr>
            <a:xfrm>
              <a:off x="11899900" y="2368808"/>
              <a:ext cx="1270" cy="2378565"/>
            </a:xfrm>
            <a:prstGeom prst="bentConnector3">
              <a:avLst>
                <a:gd name="adj1" fmla="val 18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59" idx="1"/>
              <a:endCxn id="58" idx="3"/>
            </p:cNvCxnSpPr>
            <p:nvPr/>
          </p:nvCxnSpPr>
          <p:spPr>
            <a:xfrm rot="10800000">
              <a:off x="8757155" y="5019073"/>
              <a:ext cx="128150" cy="840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58" idx="1"/>
              <a:endCxn id="57" idx="3"/>
            </p:cNvCxnSpPr>
            <p:nvPr/>
          </p:nvCxnSpPr>
          <p:spPr>
            <a:xfrm rot="10800000" flipV="1">
              <a:off x="7304947" y="5019071"/>
              <a:ext cx="128150" cy="840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57" idx="1"/>
              <a:endCxn id="60" idx="3"/>
            </p:cNvCxnSpPr>
            <p:nvPr/>
          </p:nvCxnSpPr>
          <p:spPr>
            <a:xfrm rot="10800000">
              <a:off x="5852739" y="5027473"/>
              <a:ext cx="128150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57" idx="0"/>
              <a:endCxn id="61" idx="2"/>
            </p:cNvCxnSpPr>
            <p:nvPr/>
          </p:nvCxnSpPr>
          <p:spPr>
            <a:xfrm rot="16200000" flipV="1">
              <a:off x="5858180" y="4059238"/>
              <a:ext cx="117269" cy="145220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57" idx="0"/>
              <a:endCxn id="62" idx="2"/>
            </p:cNvCxnSpPr>
            <p:nvPr/>
          </p:nvCxnSpPr>
          <p:spPr>
            <a:xfrm rot="16200000" flipV="1">
              <a:off x="6575938" y="4776996"/>
              <a:ext cx="120712" cy="1324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57" idx="0"/>
              <a:endCxn id="63" idx="2"/>
            </p:cNvCxnSpPr>
            <p:nvPr/>
          </p:nvCxnSpPr>
          <p:spPr>
            <a:xfrm rot="5400000" flipH="1" flipV="1">
              <a:off x="7303296" y="4062886"/>
              <a:ext cx="120713" cy="14414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57" idx="0"/>
              <a:endCxn id="64" idx="2"/>
            </p:cNvCxnSpPr>
            <p:nvPr/>
          </p:nvCxnSpPr>
          <p:spPr>
            <a:xfrm rot="5400000" flipH="1" flipV="1">
              <a:off x="8023939" y="3333829"/>
              <a:ext cx="129127" cy="28911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61" idx="0"/>
              <a:endCxn id="47" idx="2"/>
            </p:cNvCxnSpPr>
            <p:nvPr/>
          </p:nvCxnSpPr>
          <p:spPr>
            <a:xfrm rot="5400000" flipH="1" flipV="1">
              <a:off x="6615749" y="2510413"/>
              <a:ext cx="424262" cy="327434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61" idx="0"/>
              <a:endCxn id="43" idx="2"/>
            </p:cNvCxnSpPr>
            <p:nvPr/>
          </p:nvCxnSpPr>
          <p:spPr>
            <a:xfrm rot="5400000" flipH="1" flipV="1">
              <a:off x="5763856" y="3362306"/>
              <a:ext cx="424262" cy="15705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62" idx="0"/>
              <a:endCxn id="43" idx="2"/>
            </p:cNvCxnSpPr>
            <p:nvPr/>
          </p:nvCxnSpPr>
          <p:spPr>
            <a:xfrm rot="5400000" flipH="1" flipV="1">
              <a:off x="6485058" y="4080065"/>
              <a:ext cx="420819" cy="13159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63" idx="0"/>
              <a:endCxn id="43" idx="2"/>
            </p:cNvCxnSpPr>
            <p:nvPr/>
          </p:nvCxnSpPr>
          <p:spPr>
            <a:xfrm rot="16200000" flipV="1">
              <a:off x="7212417" y="3484300"/>
              <a:ext cx="420818" cy="132312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/>
            <p:cNvCxnSpPr>
              <a:stCxn id="64" idx="0"/>
              <a:endCxn id="43" idx="2"/>
            </p:cNvCxnSpPr>
            <p:nvPr/>
          </p:nvCxnSpPr>
          <p:spPr>
            <a:xfrm rot="16200000" flipV="1">
              <a:off x="7941474" y="2755243"/>
              <a:ext cx="412404" cy="277282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>
              <a:stCxn id="62" idx="0"/>
              <a:endCxn id="39" idx="2"/>
            </p:cNvCxnSpPr>
            <p:nvPr/>
          </p:nvCxnSpPr>
          <p:spPr>
            <a:xfrm rot="16200000" flipV="1">
              <a:off x="5633166" y="3359767"/>
              <a:ext cx="420819" cy="15721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36" idx="3"/>
              <a:endCxn id="43" idx="1"/>
            </p:cNvCxnSpPr>
            <p:nvPr/>
          </p:nvCxnSpPr>
          <p:spPr>
            <a:xfrm>
              <a:off x="5599527" y="2368808"/>
              <a:ext cx="619691" cy="138314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stCxn id="37" idx="3"/>
              <a:endCxn id="43" idx="1"/>
            </p:cNvCxnSpPr>
            <p:nvPr/>
          </p:nvCxnSpPr>
          <p:spPr>
            <a:xfrm>
              <a:off x="5599527" y="2829857"/>
              <a:ext cx="619691" cy="92209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stCxn id="38" idx="3"/>
              <a:endCxn id="43" idx="1"/>
            </p:cNvCxnSpPr>
            <p:nvPr/>
          </p:nvCxnSpPr>
          <p:spPr>
            <a:xfrm>
              <a:off x="5599527" y="3290906"/>
              <a:ext cx="619691" cy="46105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/>
            <p:cNvCxnSpPr>
              <a:stCxn id="39" idx="3"/>
              <a:endCxn id="43" idx="1"/>
            </p:cNvCxnSpPr>
            <p:nvPr/>
          </p:nvCxnSpPr>
          <p:spPr>
            <a:xfrm>
              <a:off x="5599527" y="3751956"/>
              <a:ext cx="619691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43" idx="0"/>
              <a:endCxn id="42" idx="2"/>
            </p:cNvCxnSpPr>
            <p:nvPr/>
          </p:nvCxnSpPr>
          <p:spPr>
            <a:xfrm rot="5400000" flipH="1" flipV="1">
              <a:off x="6714237" y="3521431"/>
              <a:ext cx="9405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43" idx="0"/>
              <a:endCxn id="41" idx="1"/>
            </p:cNvCxnSpPr>
            <p:nvPr/>
          </p:nvCxnSpPr>
          <p:spPr>
            <a:xfrm rot="16200000" flipV="1">
              <a:off x="6120941" y="2928134"/>
              <a:ext cx="738602" cy="542047"/>
            </a:xfrm>
            <a:prstGeom prst="bentConnector4">
              <a:avLst>
                <a:gd name="adj1" fmla="val 4564"/>
                <a:gd name="adj2" fmla="val 1421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>
              <a:stCxn id="43" idx="0"/>
              <a:endCxn id="40" idx="1"/>
            </p:cNvCxnSpPr>
            <p:nvPr/>
          </p:nvCxnSpPr>
          <p:spPr>
            <a:xfrm rot="16200000" flipV="1">
              <a:off x="5890417" y="2697610"/>
              <a:ext cx="1199651" cy="542047"/>
            </a:xfrm>
            <a:prstGeom prst="bentConnector4">
              <a:avLst>
                <a:gd name="adj1" fmla="val 4241"/>
                <a:gd name="adj2" fmla="val 1421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stCxn id="43" idx="3"/>
              <a:endCxn id="47" idx="1"/>
            </p:cNvCxnSpPr>
            <p:nvPr/>
          </p:nvCxnSpPr>
          <p:spPr>
            <a:xfrm>
              <a:off x="7303312" y="3751956"/>
              <a:ext cx="619691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肘形连接符 94"/>
            <p:cNvCxnSpPr>
              <a:stCxn id="43" idx="3"/>
              <a:endCxn id="46" idx="1"/>
            </p:cNvCxnSpPr>
            <p:nvPr/>
          </p:nvCxnSpPr>
          <p:spPr>
            <a:xfrm flipV="1">
              <a:off x="7303312" y="3290906"/>
              <a:ext cx="619691" cy="46105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43" idx="3"/>
              <a:endCxn id="51" idx="1"/>
            </p:cNvCxnSpPr>
            <p:nvPr/>
          </p:nvCxnSpPr>
          <p:spPr>
            <a:xfrm flipV="1">
              <a:off x="7303312" y="2819979"/>
              <a:ext cx="619691" cy="93197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肘形连接符 96"/>
            <p:cNvCxnSpPr>
              <a:stCxn id="43" idx="3"/>
              <a:endCxn id="50" idx="1"/>
            </p:cNvCxnSpPr>
            <p:nvPr/>
          </p:nvCxnSpPr>
          <p:spPr>
            <a:xfrm flipV="1">
              <a:off x="7303312" y="2345220"/>
              <a:ext cx="617824" cy="140673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连接符 97"/>
            <p:cNvCxnSpPr>
              <a:stCxn id="44" idx="3"/>
              <a:endCxn id="52" idx="1"/>
            </p:cNvCxnSpPr>
            <p:nvPr/>
          </p:nvCxnSpPr>
          <p:spPr>
            <a:xfrm>
              <a:off x="10167565" y="2344324"/>
              <a:ext cx="648241" cy="2448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44" idx="3"/>
              <a:endCxn id="53" idx="1"/>
            </p:cNvCxnSpPr>
            <p:nvPr/>
          </p:nvCxnSpPr>
          <p:spPr>
            <a:xfrm>
              <a:off x="10167565" y="2344324"/>
              <a:ext cx="648241" cy="4855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>
              <a:stCxn id="44" idx="3"/>
              <a:endCxn id="54" idx="1"/>
            </p:cNvCxnSpPr>
            <p:nvPr/>
          </p:nvCxnSpPr>
          <p:spPr>
            <a:xfrm>
              <a:off x="10167565" y="2344324"/>
              <a:ext cx="648241" cy="92862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stCxn id="44" idx="3"/>
              <a:endCxn id="55" idx="1"/>
            </p:cNvCxnSpPr>
            <p:nvPr/>
          </p:nvCxnSpPr>
          <p:spPr>
            <a:xfrm>
              <a:off x="10167565" y="2344324"/>
              <a:ext cx="648241" cy="137171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05870" y="4592861"/>
            <a:ext cx="5453693" cy="1117329"/>
            <a:chOff x="578934" y="4506051"/>
            <a:chExt cx="5453693" cy="1117329"/>
          </a:xfrm>
        </p:grpSpPr>
        <p:sp>
          <p:nvSpPr>
            <p:cNvPr id="103" name="矩形 102"/>
            <p:cNvSpPr/>
            <p:nvPr/>
          </p:nvSpPr>
          <p:spPr>
            <a:xfrm>
              <a:off x="578934" y="4506051"/>
              <a:ext cx="17939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 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DAU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2400W</a:t>
              </a: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MAU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27276" y="4515384"/>
              <a:ext cx="179396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100+</a:t>
              </a: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200+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机器：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3000+</a:t>
              </a: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38659" y="4515384"/>
              <a:ext cx="179396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印度、印尼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中东、俄罗斯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空军国家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name="文本框 1" id="106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8327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质量保障体系建设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全流程</a:t>
            </a:r>
          </a:p>
        </p:txBody>
      </p:sp>
      <p:sp>
        <p:nvSpPr>
          <p:cNvPr id="30" name="矩形 29"/>
          <p:cNvSpPr/>
          <p:nvPr/>
        </p:nvSpPr>
        <p:spPr>
          <a:xfrm>
            <a:off x="7169047" y="1454471"/>
            <a:ext cx="4779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去除质量保障的误解：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只要“点点点”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完版本，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测试阶段能发现所有系统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质量保障是什么：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保障对象：服务，不是代码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各个阶段方法的应用，质量保障的总和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质量体系加固手段应对临时救火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平台能力是正向循环的重要一环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27840" y="875061"/>
            <a:ext cx="6431525" cy="5665927"/>
            <a:chOff x="427840" y="875061"/>
            <a:chExt cx="6431525" cy="5665927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2586610" y="875061"/>
              <a:ext cx="1989336" cy="551986"/>
            </a:xfrm>
            <a:prstGeom prst="round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ctr" hangingPunct="1"/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过程保障</a:t>
              </a:r>
            </a:p>
          </p:txBody>
        </p:sp>
        <p:sp>
          <p:nvSpPr>
            <p:cNvPr id="4" name="圆角矩形 3"/>
            <p:cNvSpPr/>
            <p:nvPr/>
          </p:nvSpPr>
          <p:spPr bwMode="auto">
            <a:xfrm>
              <a:off x="2577696" y="5009493"/>
              <a:ext cx="1989336" cy="551986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ctr" hangingPunct="1"/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>
              <a:stCxn id="9" idx="2"/>
              <a:endCxn id="4" idx="1"/>
            </p:cNvCxnSpPr>
            <p:nvPr/>
          </p:nvCxnSpPr>
          <p:spPr bwMode="auto">
            <a:xfrm>
              <a:off x="1056761" y="4545650"/>
              <a:ext cx="1520935" cy="739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/>
            <p:cNvCxnSpPr>
              <a:stCxn id="13" idx="2"/>
              <a:endCxn id="4" idx="3"/>
            </p:cNvCxnSpPr>
            <p:nvPr/>
          </p:nvCxnSpPr>
          <p:spPr bwMode="auto">
            <a:xfrm flipH="1">
              <a:off x="4567032" y="4525160"/>
              <a:ext cx="1529666" cy="7603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>
              <a:stCxn id="15" idx="0"/>
              <a:endCxn id="3" idx="1"/>
            </p:cNvCxnSpPr>
            <p:nvPr/>
          </p:nvCxnSpPr>
          <p:spPr bwMode="auto">
            <a:xfrm flipV="1">
              <a:off x="1017721" y="1151054"/>
              <a:ext cx="1568889" cy="1539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>
              <a:stCxn id="28" idx="0"/>
              <a:endCxn id="3" idx="3"/>
            </p:cNvCxnSpPr>
            <p:nvPr/>
          </p:nvCxnSpPr>
          <p:spPr bwMode="auto">
            <a:xfrm flipH="1" flipV="1">
              <a:off x="4575946" y="1151054"/>
              <a:ext cx="1475143" cy="1539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矩形 8"/>
            <p:cNvSpPr/>
            <p:nvPr/>
          </p:nvSpPr>
          <p:spPr bwMode="auto">
            <a:xfrm>
              <a:off x="427840" y="3161985"/>
              <a:ext cx="1257842" cy="138366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需求管理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设计评审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度分析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685682" y="3161985"/>
              <a:ext cx="1260274" cy="138366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代码扫描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冒烟测试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用例设计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945956" y="3147807"/>
              <a:ext cx="1252816" cy="1383665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功能性能稳定性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安全性、兼容性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测试、容灾测试、注入测试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98772" y="3141495"/>
              <a:ext cx="1260274" cy="138366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ABtest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上线部署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灰度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发量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网监控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66561" y="3141495"/>
              <a:ext cx="1260274" cy="138366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系统迁移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系统加固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故障处理</a:t>
              </a: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用户反馈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评测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Badcase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归因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27840" y="2690528"/>
              <a:ext cx="1398157" cy="436789"/>
              <a:chOff x="1570" y="0"/>
              <a:chExt cx="1398157" cy="436789"/>
            </a:xfrm>
          </p:grpSpPr>
          <p:sp>
            <p:nvSpPr>
              <p:cNvPr id="15" name="燕尾形 14"/>
              <p:cNvSpPr/>
              <p:nvPr/>
            </p:nvSpPr>
            <p:spPr>
              <a:xfrm>
                <a:off x="1570" y="0"/>
                <a:ext cx="1398157" cy="436789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燕尾形 4"/>
              <p:cNvSpPr/>
              <p:nvPr/>
            </p:nvSpPr>
            <p:spPr>
              <a:xfrm>
                <a:off x="219965" y="0"/>
                <a:ext cx="961368" cy="4367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zh-CN" altLang="en-US" sz="16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686182" y="2690528"/>
              <a:ext cx="1398157" cy="436789"/>
              <a:chOff x="1259912" y="0"/>
              <a:chExt cx="1398157" cy="436789"/>
            </a:xfrm>
          </p:grpSpPr>
          <p:sp>
            <p:nvSpPr>
              <p:cNvPr id="19" name="燕尾形 18"/>
              <p:cNvSpPr/>
              <p:nvPr/>
            </p:nvSpPr>
            <p:spPr>
              <a:xfrm>
                <a:off x="1259912" y="0"/>
                <a:ext cx="1398157" cy="436789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燕尾形 6"/>
              <p:cNvSpPr/>
              <p:nvPr/>
            </p:nvSpPr>
            <p:spPr>
              <a:xfrm>
                <a:off x="1478307" y="0"/>
                <a:ext cx="961368" cy="4367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研发</a:t>
                </a:r>
                <a:endParaRPr lang="zh-CN" altLang="en-US" sz="16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944524" y="2690528"/>
              <a:ext cx="1398157" cy="436789"/>
              <a:chOff x="2518254" y="0"/>
              <a:chExt cx="1398157" cy="436789"/>
            </a:xfrm>
          </p:grpSpPr>
          <p:sp>
            <p:nvSpPr>
              <p:cNvPr id="22" name="燕尾形 21"/>
              <p:cNvSpPr/>
              <p:nvPr/>
            </p:nvSpPr>
            <p:spPr>
              <a:xfrm>
                <a:off x="2518254" y="0"/>
                <a:ext cx="1398157" cy="436789"/>
              </a:xfrm>
              <a:prstGeom prst="chevron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燕尾形 8"/>
              <p:cNvSpPr/>
              <p:nvPr/>
            </p:nvSpPr>
            <p:spPr>
              <a:xfrm>
                <a:off x="2736649" y="0"/>
                <a:ext cx="961368" cy="4367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  <a:endParaRPr lang="zh-CN" altLang="en-US" sz="16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202866" y="2690528"/>
              <a:ext cx="1398157" cy="436789"/>
              <a:chOff x="3776596" y="0"/>
              <a:chExt cx="1398157" cy="436789"/>
            </a:xfrm>
          </p:grpSpPr>
          <p:sp>
            <p:nvSpPr>
              <p:cNvPr id="25" name="燕尾形 24"/>
              <p:cNvSpPr/>
              <p:nvPr/>
            </p:nvSpPr>
            <p:spPr>
              <a:xfrm>
                <a:off x="3776596" y="0"/>
                <a:ext cx="1398157" cy="436789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6" name="燕尾形 10"/>
              <p:cNvSpPr/>
              <p:nvPr/>
            </p:nvSpPr>
            <p:spPr>
              <a:xfrm>
                <a:off x="3994991" y="0"/>
                <a:ext cx="961368" cy="4367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灰度上线</a:t>
                </a:r>
                <a:endParaRPr lang="zh-CN" altLang="en-US" sz="16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461208" y="2690528"/>
              <a:ext cx="1398157" cy="436789"/>
              <a:chOff x="5034938" y="0"/>
              <a:chExt cx="1398157" cy="436789"/>
            </a:xfrm>
          </p:grpSpPr>
          <p:sp>
            <p:nvSpPr>
              <p:cNvPr id="28" name="燕尾形 27"/>
              <p:cNvSpPr/>
              <p:nvPr/>
            </p:nvSpPr>
            <p:spPr>
              <a:xfrm>
                <a:off x="5034938" y="0"/>
                <a:ext cx="1398157" cy="436789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燕尾形 12"/>
              <p:cNvSpPr/>
              <p:nvPr/>
            </p:nvSpPr>
            <p:spPr>
              <a:xfrm>
                <a:off x="5253333" y="0"/>
                <a:ext cx="961368" cy="4367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008" tIns="21336" rIns="21336" bIns="21336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r>
                  <a:rPr lang="zh-CN" altLang="en-US" sz="16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zh-CN" altLang="en-US" sz="16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 bwMode="auto">
            <a:xfrm>
              <a:off x="2586610" y="1466981"/>
              <a:ext cx="1980421" cy="999998"/>
            </a:xfrm>
            <a:prstGeom prst="rect">
              <a:avLst/>
            </a:prstGeom>
            <a:solidFill>
              <a:schemeClr val="accent4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各环节质量目标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过程效率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最终服务目标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577696" y="5540990"/>
              <a:ext cx="1980421" cy="999998"/>
            </a:xfrm>
            <a:prstGeom prst="rect">
              <a:avLst/>
            </a:prstGeom>
            <a:solidFill>
              <a:schemeClr val="accent6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测试方法的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</a:t>
              </a:r>
              <a:endPara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质量保障效率和深度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name="文本框 1" id="40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30676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质量保障体系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----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7580" y="56725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在巨人肩膀上，优先引入、个性化自建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财年，基础的质量保障体系；与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集团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团队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能力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对齐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7902619-CE71-874E-8AB9-EF5BF624AEE1}"/>
              </a:ext>
            </a:extLst>
          </p:cNvPr>
          <p:cNvSpPr/>
          <p:nvPr/>
        </p:nvSpPr>
        <p:spPr>
          <a:xfrm>
            <a:off x="9544690" y="923065"/>
            <a:ext cx="961047" cy="914090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66060B5-A2C0-A642-94F8-0ABD5BA7728A}"/>
              </a:ext>
            </a:extLst>
          </p:cNvPr>
          <p:cNvSpPr/>
          <p:nvPr/>
        </p:nvSpPr>
        <p:spPr>
          <a:xfrm>
            <a:off x="9545746" y="123389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质量赋能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B931CE6-4137-DF47-8A70-DFC265949E1C}"/>
              </a:ext>
            </a:extLst>
          </p:cNvPr>
          <p:cNvSpPr/>
          <p:nvPr/>
        </p:nvSpPr>
        <p:spPr>
          <a:xfrm>
            <a:off x="6806409" y="923065"/>
            <a:ext cx="961047" cy="9140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44BC9B-BD1D-C141-8355-43FEE75B15C7}"/>
              </a:ext>
            </a:extLst>
          </p:cNvPr>
          <p:cNvSpPr/>
          <p:nvPr/>
        </p:nvSpPr>
        <p:spPr>
          <a:xfrm>
            <a:off x="6796508" y="123389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研发效率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58C51CB6-D266-9044-BA48-C74497843F18}"/>
              </a:ext>
            </a:extLst>
          </p:cNvPr>
          <p:cNvSpPr/>
          <p:nvPr/>
        </p:nvSpPr>
        <p:spPr>
          <a:xfrm>
            <a:off x="4320342" y="918593"/>
            <a:ext cx="961047" cy="914090"/>
          </a:xfrm>
          <a:prstGeom prst="ellipse">
            <a:avLst/>
          </a:prstGeom>
          <a:solidFill>
            <a:srgbClr val="0070C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47D1B51-9A00-5C44-A75A-4EF06B4862F8}"/>
              </a:ext>
            </a:extLst>
          </p:cNvPr>
          <p:cNvSpPr/>
          <p:nvPr/>
        </p:nvSpPr>
        <p:spPr>
          <a:xfrm>
            <a:off x="4298163" y="120636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问题发现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AF35B4CB-B501-6B4A-91FD-A0CAB0B68F58}"/>
              </a:ext>
            </a:extLst>
          </p:cNvPr>
          <p:cNvSpPr/>
          <p:nvPr/>
        </p:nvSpPr>
        <p:spPr>
          <a:xfrm>
            <a:off x="1391894" y="921101"/>
            <a:ext cx="961047" cy="914090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76CFEEF-B99E-E743-89E3-10B5842D65E0}"/>
              </a:ext>
            </a:extLst>
          </p:cNvPr>
          <p:cNvSpPr/>
          <p:nvPr/>
        </p:nvSpPr>
        <p:spPr>
          <a:xfrm>
            <a:off x="1392950" y="1231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线上稳定</a:t>
            </a:r>
            <a:endParaRPr lang="zh-CN" altLang="en-US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94" y="2227921"/>
            <a:ext cx="9159255" cy="3469005"/>
          </a:xfrm>
          <a:prstGeom prst="rect">
            <a:avLst/>
          </a:prstGeom>
        </p:spPr>
      </p:pic>
      <p:sp>
        <p:nvSpPr>
          <p:cNvPr name="文本框 1" id="19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3354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第二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部分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Q1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----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现网服务加固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7568" y="1004644"/>
            <a:ext cx="7170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质量重点：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优先线上业务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保障加固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，加快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算法效果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F2965EE-7B4C-874E-9EF5-AD160C01B847}"/>
              </a:ext>
            </a:extLst>
          </p:cNvPr>
          <p:cNvSpPr txBox="1"/>
          <p:nvPr/>
        </p:nvSpPr>
        <p:spPr>
          <a:xfrm>
            <a:off x="584445" y="4558265"/>
            <a:ext cx="3423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世界杯活动的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保障对自媒体人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09AE11B-7B1E-2C46-A0A4-2E6CACFB4696}"/>
              </a:ext>
            </a:extLst>
          </p:cNvPr>
          <p:cNvSpPr/>
          <p:nvPr/>
        </p:nvSpPr>
        <p:spPr>
          <a:xfrm>
            <a:off x="1345670" y="4055456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endParaRPr lang="zh-CN" altLang="en-US" b="1" dirty="0">
              <a:solidFill>
                <a:srgbClr val="66559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A9278FD-AE9A-5849-AE85-30B89F7F7093}"/>
              </a:ext>
            </a:extLst>
          </p:cNvPr>
          <p:cNvSpPr txBox="1"/>
          <p:nvPr/>
        </p:nvSpPr>
        <p:spPr>
          <a:xfrm>
            <a:off x="4169249" y="4558457"/>
            <a:ext cx="3937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加强现网监控，避免后知后觉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算法迭代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效，编译测试自动化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DA9E28F-E6BB-5740-9BE1-1CDFEA937EF3}"/>
              </a:ext>
            </a:extLst>
          </p:cNvPr>
          <p:cNvSpPr/>
          <p:nvPr/>
        </p:nvSpPr>
        <p:spPr>
          <a:xfrm>
            <a:off x="5583830" y="4068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体系建设</a:t>
            </a:r>
            <a:endParaRPr lang="zh-CN" altLang="en-US" b="1" dirty="0">
              <a:solidFill>
                <a:srgbClr val="66559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04" y="2321392"/>
            <a:ext cx="1794752" cy="1551206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8607971" y="1680654"/>
            <a:ext cx="2401824" cy="4749604"/>
            <a:chOff x="8607552" y="1358588"/>
            <a:chExt cx="2401824" cy="474960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8607552" y="3645408"/>
              <a:ext cx="240182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8741664" y="1358588"/>
              <a:ext cx="0" cy="47496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1089611" y="37987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重要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418917" y="13267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紧急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27301" y="4420309"/>
            <a:ext cx="202005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自动化压测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27301" y="4887673"/>
            <a:ext cx="202005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效果自动评测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27301" y="5346744"/>
            <a:ext cx="202005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需求透明化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987" y="2398389"/>
            <a:ext cx="1726950" cy="1474209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691826" y="3165231"/>
            <a:ext cx="373111" cy="2411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337988" y="2579876"/>
            <a:ext cx="359428" cy="2411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15194" y="2029057"/>
            <a:ext cx="2032163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重点活动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的冲击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16034" y="2451704"/>
            <a:ext cx="2031325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自媒体人服务质量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15193" y="3294198"/>
            <a:ext cx="2024465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算法迭代提效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9115193" y="2874351"/>
            <a:ext cx="2032164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线上问题跟进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文本框 6" id="31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21409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业务服务保障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----IPL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、世界杯的服务的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冲击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5218" y="1176943"/>
            <a:ext cx="249299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进一步提升服务能力！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级降级限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987" y="1076188"/>
            <a:ext cx="537518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正文页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推荐服务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日志回流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不要仅仅临时增加机器的救火行动！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洪峰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随机而短暂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不能只靠腾挪机器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5218" y="5341158"/>
            <a:ext cx="40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、世界杯流量高峰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降级限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流，应对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未来流量洪峰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冲击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61254529"/>
              </p:ext>
            </p:extLst>
          </p:nvPr>
        </p:nvGraphicFramePr>
        <p:xfrm>
          <a:off x="1590499" y="3143962"/>
          <a:ext cx="2709333" cy="2875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6676512"/>
              </p:ext>
            </p:extLst>
          </p:nvPr>
        </p:nvGraphicFramePr>
        <p:xfrm>
          <a:off x="6837801" y="2418260"/>
          <a:ext cx="4940212" cy="260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矩形 1"/>
          <p:cNvSpPr/>
          <p:nvPr/>
        </p:nvSpPr>
        <p:spPr>
          <a:xfrm>
            <a:off x="3267177" y="3058618"/>
            <a:ext cx="103265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1.2W/S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4935" y="5438993"/>
            <a:ext cx="1032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2.6W/S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930" y="4045163"/>
            <a:ext cx="8402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听风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ginx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99831" y="4125395"/>
            <a:ext cx="1297579" cy="951678"/>
            <a:chOff x="4299831" y="3902394"/>
            <a:chExt cx="1297579" cy="951678"/>
          </a:xfrm>
        </p:grpSpPr>
        <p:sp>
          <p:nvSpPr>
            <p:cNvPr id="8" name="矩形 7"/>
            <p:cNvSpPr/>
            <p:nvPr/>
          </p:nvSpPr>
          <p:spPr>
            <a:xfrm>
              <a:off x="4425294" y="3915353"/>
              <a:ext cx="1172116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100" dirty="0">
                  <a:latin typeface="Microsoft YaHei" charset="-122"/>
                  <a:ea typeface="Microsoft YaHei" charset="-122"/>
                  <a:cs typeface="Microsoft YaHei" charset="-122"/>
                </a:rPr>
                <a:t>内存</a:t>
              </a: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热点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图片去重复杂度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超时抖动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>
                  <a:latin typeface="Microsoft YaHei" charset="-122"/>
                  <a:ea typeface="Microsoft YaHei" charset="-122"/>
                  <a:cs typeface="Microsoft YaHei" charset="-122"/>
                </a:rPr>
                <a:t>正</a:t>
              </a: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排服务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。。。</a:t>
              </a:r>
              <a:endParaRPr lang="zh-CN" altLang="en-US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4299831" y="3902394"/>
              <a:ext cx="239822" cy="9099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43524" y="2909125"/>
            <a:ext cx="592257" cy="782399"/>
            <a:chOff x="4128469" y="2895409"/>
            <a:chExt cx="592257" cy="782399"/>
          </a:xfrm>
        </p:grpSpPr>
        <p:sp>
          <p:nvSpPr>
            <p:cNvPr id="14" name="矩形 13"/>
            <p:cNvSpPr/>
            <p:nvPr/>
          </p:nvSpPr>
          <p:spPr>
            <a:xfrm>
              <a:off x="4253932" y="2908367"/>
              <a:ext cx="46679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用户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内容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算法</a:t>
              </a:r>
              <a:endPara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lvl="0">
                <a:defRPr/>
              </a:pPr>
              <a:r>
                <a:rPr lang="zh-CN" altLang="en-US" sz="1100" dirty="0">
                  <a:latin typeface="Microsoft YaHei" charset="-122"/>
                  <a:ea typeface="Microsoft YaHei" charset="-122"/>
                  <a:cs typeface="Microsoft YaHei" charset="-122"/>
                </a:rPr>
                <a:t>量</a:t>
              </a: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4128469" y="2895409"/>
              <a:ext cx="171362" cy="7823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597980" y="4111538"/>
            <a:ext cx="10326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2.6W/S</a:t>
            </a:r>
          </a:p>
        </p:txBody>
      </p:sp>
      <p:sp>
        <p:nvSpPr>
          <p:cNvPr id="19" name="矩形 18"/>
          <p:cNvSpPr/>
          <p:nvPr/>
        </p:nvSpPr>
        <p:spPr>
          <a:xfrm>
            <a:off x="9546075" y="2415016"/>
            <a:ext cx="82426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4W/S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文本框 1" id="20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10968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----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自媒体生态质量保障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787" y="1287945"/>
            <a:ext cx="531240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保障挑战：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、数据链路长、依赖架构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计算结果，数据延迟和有错难以全部避免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、媒体人对粉丝、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、计费非常敏感，数据不能有误；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工作开展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自媒体展现数据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监测服务，降级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全链条数据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人数据问题明显下降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可复制、可推广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到用户增长服务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4029" y="3280915"/>
            <a:ext cx="1398403" cy="633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67706" y="1128116"/>
            <a:ext cx="1398403" cy="6235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媒体人前端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43783" y="5482369"/>
            <a:ext cx="1398403" cy="7618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服务数据实时、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6200000">
            <a:off x="8129576" y="3905288"/>
            <a:ext cx="274664" cy="4585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16200000">
            <a:off x="8129576" y="1701282"/>
            <a:ext cx="274664" cy="4585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567706" y="2181328"/>
            <a:ext cx="1398403" cy="6015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自媒体数据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6200000">
            <a:off x="8129575" y="2802628"/>
            <a:ext cx="274664" cy="4585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54028" y="4381642"/>
            <a:ext cx="1398403" cy="633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中台服务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6200000">
            <a:off x="8105653" y="4991443"/>
            <a:ext cx="274664" cy="4585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9948672" y="2213186"/>
            <a:ext cx="1621536" cy="53340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9948672" y="3331009"/>
            <a:ext cx="1621536" cy="53340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948672" y="4431736"/>
            <a:ext cx="1621536" cy="53340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9948672" y="5596582"/>
            <a:ext cx="1621536" cy="53340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9948672" y="1179727"/>
            <a:ext cx="1621536" cy="533404"/>
            <a:chOff x="9948672" y="1230665"/>
            <a:chExt cx="1621536" cy="533404"/>
          </a:xfrm>
        </p:grpSpPr>
        <p:sp>
          <p:nvSpPr>
            <p:cNvPr id="20" name="菱形 19"/>
            <p:cNvSpPr/>
            <p:nvPr/>
          </p:nvSpPr>
          <p:spPr>
            <a:xfrm>
              <a:off x="9948672" y="1230665"/>
              <a:ext cx="1621536" cy="53340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249576" y="131270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数据监控</a:t>
              </a:r>
              <a:endParaRPr lang="zh-CN" altLang="en-US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0007947" y="2295222"/>
            <a:ext cx="1608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数据监测服务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213000" y="3413045"/>
            <a:ext cx="112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服务监控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249576" y="4513772"/>
            <a:ext cx="112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监控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192859" y="5678618"/>
            <a:ext cx="112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数据监控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6" idx="0"/>
            <a:endCxn id="2" idx="1"/>
          </p:cNvCxnSpPr>
          <p:nvPr/>
        </p:nvCxnSpPr>
        <p:spPr>
          <a:xfrm rot="5400000" flipH="1" flipV="1">
            <a:off x="8700438" y="2032682"/>
            <a:ext cx="801027" cy="1695441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3"/>
            <a:endCxn id="20" idx="1"/>
          </p:cNvCxnSpPr>
          <p:nvPr/>
        </p:nvCxnSpPr>
        <p:spPr>
          <a:xfrm>
            <a:off x="8966109" y="1439902"/>
            <a:ext cx="982563" cy="652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6" idx="1"/>
          </p:cNvCxnSpPr>
          <p:nvPr/>
        </p:nvCxnSpPr>
        <p:spPr>
          <a:xfrm flipV="1">
            <a:off x="8952432" y="3597711"/>
            <a:ext cx="996240" cy="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  <a:endCxn id="17" idx="1"/>
          </p:cNvCxnSpPr>
          <p:nvPr/>
        </p:nvCxnSpPr>
        <p:spPr>
          <a:xfrm flipV="1">
            <a:off x="8952431" y="4698438"/>
            <a:ext cx="996241" cy="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8" idx="3"/>
            <a:endCxn id="19" idx="1"/>
          </p:cNvCxnSpPr>
          <p:nvPr/>
        </p:nvCxnSpPr>
        <p:spPr>
          <a:xfrm>
            <a:off x="8942186" y="5863284"/>
            <a:ext cx="1006486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文本框 1" id="50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4097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642B947B-C5ED-B849-A926-EB4F935E27C9}"/>
              </a:ext>
            </a:extLst>
          </p:cNvPr>
          <p:cNvSpPr/>
          <p:nvPr/>
        </p:nvSpPr>
        <p:spPr>
          <a:xfrm>
            <a:off x="0" y="-9525"/>
            <a:ext cx="12192000" cy="6557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Q1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工作总结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|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体系建设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----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现网问题的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的快速发现解决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58"/>
          <p:cNvSpPr txBox="1"/>
          <p:nvPr/>
        </p:nvSpPr>
        <p:spPr>
          <a:xfrm>
            <a:off x="214377" y="1813115"/>
            <a:ext cx="1955799" cy="72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监控建设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024" y="2085269"/>
            <a:ext cx="3838840" cy="2117243"/>
          </a:xfrm>
          <a:prstGeom prst="rect">
            <a:avLst/>
          </a:prstGeom>
          <a:ln w="19050">
            <a:solidFill>
              <a:schemeClr val="accent2"/>
            </a:solidFill>
            <a:prstDash val="lgDash"/>
          </a:ln>
        </p:spPr>
      </p:pic>
      <p:sp>
        <p:nvSpPr>
          <p:cNvPr id="6" name="内容占位符 58"/>
          <p:cNvSpPr txBox="1"/>
          <p:nvPr/>
        </p:nvSpPr>
        <p:spPr>
          <a:xfrm>
            <a:off x="334439" y="4382159"/>
            <a:ext cx="1715674" cy="775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b="0" i="0" kern="1200">
                <a:solidFill>
                  <a:schemeClr val="tx1"/>
                </a:solidFill>
                <a:latin typeface="Microsoft YaHei Regular"/>
                <a:ea typeface="微软雅黑" panose="020B0503020204020204" charset="-122"/>
                <a:cs typeface="Microsoft YaHei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网反馈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94072" y="3491892"/>
            <a:ext cx="4253031" cy="2555340"/>
            <a:chOff x="7055556" y="2015140"/>
            <a:chExt cx="4252998" cy="4299228"/>
          </a:xfrm>
        </p:grpSpPr>
        <p:grpSp>
          <p:nvGrpSpPr>
            <p:cNvPr id="8" name="组合 7"/>
            <p:cNvGrpSpPr/>
            <p:nvPr/>
          </p:nvGrpSpPr>
          <p:grpSpPr>
            <a:xfrm>
              <a:off x="7055556" y="2016926"/>
              <a:ext cx="862707" cy="954499"/>
              <a:chOff x="1" y="3892"/>
              <a:chExt cx="668150" cy="954499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-143174" y="147067"/>
                <a:ext cx="954499" cy="668149"/>
              </a:xfrm>
              <a:prstGeom prst="chevron">
                <a:avLst>
                  <a:gd name="adj" fmla="val 3006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燕尾形 4"/>
              <p:cNvSpPr/>
              <p:nvPr/>
            </p:nvSpPr>
            <p:spPr>
              <a:xfrm>
                <a:off x="2" y="337967"/>
                <a:ext cx="668149" cy="2863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反馈途径</a:t>
                </a:r>
                <a:endPara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918261" y="2015140"/>
              <a:ext cx="3390293" cy="620751"/>
              <a:chOff x="668149" y="2106"/>
              <a:chExt cx="3390293" cy="620751"/>
            </a:xfrm>
          </p:grpSpPr>
          <p:sp>
            <p:nvSpPr>
              <p:cNvPr id="35" name="同侧圆角矩形 34"/>
              <p:cNvSpPr/>
              <p:nvPr/>
            </p:nvSpPr>
            <p:spPr>
              <a:xfrm rot="5400000">
                <a:off x="2052920" y="-1382665"/>
                <a:ext cx="620751" cy="3390293"/>
              </a:xfrm>
              <a:prstGeom prst="round2Same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同侧圆角矩形 6"/>
              <p:cNvSpPr/>
              <p:nvPr/>
            </p:nvSpPr>
            <p:spPr>
              <a:xfrm>
                <a:off x="668150" y="32408"/>
                <a:ext cx="3359990" cy="5601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7620" rIns="7620" bIns="7620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用户，客户端</a:t>
                </a: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反馈、小编使用</a:t>
                </a:r>
                <a:endParaRPr lang="zh-CN" altLang="en-US" sz="1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055556" y="2852662"/>
              <a:ext cx="862707" cy="954499"/>
              <a:chOff x="1" y="839628"/>
              <a:chExt cx="668150" cy="954499"/>
            </a:xfrm>
          </p:grpSpPr>
          <p:sp>
            <p:nvSpPr>
              <p:cNvPr id="33" name="燕尾形 32"/>
              <p:cNvSpPr/>
              <p:nvPr/>
            </p:nvSpPr>
            <p:spPr>
              <a:xfrm rot="5400000">
                <a:off x="-143174" y="982803"/>
                <a:ext cx="954499" cy="668149"/>
              </a:xfrm>
              <a:prstGeom prst="chevron">
                <a:avLst>
                  <a:gd name="adj" fmla="val 30060"/>
                </a:avLst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燕尾形 8"/>
              <p:cNvSpPr/>
              <p:nvPr/>
            </p:nvSpPr>
            <p:spPr>
              <a:xfrm>
                <a:off x="2" y="1173703"/>
                <a:ext cx="668149" cy="2863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问题收集</a:t>
                </a:r>
                <a:endPara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918260" y="2852664"/>
              <a:ext cx="3390293" cy="620424"/>
              <a:chOff x="668148" y="839630"/>
              <a:chExt cx="3390293" cy="620424"/>
            </a:xfrm>
          </p:grpSpPr>
          <p:sp>
            <p:nvSpPr>
              <p:cNvPr id="31" name="同侧圆角矩形 30"/>
              <p:cNvSpPr/>
              <p:nvPr/>
            </p:nvSpPr>
            <p:spPr>
              <a:xfrm rot="5400000">
                <a:off x="2053083" y="-545305"/>
                <a:ext cx="620424" cy="3390293"/>
              </a:xfrm>
              <a:prstGeom prst="round2SameRect">
                <a:avLst/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同侧圆角矩形 10"/>
              <p:cNvSpPr/>
              <p:nvPr/>
            </p:nvSpPr>
            <p:spPr>
              <a:xfrm>
                <a:off x="668149" y="869916"/>
                <a:ext cx="3360006" cy="5598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7620" rIns="7620" bIns="7620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客户端、</a:t>
                </a:r>
                <a:r>
                  <a:rPr lang="en-US" altLang="zh-CN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</a:t>
                </a: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9Apps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产品接口人、测试、研发</a:t>
                </a:r>
                <a:endParaRPr lang="zh-CN" altLang="en-US" sz="1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055556" y="3688398"/>
              <a:ext cx="862707" cy="954499"/>
              <a:chOff x="1" y="1675364"/>
              <a:chExt cx="668150" cy="954499"/>
            </a:xfrm>
          </p:grpSpPr>
          <p:sp>
            <p:nvSpPr>
              <p:cNvPr id="29" name="燕尾形 28"/>
              <p:cNvSpPr/>
              <p:nvPr/>
            </p:nvSpPr>
            <p:spPr>
              <a:xfrm rot="5400000">
                <a:off x="-143174" y="1818539"/>
                <a:ext cx="954499" cy="668149"/>
              </a:xfrm>
              <a:prstGeom prst="chevron">
                <a:avLst>
                  <a:gd name="adj" fmla="val 30060"/>
                </a:avLst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燕尾形 12"/>
              <p:cNvSpPr/>
              <p:nvPr/>
            </p:nvSpPr>
            <p:spPr>
              <a:xfrm>
                <a:off x="2" y="2009439"/>
                <a:ext cx="668149" cy="2863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问题处理</a:t>
                </a:r>
                <a:endPara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918260" y="3688398"/>
              <a:ext cx="3390293" cy="620424"/>
              <a:chOff x="668148" y="1675364"/>
              <a:chExt cx="3390293" cy="620424"/>
            </a:xfrm>
          </p:grpSpPr>
          <p:sp>
            <p:nvSpPr>
              <p:cNvPr id="27" name="同侧圆角矩形 26"/>
              <p:cNvSpPr/>
              <p:nvPr/>
            </p:nvSpPr>
            <p:spPr>
              <a:xfrm rot="5400000">
                <a:off x="2053083" y="290429"/>
                <a:ext cx="620424" cy="3390293"/>
              </a:xfrm>
              <a:prstGeom prst="round2SameRect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同侧圆角矩形 14"/>
              <p:cNvSpPr/>
              <p:nvPr/>
            </p:nvSpPr>
            <p:spPr>
              <a:xfrm>
                <a:off x="668149" y="1705651"/>
                <a:ext cx="3360006" cy="5598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7620" rIns="7620" bIns="7620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各业务专有</a:t>
                </a:r>
                <a:r>
                  <a:rPr lang="zh-CN" altLang="en-US" sz="12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zh-CN" altLang="en-US" sz="12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反馈处理群</a:t>
                </a:r>
                <a:endParaRPr lang="zh-CN" altLang="en-US" sz="12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055556" y="4524133"/>
              <a:ext cx="862707" cy="954499"/>
              <a:chOff x="1" y="2511099"/>
              <a:chExt cx="668150" cy="954499"/>
            </a:xfrm>
          </p:grpSpPr>
          <p:sp>
            <p:nvSpPr>
              <p:cNvPr id="25" name="燕尾形 24"/>
              <p:cNvSpPr/>
              <p:nvPr/>
            </p:nvSpPr>
            <p:spPr>
              <a:xfrm rot="5400000">
                <a:off x="-143174" y="2654274"/>
                <a:ext cx="954499" cy="668149"/>
              </a:xfrm>
              <a:prstGeom prst="chevron">
                <a:avLst>
                  <a:gd name="adj" fmla="val 26435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燕尾形 16"/>
              <p:cNvSpPr/>
              <p:nvPr/>
            </p:nvSpPr>
            <p:spPr>
              <a:xfrm>
                <a:off x="2" y="2845174"/>
                <a:ext cx="668149" cy="2863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问题记录</a:t>
                </a:r>
                <a:endPara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918260" y="4524134"/>
              <a:ext cx="3390293" cy="620424"/>
              <a:chOff x="668148" y="2511100"/>
              <a:chExt cx="3390293" cy="620424"/>
            </a:xfrm>
          </p:grpSpPr>
          <p:sp>
            <p:nvSpPr>
              <p:cNvPr id="23" name="同侧圆角矩形 22"/>
              <p:cNvSpPr/>
              <p:nvPr/>
            </p:nvSpPr>
            <p:spPr>
              <a:xfrm rot="5400000">
                <a:off x="2053083" y="1126165"/>
                <a:ext cx="620424" cy="3390293"/>
              </a:xfrm>
              <a:prstGeom prst="round2Same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同侧圆角矩形 18"/>
              <p:cNvSpPr/>
              <p:nvPr/>
            </p:nvSpPr>
            <p:spPr>
              <a:xfrm>
                <a:off x="668149" y="2541387"/>
                <a:ext cx="3360006" cy="5598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7620" rIns="7620" bIns="7620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测试筛选</a:t>
                </a: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有效问题</a:t>
                </a:r>
                <a:r>
                  <a:rPr lang="en-US" altLang="zh-CN" sz="1200" kern="12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Aone</a:t>
                </a: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</a:t>
                </a:r>
                <a:endParaRPr lang="en-US" altLang="zh-CN" sz="1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分级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</a:t>
                </a:r>
                <a:endParaRPr lang="zh-CN" altLang="en-US" sz="1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055556" y="5359869"/>
              <a:ext cx="862707" cy="954499"/>
              <a:chOff x="1" y="3346835"/>
              <a:chExt cx="668150" cy="954499"/>
            </a:xfrm>
          </p:grpSpPr>
          <p:sp>
            <p:nvSpPr>
              <p:cNvPr id="21" name="燕尾形 20"/>
              <p:cNvSpPr/>
              <p:nvPr/>
            </p:nvSpPr>
            <p:spPr>
              <a:xfrm rot="5400000">
                <a:off x="-143174" y="3490010"/>
                <a:ext cx="954499" cy="668149"/>
              </a:xfrm>
              <a:prstGeom prst="chevron">
                <a:avLst>
                  <a:gd name="adj" fmla="val 26435"/>
                </a:avLst>
              </a:pr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燕尾形 20"/>
              <p:cNvSpPr/>
              <p:nvPr/>
            </p:nvSpPr>
            <p:spPr>
              <a:xfrm>
                <a:off x="2" y="3680910"/>
                <a:ext cx="668149" cy="2863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问题跟踪</a:t>
                </a:r>
                <a:endPara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918260" y="5359870"/>
              <a:ext cx="3390293" cy="620424"/>
              <a:chOff x="668148" y="3346836"/>
              <a:chExt cx="3390293" cy="620424"/>
            </a:xfrm>
          </p:grpSpPr>
          <p:sp>
            <p:nvSpPr>
              <p:cNvPr id="19" name="同侧圆角矩形 18"/>
              <p:cNvSpPr/>
              <p:nvPr/>
            </p:nvSpPr>
            <p:spPr>
              <a:xfrm rot="5400000">
                <a:off x="2053083" y="1961901"/>
                <a:ext cx="620424" cy="3390293"/>
              </a:xfrm>
              <a:prstGeom prst="round2SameRect">
                <a:avLst/>
              </a:pr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同侧圆角矩形 22"/>
              <p:cNvSpPr/>
              <p:nvPr/>
            </p:nvSpPr>
            <p:spPr>
              <a:xfrm>
                <a:off x="668149" y="3377123"/>
                <a:ext cx="3360006" cy="5598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5344" tIns="7620" rIns="7620" bIns="7620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问题对外跟进</a:t>
                </a:r>
                <a:endParaRPr lang="en-US" altLang="zh-CN" sz="1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问题的复盘</a:t>
                </a:r>
                <a:endParaRPr lang="zh-CN" altLang="en-US" sz="1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390" y="4812108"/>
            <a:ext cx="3870474" cy="13885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33700" y="130993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监控平台建设，提升监控能力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1765744" y="628871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现网问题的发现、跟踪、处理的闭环建设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71" y="1048390"/>
            <a:ext cx="4222729" cy="209550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</p:pic>
      <p:sp>
        <p:nvSpPr>
          <p:cNvPr name="文本框 1" id="43" hidden="true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E6636BC20180234D783006ED91B0BAB0B2B9B20C184F8BD0A0D98436B1412BEB7B44B6380164DB0622992C08C84669E4080921AAE1D02B111BE0C24243AE29D524F1F88D0020C6A754A024976ED249E5FE43E0A97524C77348CE119531DD6C08DCB6269ACE2</a:t>
            </a:r>
          </a:p>
        </p:txBody>
      </p:sp>
    </p:spTree>
    <p:extLst>
      <p:ext uri="{BB962C8B-B14F-4D97-AF65-F5344CB8AC3E}">
        <p14:creationId xmlns:p14="http://schemas.microsoft.com/office/powerpoint/2010/main" val="22254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</TotalTime>
  <Words>2389</Words>
  <Application>Microsoft Office PowerPoint</Application>
  <PresentationFormat>宽屏</PresentationFormat>
  <Paragraphs>372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 Regular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朱凯</dc:creator>
  <cp:lastModifiedBy>鹭白</cp:lastModifiedBy>
  <cp:revision>1050</cp:revision>
  <dcterms:created xsi:type="dcterms:W3CDTF">2017-04-19T03:42:55Z</dcterms:created>
  <dcterms:modified xsi:type="dcterms:W3CDTF">2018-08-02T05:47:45Z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E6636BC20180234D783006ED91B0BAB0B2B9B20C184F8BD0A0D98436B1412BEB7B44B6380164DB0622992C08C84669E4080921AAE1D02B111BE0C24243AE29D524F1F88D0020C6A754A024976ED249E5FE43E0A97524C77348CE119531DD6C08DCB6269ACE2</vt:lpwstr>
  </property>
</Properties>
</file>