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2b40a0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2b40a0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2b40a05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2b40a05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2b40a0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2b40a0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2b40a05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2b40a05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2b40a05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2b40a05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2b40a05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2b40a05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ribbble.com/shots/10453099-Sign-In-Sign-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36688" y="2896050"/>
            <a:ext cx="3986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Lupakan urusan ribet arisan seperti menulis manual di kertas, sulit dalam mengatur anggota, semua itu bisa dilakukan oleh satu aplikasi.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-27875" y="13950"/>
            <a:ext cx="9144000" cy="179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424825" y="1002452"/>
            <a:ext cx="2238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Buat santai aja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3424825" y="361850"/>
            <a:ext cx="2238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Arisan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12" y="2464500"/>
            <a:ext cx="2533668" cy="17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201450" y="4472025"/>
            <a:ext cx="3908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Prepared by 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Ervin Ahmad Nur Hidayanto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(4311801010)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One Agustiranda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(4311801022)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Fitur Utama</a:t>
            </a:r>
            <a:endParaRPr b="1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Group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Payment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Shake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26" y="152400"/>
            <a:ext cx="1296000" cy="230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225" y="2684225"/>
            <a:ext cx="1296002" cy="2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351" y="152400"/>
            <a:ext cx="27183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Acuan Design</a:t>
            </a:r>
            <a:endParaRPr b="1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13" y="855275"/>
            <a:ext cx="5021676" cy="37662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330350" y="4712300"/>
            <a:ext cx="6483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hlinkClick r:id="rId4"/>
              </a:rPr>
              <a:t>https://dribbble.com/shots/10453099-Sign-In-Sign-Up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Implementasi</a:t>
            </a:r>
            <a:r>
              <a:rPr b="1" lang="en"/>
              <a:t> Design</a:t>
            </a:r>
            <a:endParaRPr b="1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975" y="1087775"/>
            <a:ext cx="2087250" cy="37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775" y="1087775"/>
            <a:ext cx="2087250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Implementasi Design</a:t>
            </a:r>
            <a:endParaRPr b="1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75" y="1104944"/>
            <a:ext cx="2087250" cy="373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75" y="1104950"/>
            <a:ext cx="2087250" cy="373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419688"/>
            <a:ext cx="72294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35725" y="0"/>
            <a:ext cx="1638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0" y="2666300"/>
            <a:ext cx="2692230" cy="2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21000" y="2248500"/>
            <a:ext cx="1316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297450" y="2981350"/>
            <a:ext cx="3317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WELCOME PAGE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35725" y="0"/>
            <a:ext cx="1638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525" y="462375"/>
            <a:ext cx="2692230" cy="2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827900" y="0"/>
            <a:ext cx="1316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209650" y="3867675"/>
            <a:ext cx="3317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LOGIN PAGE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5" y="462375"/>
            <a:ext cx="4586712" cy="26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8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E2E2E2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