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312" r:id="rId3"/>
    <p:sldId id="298" r:id="rId4"/>
    <p:sldId id="288" r:id="rId5"/>
    <p:sldId id="289" r:id="rId6"/>
    <p:sldId id="290" r:id="rId7"/>
    <p:sldId id="291" r:id="rId8"/>
    <p:sldId id="292" r:id="rId9"/>
    <p:sldId id="293" r:id="rId10"/>
    <p:sldId id="294" r:id="rId11"/>
    <p:sldId id="295" r:id="rId12"/>
    <p:sldId id="296" r:id="rId13"/>
    <p:sldId id="297" r:id="rId14"/>
    <p:sldId id="299" r:id="rId15"/>
    <p:sldId id="300" r:id="rId16"/>
    <p:sldId id="304" r:id="rId17"/>
    <p:sldId id="301" r:id="rId18"/>
    <p:sldId id="302" r:id="rId19"/>
    <p:sldId id="303" r:id="rId20"/>
    <p:sldId id="305" r:id="rId21"/>
    <p:sldId id="257" r:id="rId22"/>
    <p:sldId id="258" r:id="rId23"/>
    <p:sldId id="259" r:id="rId24"/>
    <p:sldId id="260" r:id="rId25"/>
    <p:sldId id="261"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694"/>
  </p:normalViewPr>
  <p:slideViewPr>
    <p:cSldViewPr snapToGrid="0">
      <p:cViewPr varScale="1">
        <p:scale>
          <a:sx n="121" d="100"/>
          <a:sy n="121"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37.709"/>
    </inkml:context>
    <inkml:brush xml:id="br0">
      <inkml:brushProperty name="width" value="0.035" units="cm"/>
      <inkml:brushProperty name="height" value="0.035" units="cm"/>
    </inkml:brush>
  </inkml:definitions>
  <inkml:trace contextRef="#ctx0" brushRef="#br0">192 1048 24575,'-13'72'0,"0"1"0,0-1 0,7-20 0,1 1 0,-7 30 0,-3 14 0,3 4 0,6-11 0,1 5 0,2-1 0,-2-7 0,-1-3 0,-1-5 0,0 6 0,0 11 0,0 10 0,0-2 0,-1-12 0,0-18 0,0-8 0,1-3 0,1 16 0,2-2 0,2 4 0,3 0 0,3-1 0,2 0 0,2-4 0,2-3 0,1-4 0,0-3 0,-2-6 0,-2-1 0,-1-5 0,-2 0 0,-1 2 0,-1 1 0,0 2 0,0 1 0,1-4 0,1-1 0,2 3 0,-1-1 0,1-3 0,-2 0 0,1-2 0,-2 0 0,1 4 0,-1 0 0,-1 1 0,1 0 0,0 3 0,0 0 0,-1 0 0,-1 0 0,-2 2 0,0 2 0,-2 9 0,1 2 0,0 11 0,1 3 0,1 3 0,0 2 0,0-3 0,-2-2 0,-2-11 0,-3-2 0,-2-9 0,-1-2 0,-1-4 0,-1-3 0,-9 39 0,7-27 0,7-25 0,4-20 0,3-13 0,0-7 0,0-1 0,0-2 0,1 1 0,0 1 0,7-2 0,10 1 0,36 6 0,-7 0 0,6 3 0,13 4 0,5 1 0,11 3 0,3 1 0,7 3 0,2-1-213,-26-7 0,1 0 0,0 0 213,4-1 0,0-1 0,2 0 0,4 0 0,2 0 0,-1-2 0,-2 0 0,-1-2 0,0 0 0,-5-1 0,0 0 0,-1-1 0,27 4 0,-3-1-53,-8-3 1,-2 0 52,1-2 0,0-2 0,5-1 0,0-1 0,3-1 0,-1 0 0,-2-1 0,-2 1 0,-7-1 0,-3 2 0,-9-1 0,-2 0 0,-3-1 0,-1 0 0,-2-2 0,-1-2 317,-1 1 1,0-2-318,3 1 0,1-1 54,6-1 1,1-1-55,10-2 0,3-1 0,6 0 0,0-1 0,-2 0 0,-1 2 0,-4 2 0,-3 2 0,-9 2 0,-1 1 0,0 1 0,0 0 0,4 0 0,1-1 0,0-1 0,2 0 0,2 0 0,0-2 0,-3 1 0,-2 0 0,-9 1 0,-2 0 0,-6 1 0,-1 0 0,-2 2 0,-1 0 0,0 0 0,0 2 0,1-1 0,-1 1 0,0 1 0,0-1 0,1 1 0,1 1 0,6 1 0,1 0 0,4 3 0,1 2 0,2 2 0,1 2 0,1 3 0,0 1 0,-4-1 0,-2 0 0,-1-3 0,-1-2 0,-8-3 0,-2-2 0,30-2 0,-14-3 0,-11-2 0,-3-4 0,-2-3 0,-9-5 0,-7-1 0,-6 0 0,-4 2 0,-6 1 0,-7 2 0,-8 2 0,-2-2 0,-1-8 0,1-17 0,-1-22 0,-1-25 0,-2-19 0,-1 22 0,1-7 0,0 15 0,-1-4 0,1-4-599,-1-16 0,1-6 0,-2-3 599,0 13 0,0-3 0,-1-1 0,0 1 0,0 3 0,0 0 0,-1 1 0,0 0 0,0 1 0,-1 0 0,1 0 0,0 1 0,1 4 0,0-1 0,0 1 0,1-1 0,0-1 0,2 0 0,-1 0 0,1-2 0,1-2 0,0 0 0,0-1 0,0 0 0,0 2 0,1 0 0,-1 0 0,2 1 0,-1 5 0,2 1 0,-1 1 0,1 1-316,2-16 1,1 2 0,1 0 315,0 1 0,1 2 0,-1-1 0,0 0 0,-2 0 0,-1 0 0,-5 0 0,-2-1 0,-2 2 0,-4 4 0,-2 0 0,-2 4 0,-1 8 0,-2 3 0,1 3 0,-5-14 0,1 6 0,7 19 0,2 3 0,3-42 1705,5-4-1705,1 43 0,-1-2 519,1-7 0,-1-2-519,1-2 0,0 0 0,-1 1 0,0 2 0,-1 6 0,-1 3 0,-4-38 0,0 29 0,-3 29 0,-11 25 0,-38 24 0,10-1 0,-6 1 0,-13 0 0,-4-1 0,-11 0 0,-3-2 0,-1-3 0,0-1 0,0-1 0,0-1 0,2 0 0,-1-2 0,-2 0 0,-1-3 0,23 0 0,-1-2 0,-2-1-278,-6-1 0,-2-2 0,-1-1 278,-7-3 0,-2 0 0,1-1 0,2 0 0,0-1 0,2 1 0,10 1 0,2 1 0,2 2 0,-20-2 0,5 3 0,12 4 0,2 1 0,-1 2 0,0 0 0,-3-1 0,0 0 0,0 0 0,2 0 0,2 0 0,3-1 417,3 2 0,0-2-417,-5 0 0,-3-1 0,-13-3 0,-5-1 0,22 1 0,-2-1 0,-1 1 0,-2-1 0,0 0 0,0 1 0,4 0 0,0 0 0,2 1 0,-24-2 0,3 1 0,9 1 0,1-1 0,-1 0 0,-1 0 0,0 0 0,0 1 0,0 0 0,0 1 0,-1 1 0,-1 0 0,0 1 0,0 1 0,2-1 0,1 1 0,2 0 0,0 0 0,6 1 0,1 0 0,10 0 0,2 1 0,-36 1 0,28 2 0,22 0 0,13 0 0,2 0 0,-10 0 0,-14 0 0,-6 0 0,4-2 0,13-1 0,12 0 0,1 0 0,-4 1 0,-5 1 0,-11-1 0,-9 1 0,0-2 0,11 0 0,18 0 0,15 1 0,1 2 0,-6 0 0,0-1 0,0-1 0,2 1 0,-5 2 0,-9 2 0,-7 2 0,-1-1 0,4-1 0,7-2 0,7-1 0,3-1 0,-3 1 0,1 0 0,2 0 0,4 1 0,2 4 0,-2 5 0,0 3 0,0 4 0,1 1 0,2 2 0,0 5 0,3 4 0,2 3 0,0 2 0,0-1 0,-1 5 0,2 2 0,2-2 0,1-6 0,0-10 0,1-10 0,-1-5 0,0-2 0,0-3 0,0 0 0,1 0 0,0 3 0,0 3 0,0 4 0,0 0 0,0 0 0,0-1 0,0 0 0,1-2 0,-1 0 0,0-2 0,2 4 0,1 5 0,2 1 0,0-2 0,-2 0 0,-1 0 0,0 2 0,1 0 0,-1-4 0,0-2 0,-1 1 0,0 3 0,0 3 0,0-1 0,0-2 0,0-2 0,0-3 0,-1-2 0,0-3 0,-1-2 0,0 2 0,0 5 0,0 5 0,1 3 0,-1-2 0,0-1 0,-1 0 0,0-2 0,0-4 0,0 1 0,-1 1 0,0 1 0,0-2 0,2-7 0,0-3 0,0 0 0,-4 6 0,-2 7 0,1 3 0,7 3 0,0-12 0,5-2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3.046"/>
    </inkml:context>
    <inkml:brush xml:id="br0">
      <inkml:brushProperty name="width" value="0.035" units="cm"/>
      <inkml:brushProperty name="height" value="0.035" units="cm"/>
    </inkml:brush>
  </inkml:definitions>
  <inkml:trace contextRef="#ctx0" brushRef="#br0">91 250 24575,'21'5'0,"8"-1"0,15 1 0,6-3 0,-4-2 0,-11 0 0,-14 0 0,-6-3 0,1-3 0,-1-2 0,-1 0 0,-4-2 0,-4-1 0,-1-3 0,-1 2 0,-5 3 0,-15-3 0,-33-15 0,-31-17 0,-6-4 0,16 11 0,32 20 0,22 19 0,2 13 0,-2 9 0,1 7 0,4 3 0,4 1 0,4-1 0,3 0 0,5 1 0,3 3 0,5 5 0,4 2 0,4-4 0,3-5 0,3-9 0,-1-8 0,-4-5 0,-3-5 0,-4-1 0,-5-3 0,-2-1 0,4-4 0,8-3 0,6-1 0,4-4 0,-4-2 0,-5-2 0,-7 3 0,-7 3 0,-3 3 0,-6 4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5.762"/>
    </inkml:context>
    <inkml:brush xml:id="br0">
      <inkml:brushProperty name="width" value="0.035" units="cm"/>
      <inkml:brushProperty name="height" value="0.035" units="cm"/>
    </inkml:brush>
  </inkml:definitions>
  <inkml:trace contextRef="#ctx0" brushRef="#br0">121 1 24575,'-13'11'0,"1"1"0,-7 4 0,-1 2 0,2 0 0,0 0 0,7-3 0,5-5 0,4-4 0,0 0 0,4 6 0,3 5 0,11 10 0,19 4 0,9-4 0,-1-4 0,-13-11 0,-16-8 0,-4-6 0,3-7 0,3-7 0,1-5 0,-4 0 0,-5 3 0,-4-1 0,-1-5 0,-4-8 0,-4-4 0,-3 3 0,-2 11 0,1 11 0,1 6 0,1 3 0,-1 1 0,-13 4 0,-12 3 0,-11 1 0,-1-1 0,14-3 0,14-3 0,11-2 0,8 0 0,3 0 0,1 1 0,-2 0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7.280"/>
    </inkml:context>
    <inkml:brush xml:id="br0">
      <inkml:brushProperty name="width" value="0.035" units="cm"/>
      <inkml:brushProperty name="height" value="0.035" units="cm"/>
    </inkml:brush>
  </inkml:definitions>
  <inkml:trace contextRef="#ctx0" brushRef="#br0">11 161 24575,'-3'7'0,"-1"2"0,2 6 0,0 14 0,3 13 0,1 5 0,0-8 0,1-18 0,-1-17 0,1-19 0,1-16 0,0-16 0,-2-9 0,-2 3 0,-1 8 0,2 7 0,3 6 0,1 6 0,1 7 0,-2 10 0,-2 7 0,0 1 0,9 1 0,10 3 0,8 4 0,6 5 0,-7 3 0,-9-4 0,-7-6 0,-12-5 0,-8 2 0,3-2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9.214"/>
    </inkml:context>
    <inkml:brush xml:id="br0">
      <inkml:brushProperty name="width" value="0.035" units="cm"/>
      <inkml:brushProperty name="height" value="0.035" units="cm"/>
    </inkml:brush>
  </inkml:definitions>
  <inkml:trace contextRef="#ctx0" brushRef="#br0">19 0 24575,'-3'13'0,"-1"13"0,0 14 0,1 13 0,0 12 0,2 15 0,1 13 0,2 5 0,1-7 0,0-18 0,1-18 0,-1-14 0,0-13 0,0-3 0,1-3 0,1-4 0,-3-6 0,-1-3 0,-1 8 0,2 14 0,4 7 0,2-4 0,0-16 0,-1-18 0,-3-7 0,0 0 0,-1 1 0,-1 2 0,2-4 0,3-7 0,1-6 0,1-7 0,-4 12 0,0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1.681"/>
    </inkml:context>
    <inkml:brush xml:id="br0">
      <inkml:brushProperty name="width" value="0.035" units="cm"/>
      <inkml:brushProperty name="height" value="0.035" units="cm"/>
    </inkml:brush>
  </inkml:definitions>
  <inkml:trace contextRef="#ctx0" brushRef="#br0">1 286 24575,'0'-10'0,"2"-5"0,0-11 0,0-10 0,0-9 0,2-3 0,-1 6 0,1 11 0,-1 14 0,-1 8 0,2 5 0,1 2 0,4 2 0,7 3 0,15 5 0,22 7 0,13 7 0,-1 1 0,-17-5 0,-24-6 0,-20 4 0,-7 9 0,-3 10 0,0 3 0,0-8 0,-2-9 0,-9-3 0,-14 2 0,-11 3 0,-2 2 0,6-3 0,13-8 0,5-4 0,3-4 0,4-1 0,5-2 0,12-1 0,8-4 0,10 1 0,30 5 0,28 10 0,-27-3 0,2 2 0,3 3 0,-2 0 0,29 14 0,-35-10 0,-30-7 0,-16 1 0,-4 12 0,2 14 0,-2 10 0,0 4 0,-3-4 0,-1-11 0,-4-11 0,-6-8 0,-4-4 0,-2-3 0,0-2 0,-10 0 0,-13 4 0,-8 1 0,0-3 0,11-8 0,9-7 0,3-4 0,0-2 0,2-2 0,2-1 0,6 3 0,7 3 0,6 2 0,4 1 0,2-1 0,2 0 0,0 1 0,2-1 0,6 0 0,17-2 0,-12 2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3.281"/>
    </inkml:context>
    <inkml:brush xml:id="br0">
      <inkml:brushProperty name="width" value="0.035" units="cm"/>
      <inkml:brushProperty name="height" value="0.035" units="cm"/>
    </inkml:brush>
  </inkml:definitions>
  <inkml:trace contextRef="#ctx0" brushRef="#br0">6 23 24575,'-4'13'0,"3"8"0,2 12 0,5 9 0,1 4 0,-1-6 0,-2-8 0,-2-8 0,-1-1 0,-3 5 0,0 5 0,0 0 0,2-11 0,2-16 0,4-11 0,0-8 0,-1-3 0,-2-2 0,0-9 0,1-15 0,2-13 0,0-13 0,-2 1 0,-2 16 0,0 19 0,5 17 0,6 10 0,8 2 0,13 1 0,12 2 0,5 0 0,-6 0 0,-20 0 0,-15 1 0,-10-1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5.482"/>
    </inkml:context>
    <inkml:brush xml:id="br0">
      <inkml:brushProperty name="width" value="0.035" units="cm"/>
      <inkml:brushProperty name="height" value="0.035" units="cm"/>
    </inkml:brush>
  </inkml:definitions>
  <inkml:trace contextRef="#ctx0" brushRef="#br0">138 1 24575,'-22'0'0,"-8"1"0,-2 0 0,6-1 0,14 5 0,7 11 0,2 13 0,0 10 0,0 6 0,2-5 0,1-11 0,0-11 0,0-7 0,2-1 0,4 2 0,1-1 0,0-5 0,6-8 0,7-9 0,7-7 0,2-7 0,-8-3 0,-9 2 0,-7 5 0,-4 7 0,-1 2 0,0-2 0,1-2 0,-1 1 0,-1 8 0,-1 9 0,-2 12 0,0 13 0,5 11 0,8 8 0,6-2 0,2-11 0,-4-12 0,-5-10 0,1-9 0,4-5 0,7-3 0,2-1 0,-5 1 0,-6 2 0,-6 0 0,-2 1 0,-2 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6.532"/>
    </inkml:context>
    <inkml:brush xml:id="br0">
      <inkml:brushProperty name="width" value="0.035" units="cm"/>
      <inkml:brushProperty name="height" value="0.035" units="cm"/>
    </inkml:brush>
  </inkml:definitions>
  <inkml:trace contextRef="#ctx0" brushRef="#br0">30 0 24575,'-3'6'0,"0"4"0,-1 6 0,2 7 0,0 2 0,0 6 0,0 7 0,-1 4 0,1 6 0,0-2 0,0-9 0,0-10 0,1-13 0,3-13 0,3-5 0,2-8 0,0-9 0,-3 10 0,-1-4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8.033"/>
    </inkml:context>
    <inkml:brush xml:id="br0">
      <inkml:brushProperty name="width" value="0.035" units="cm"/>
      <inkml:brushProperty name="height" value="0.035" units="cm"/>
    </inkml:brush>
  </inkml:definitions>
  <inkml:trace contextRef="#ctx0" brushRef="#br0">107 18 24575,'-10'2'0,"-4"1"0,-3 2 0,2 0 0,3 1 0,2-2 0,1 0 0,1 0 0,2 1 0,2 4 0,3 5 0,3 3 0,1 2 0,4-4 0,-1-5 0,-1-4 0,1-4 0,-1-3 0,6-2 0,4-2 0,-1 0 0,-3 2 0,-5 1 0,1-4 0,1-4 0,0-1 0,-2-1 0,-4-1 0,-1-2 0,-1-2 0,-2 2 0,-3 5 0,-4 2 0,0 2 0,3 2 0,2 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09.866"/>
    </inkml:context>
    <inkml:brush xml:id="br0">
      <inkml:brushProperty name="width" value="0.035" units="cm"/>
      <inkml:brushProperty name="height" value="0.035" units="cm"/>
    </inkml:brush>
  </inkml:definitions>
  <inkml:trace contextRef="#ctx0" brushRef="#br0">3 0 24575,'-3'30'0,"4"15"0,4 15 0,2 8 0,1-3 0,-2-5 0,-2-8 0,-1-15 0,-1-18 0,1-13 0,0-14 0,2-15 0,-1-11 0,-1-5 0,-1 4 0,-1 6 0,7-5 0,8-6 0,7-1 0,5 6 0,-2 14 0,1 8 0,-4 7 0,-5 3 0,-7 2 0,-6 2 0,-4 1 0,0 11 0,0 8 0,0 10 0,0 9 0,-4 0 0,-1-2 0,0-9 0,0-14 0,3-9 0,1-5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1.076"/>
    </inkml:context>
    <inkml:brush xml:id="br0">
      <inkml:brushProperty name="width" value="0.035" units="cm"/>
      <inkml:brushProperty name="height" value="0.035" units="cm"/>
    </inkml:brush>
  </inkml:definitions>
  <inkml:trace contextRef="#ctx0" brushRef="#br0">115 1 24575,'-9'18'0,"-1"5"0,-1 8 0,0 5 0,2 2 0,-1 4 0,0 6 0,1 2 0,0-2 0,1-1 0,2-4 0,0 3 0,2 3 0,2-6 0,1-11 0,1-13 0,0-12 0,0-4 0,0 0 0,1 4 0,6 8 0,8 6 0,11 2 0,9-3 0,3-7 0,1-7 0,-3-6 0,-2-8 0,-5-4 0,-6 0 0,-7 2 0,-7 6 0,-2 0 0,1 0 0,2-2 0,0 1 0,-3 2 0,-4 0 0,-3 2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8.386"/>
    </inkml:context>
    <inkml:brush xml:id="br0">
      <inkml:brushProperty name="width" value="0.035" units="cm"/>
      <inkml:brushProperty name="height" value="0.035" units="cm"/>
      <inkml:brushProperty name="color" value="#E71224"/>
    </inkml:brush>
  </inkml:definitions>
  <inkml:trace contextRef="#ctx0" brushRef="#br0">2723 55 22553,'-24'-1'0,"-20"-1"985,-26-5-985,-28-3 169,41 5 1,-3 1-170,-9 1 0,-2 2 86,-4 3 0,-2 1-86,-4 3 0,0 0 263,3 2 0,0 1-263,9 0 0,1 2 0,5 1 0,1 1 0,-1 1 0,1 0 0,-2 2 0,0 0 0,2-1 0,0 0 0,4 0 0,2 0 0,7-1 0,1 1 0,-37 16 0,6 7 0,-2 14 0,37-19 0,1 3 0,-1 3 0,2 2 0,2 0 0,2 0 0,-23 35 0,15-11 0,9-2 0,4 2 0,2 8 0,2 7 0,1 1 0,1 9 0,14-40 0,1 1 0,-2 8 0,0 1 0,0 5 0,0 0 0,3-8 0,1-1 0,-4 35 0,9-26 0,5-12 0,3 3 0,3 17 0,5 18 0,-4-42 0,2 1 0,2 4 0,3 1 0,4 3 0,3 1 0,5 4 0,3 2 0,6 7 0,3 1 0,5 5 0,3-1 0,3-1 0,3-1 0,1-4 0,1-2 0,1-5 0,2-1 0,6 0 0,3 0 0,4 2 0,3 2-227,-18-19 1,1 1 0,2 0 226,1-1 0,2 1 0,0-3 0,-4-2 0,1-3 0,0-1 0,27 15 0,0-5 0,-7-7 0,-1-4 0,-7-5 0,0-2 0,-4-4 0,0-2 0,-3-4 0,-1-1 0,-3-5 0,0-1 0,-4-4 0,0-2 339,-5-3 1,0-1-340,41-1 0,-4-2 0,5 2 0,-39-3 0,2-1 0,6 0 0,2-2 0,5 0 0,0-2 0,-1-1 0,0-2 0,-6-1 0,-2-2 0,-6-1 0,-3-1 0,39-11 0,-20 5 0,-15 3 0,-3-1 0,2-3 0,5-2 0,1-1 0,-3 2 0,0-3 0,0-4 0,0-3 0,-1-4 0,0-3 0,1-2 0,6-6 0,5-3 0,-2 1 0,-5-2 0,-5-4 0,-4-1 0,-4 2 0,-3 7 0,11-14 0,-14 11 0,13-23 0,-27 24 0,-2-1 0,16-31 0,-17 28 0,-1 0 0,5-16 0,-8 2 0,-3-4 0,2-6 0,3-4 0,0-1 0,-2 3 0,-5 2 0,-5 5 0,-3 0 0,-4-5 0,-1-9 0,-3-9 0,0 1 0,-3 5 0,-2 9 0,-5 8 0,-3 2 0,-2 5 0,0 3 0,0 4 0,-1 3 0,-2 2 0,1 6 0,1 3 0,0 1 0,-1-1 0,-6-3 0,-5-1 0,-5-1 0,-3 2 0,-1 2 0,4 5 0,3 4 0,2 4 0,-5 1 0,-4 0 0,-4-1 0,-2-1 0,-3-3 0,-9-4 0,-11-5 0,-6-3 0,-1 2 0,2 1 0,0 3 0,1 2 0,0 4 0,6 5 0,7 5 0,-16-4 0,16 7 0,-10-3 0,-14-1 0,28 9 0,-21-6 0,35 11 0,2 1 0,-2-1 0,-1 0 0,2-1 0,2 1 0,3 0 0,-5 0 0,-4-2 0,0 2 0,0-1 0,6 3 0,2 1 0,3 0 0,7 3 0,7 1 0,7 2 0,3 1 0,-12-3 0,-25-7 0,-21-7 0,-16-5 0,-1-1 0,17 6 0,21 6 0,23 7 0,18 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19.703"/>
    </inkml:context>
    <inkml:brush xml:id="br0">
      <inkml:brushProperty name="width" value="0.035" units="cm"/>
      <inkml:brushProperty name="height" value="0.035" units="cm"/>
      <inkml:brushProperty name="color" value="#E71224"/>
    </inkml:brush>
  </inkml:definitions>
  <inkml:trace contextRef="#ctx0" brushRef="#br0">33 0 24575,'-6'15'0,"-2"11"0,0 22 0,2 18 0,3 10 0,3-7 0,1-16 0,-1-14 0,-1-6 0,0-2 0,1-1 0,0-6 0,1-13 0,2-13 0,-1-8 0,1 2 0,-3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0.586"/>
    </inkml:context>
    <inkml:brush xml:id="br0">
      <inkml:brushProperty name="width" value="0.035" units="cm"/>
      <inkml:brushProperty name="height" value="0.035" units="cm"/>
      <inkml:brushProperty name="color" value="#E71224"/>
    </inkml:brush>
  </inkml:definitions>
  <inkml:trace contextRef="#ctx0" brushRef="#br0">1 1 24575,'15'5'0,"7"0"0,12 1 0,6-2 0,4-1 0,6-1 0,2-1 0,-5-1 0,-10 0 0,-13-2 0,-7 0 0,-6-1 0,-4 2 0,-4-3 0,-2-2 0,0 2 0,0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1.536"/>
    </inkml:context>
    <inkml:brush xml:id="br0">
      <inkml:brushProperty name="width" value="0.035" units="cm"/>
      <inkml:brushProperty name="height" value="0.035" units="cm"/>
      <inkml:brushProperty name="color" value="#E71224"/>
    </inkml:brush>
  </inkml:definitions>
  <inkml:trace contextRef="#ctx0" brushRef="#br0">1 20 24575,'7'0'0,"8"0"0,13-1 0,15-1 0,5-3 0,0 0 0,-6 1 0,-4 2 0,1 2 0,1 1 0,-4 0 0,-9 1 0,-11-2 0,-11 1 0,-3 1 0,2 3 0,-2-3 0,1 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3.454"/>
    </inkml:context>
    <inkml:brush xml:id="br0">
      <inkml:brushProperty name="width" value="0.035" units="cm"/>
      <inkml:brushProperty name="height" value="0.035" units="cm"/>
      <inkml:brushProperty name="color" value="#E71224"/>
    </inkml:brush>
  </inkml:definitions>
  <inkml:trace contextRef="#ctx0" brushRef="#br0">1 23 24575,'-1'29'0,"4"6"0,2 7 0,2-2 0,-2-7 0,-4-12 0,1-13 0,2-12 0,1-11 0,2-7 0,1-5 0,2-5 0,1-3 0,2 2 0,-1 8 0,-2 7 0,-4 8 0,-2 5 0,1 2 0,2 2 0,4 1 0,2 1 0,-2 1 0,-2 1 0,-5 3 0,-3 8 0,0 13 0,0 15 0,0 7 0,-1-5 0,1-11 0,-1-16 0,0-10 0,-2 1 0,-1 2 0,2 0 0,6-6 0,5-9 0,-1-2 0,-4 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5.271"/>
    </inkml:context>
    <inkml:brush xml:id="br0">
      <inkml:brushProperty name="width" value="0.035" units="cm"/>
      <inkml:brushProperty name="height" value="0.035" units="cm"/>
      <inkml:brushProperty name="color" value="#E71224"/>
    </inkml:brush>
  </inkml:definitions>
  <inkml:trace contextRef="#ctx0" brushRef="#br0">3 6 24575,'-1'31'0,"0"14"0,1 28 0,1 22 0,1-45 0,-1 1 0,0 2 0,0 0 0,1 45 0,-2-16 0,-1-15 0,0-20 0,0-13 0,1-8 0,-1-8 0,2-8 0,0-9 0,4-13 0,3-9 0,0-13 0,3-19 0,1-23 0,-5 25 0,-1-4 0,0-3 0,-2 0 0,-1 5 0,-1 4 0,-2-25 0,-3 34 0,2 15 0,1 4 0,0 5 0,3 1 0,1 0 0,3-2 0,-1 2 0,1 1 0,2 2 0,7-2 0,8-2 0,2 1 0,-4 6 0,-9 8 0,-1 15 0,3 13 0,4 12 0,-3 6 0,-7-6 0,-6-11 0,-3-11 0,-4-10 0,-9-3 0,-11 0 0,-6 1 0,1-1 0,9-1 0,10-2 0,2-1 0,-1-5 0,-6-6 0,-3-4 0,1 1 0,7 3 0,7 6 0,3 2 0,1 1 0,-1 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6.737"/>
    </inkml:context>
    <inkml:brush xml:id="br0">
      <inkml:brushProperty name="width" value="0.035" units="cm"/>
      <inkml:brushProperty name="height" value="0.035" units="cm"/>
      <inkml:brushProperty name="color" value="#E71224"/>
    </inkml:brush>
  </inkml:definitions>
  <inkml:trace contextRef="#ctx0" brushRef="#br0">7 0 24575,'-1'10'0,"-1"3"0,0 7 0,1 9 0,2 3 0,1 0 0,2-11 0,-1-10 0,-2-7 0,1-2 0,4 0 0,10 3 0,9 1 0,3 1 0,-3-2 0,-10-2 0,-7-2 0,8-8 0,9-4 0,1-2 0,-3 2 0,-13 3 0,-4-2 0,-1-2 0,0-3 0,-2 1 0,0-1 0,-2 0 0,-1 3 0,0 4 0,1 1 0,-1 0 0,1-3 0,-1 3 0,0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7.572"/>
    </inkml:context>
    <inkml:brush xml:id="br0">
      <inkml:brushProperty name="width" value="0.035" units="cm"/>
      <inkml:brushProperty name="height" value="0.035" units="cm"/>
      <inkml:brushProperty name="color" value="#E71224"/>
    </inkml:brush>
  </inkml:definitions>
  <inkml:trace contextRef="#ctx0" brushRef="#br0">13 1 24575,'-4'12'0,"1"11"0,-1 17 0,3 11 0,0 9 0,2 1 0,-1 1 0,0 4 0,0 4 0,-1 6 0,1-6 0,0-11 0,0-14 0,0-16 0,0-10 0,1-9 0,-1-7 0,1-2 0,0-1 0,0-1 0,-1-2 0,0 1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8.439"/>
    </inkml:context>
    <inkml:brush xml:id="br0">
      <inkml:brushProperty name="width" value="0.035" units="cm"/>
      <inkml:brushProperty name="height" value="0.035" units="cm"/>
      <inkml:brushProperty name="color" value="#E71224"/>
    </inkml:brush>
  </inkml:definitions>
  <inkml:trace contextRef="#ctx0" brushRef="#br0">0 21 24575,'7'-3'0,"3"1"0,10 0 0,12 1 0,13 1 0,2 0 0,-9-1 0,-10 0 0,-12-1 0,-2 1 0,5-1 0,2 1 0,0-1 0,-3 0 0,-7 2 0,-4 3 0,-10 7 0,3-5 0,-6 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29.522"/>
    </inkml:context>
    <inkml:brush xml:id="br0">
      <inkml:brushProperty name="width" value="0.035" units="cm"/>
      <inkml:brushProperty name="height" value="0.035" units="cm"/>
      <inkml:brushProperty name="color" value="#E71224"/>
    </inkml:brush>
  </inkml:definitions>
  <inkml:trace contextRef="#ctx0" brushRef="#br0">13 0 24575,'-1'18'0,"1"10"0,2 17 0,2 22 0,-1 20 0,-1-36 0,0 0 0,1 48 0,0-25 0,0-26 0,-4-22 0,-5-4 0,-2 6 0,-1 1 0,2-8 0,5-12 0,1-9 0,6-9 0,3-13 0,5-26 0,-4 21 0,-2-8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2.026"/>
    </inkml:context>
    <inkml:brush xml:id="br0">
      <inkml:brushProperty name="width" value="0.035" units="cm"/>
      <inkml:brushProperty name="height" value="0.035" units="cm"/>
    </inkml:brush>
  </inkml:definitions>
  <inkml:trace contextRef="#ctx0" brushRef="#br0">0 18 24575,'22'1'0,"11"0"0,13-1 0,-1 0 0,-11 0 0,-16 0 0,-12 0 0,-4-1 0,1-3 0,1-2 0,-1 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0.672"/>
    </inkml:context>
    <inkml:brush xml:id="br0">
      <inkml:brushProperty name="width" value="0.035" units="cm"/>
      <inkml:brushProperty name="height" value="0.035" units="cm"/>
      <inkml:brushProperty name="color" value="#E71224"/>
    </inkml:brush>
  </inkml:definitions>
  <inkml:trace contextRef="#ctx0" brushRef="#br0">123 38 24575,'7'-6'0,"7"-1"0,10 0 0,8-1 0,0 2 0,-3 3 0,-6 2 0,-3 4 0,-2 5 0,-3 6 0,-4 8 0,-5 8 0,-2 5 0,-2 0 0,0-1 0,-5 1 0,-7 1 0,-5 0 0,-4-4 0,0-8 0,3-7 0,-1-5 0,-2-1 0,-1-3 0,-5-2 0,-11-4 0,-9-6 0,-2-1 0,9 0 0,17 2 0,12 2 0,7 0 0,2 0 0,0-1 0,1 0 0,1-3 0,-1 3 0,0-1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2.473"/>
    </inkml:context>
    <inkml:brush xml:id="br0">
      <inkml:brushProperty name="width" value="0.035" units="cm"/>
      <inkml:brushProperty name="height" value="0.035" units="cm"/>
      <inkml:brushProperty name="color" value="#E71224"/>
    </inkml:brush>
  </inkml:definitions>
  <inkml:trace contextRef="#ctx0" brushRef="#br0">152 35 24575,'-10'2'0,"-2"0"0,-8 3 0,-1 0 0,2-2 0,6-1 0,7 1 0,0 2 0,-2 3 0,-2 5 0,1 4 0,2 3 0,2-1 0,2-5 0,2-7 0,0-4 0,1-2 0,1 0 0,9-2 0,4-1 0,2 0 0,-2-1 0,-4-1 0,5-8 0,4-6 0,1-4 0,-5 3 0,-7 6 0,-2-1 0,-2-1 0,-1-1 0,-1 4 0,-2 6 0,0 3 0,0 1 0,0 1 0,-3 6 0,-2 8 0,-3 7 0,-1 6 0,4 0 0,1-4 0,3-2 0,0-3 0,1-4 0,0-5 0,0-6 0,2-5 0,-1-3 0,1-3 0,-1 3 0,-1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3.373"/>
    </inkml:context>
    <inkml:brush xml:id="br0">
      <inkml:brushProperty name="width" value="0.035" units="cm"/>
      <inkml:brushProperty name="height" value="0.035" units="cm"/>
      <inkml:brushProperty name="color" value="#E71224"/>
    </inkml:brush>
  </inkml:definitions>
  <inkml:trace contextRef="#ctx0" brushRef="#br0">17 1 24575,'-8'40'0,"2"13"0,6 25 0,4 9 0,2-7 0,-2-21 0,-4-22 0,-1-14 0,0-4 0,-1-4 0,1-5 0,-1-1 0,-1 7 0,1 6 0,0 11 0,0 8 0,2 5 0,0-5 0,0-14 0,1-15 0,1-12 0,1-6 0,2-2 0,-1-4 0,0 4 0,-3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4.407"/>
    </inkml:context>
    <inkml:brush xml:id="br0">
      <inkml:brushProperty name="width" value="0.035" units="cm"/>
      <inkml:brushProperty name="height" value="0.035" units="cm"/>
      <inkml:brushProperty name="color" value="#E71224"/>
    </inkml:brush>
  </inkml:definitions>
  <inkml:trace contextRef="#ctx0" brushRef="#br0">1 11 24575,'9'-2'0,"8"1"0,8 0 0,5 1 0,4-1 0,6 0 0,1 0 0,-3-1 0,-11 0 0,-11 2 0,1 0 0,-3 0 0,-2 0 0,-4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6.324"/>
    </inkml:context>
    <inkml:brush xml:id="br0">
      <inkml:brushProperty name="width" value="0.035" units="cm"/>
      <inkml:brushProperty name="height" value="0.035" units="cm"/>
      <inkml:brushProperty name="color" value="#E71224"/>
    </inkml:brush>
  </inkml:definitions>
  <inkml:trace contextRef="#ctx0" brushRef="#br0">232 40 24575,'-23'-4'0,"-11"-4"0,-11-3 0,1 1 0,14 3 0,12 7 0,6 8 0,3 7 0,1 4 0,2 2 0,4-1 0,2 0 0,4 0 0,4 0 0,3-3 0,-1-4 0,-3-5 0,0-3 0,2 0 0,4 0 0,6-3 0,2-5 0,0-1 0,-5 0 0,-7 1 0,-3-2 0,1-6 0,4-11 0,0-6 0,-3 2 0,-5 5 0,-2 8 0,0 6 0,0 0 0,0 0 0,-1 2 0,-1 5 0,-2 10 0,1 14 0,4 15 0,7 7 0,8-1 0,16-4 0,1-12 0,-5-10 0,-5-9 0,-13-10 0,1-2 0,1 0 0,-2 0 0,-4 1 0,-3-1 0,-5-3 0,-10 0 0,7 0 0,-7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38.458"/>
    </inkml:context>
    <inkml:brush xml:id="br0">
      <inkml:brushProperty name="width" value="0.035" units="cm"/>
      <inkml:brushProperty name="height" value="0.035" units="cm"/>
      <inkml:brushProperty name="color" value="#E71224"/>
    </inkml:brush>
  </inkml:definitions>
  <inkml:trace contextRef="#ctx0" brushRef="#br0">0 14 24575,'13'3'0,"8"1"0,19-1 0,16 0 0,4-2 0,-1-2 0,0 0 0,7-1 0,9 0 0,1 1 0,-12 1 0,-4 1 0,-2 1 0,-7 1 0,-13-1 0,-15-3 0,-6-2 0,5-2 0,1 0 0,-8 2 0,-6 1 0,-7-2 0,-1 2 0,-1-1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0.525"/>
    </inkml:context>
    <inkml:brush xml:id="br0">
      <inkml:brushProperty name="width" value="0.035" units="cm"/>
      <inkml:brushProperty name="height" value="0.035" units="cm"/>
      <inkml:brushProperty name="color" value="#E71224"/>
    </inkml:brush>
  </inkml:definitions>
  <inkml:trace contextRef="#ctx0" brushRef="#br0">1 0 24575,'7'6'0,"7"0"0,7 0 0,7-1 0,2-2 0,2-1 0,4-1 0,11-1 0,12 0 0,4 1 0,-2 0 0,-10 2 0,-8 0 0,-8 0 0,-12-2 0,-12 0 0,-4-1 0,6-2 0,8 1 0,4-1 0,-1 1 0,-9 1 0,-4-1 0,0-1 0,0 0 0,15-4 0,16 1 0,9 0 0,-4 1 0,-19 3 0,-20 1 0,-9 0 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3.642"/>
    </inkml:context>
    <inkml:brush xml:id="br0">
      <inkml:brushProperty name="width" value="0.035" units="cm"/>
      <inkml:brushProperty name="height" value="0.035" units="cm"/>
      <inkml:brushProperty name="color" value="#E71224"/>
    </inkml:brush>
  </inkml:definitions>
  <inkml:trace contextRef="#ctx0" brushRef="#br0">40 415 24575,'1'-23'0,"1"-8"0,-1-13 0,-2-5 0,-1 4 0,-1 2 0,-1 6 0,0 6 0,1 8 0,2 4 0,1 4 0,-1 0 0,0 0 0,0 2 0,-1 4 0,1 6 0,1 6 0,5 6 0,21 19 0,30 25 0,-15-16 0,3 2 0,9 8 0,2 0 0,3 2 0,0-1 0,-2-3 0,-1-2 0,-5-5 0,-2-3 0,24 16 0,-27-21 0,-20-14 0,-14-8 0,-3 2 0,2 3 0,0 1 0,-2-2 0,-2-2 0,-2-2 0,-1-1 0,1-1 0,-2-2 0,-4 2 0,-3 4 0,-8 8 0,-10 9 0,-13 9 0,-9 7 0,-6 5 0,0 2 0,4-5 0,3 1 0,2-1 0,5-3 0,6-3 0,10-10 0,7-10 0,3-6 0,1-1 0,-6 4 0,-6 5 0,-5 5 0,0-2 0,6-5 0,3-4 0,-1-1 0,-3 5 0,-2-1 0,4-2 0,1-3 0,1-1 0,1 0 0,1-1 0,6-5 0,5-3 0,3-6 0,2-10 0,3-12 0,0-6 0,-1 1 0,-1 9 0,-1 9 0,0 2 0,0-1 0,-1-4 0,1-5 0,-1 2 0,0 5 0,0 5 0,1 2 0,-1-3 0,-1-6 0,-1-5 0,-1 1 0,1 4 0,1 7 0,1 2 0,1-2 0,-2-5 0,-2-4 0,-3 2 0,2 4 0,2 6 0,2 4 0,-5 1 0,4 0 0,-3 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5.394"/>
    </inkml:context>
    <inkml:brush xml:id="br0">
      <inkml:brushProperty name="width" value="0.035" units="cm"/>
      <inkml:brushProperty name="height" value="0.035" units="cm"/>
      <inkml:brushProperty name="color" value="#E71224"/>
    </inkml:brush>
  </inkml:definitions>
  <inkml:trace contextRef="#ctx0" brushRef="#br0">29 0 24575,'-2'23'0,"1"7"0,0 13 0,2 3 0,-1 0 0,0-5 0,-2-4 0,-1-1 0,0-2 0,1-4 0,0-6 0,1-4 0,0-3 0,1-3 0,-1-1 0,1-4 0,0-2 0,0 1 0,0 4 0,0 5 0,0 2 0,1-3 0,0-7 0,1-8 0,0-7 0,-9 1 0,6 0 0,-8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48.595"/>
    </inkml:context>
    <inkml:brush xml:id="br0">
      <inkml:brushProperty name="width" value="0.035" units="cm"/>
      <inkml:brushProperty name="height" value="0.035" units="cm"/>
      <inkml:brushProperty name="color" value="#E71224"/>
    </inkml:brush>
  </inkml:definitions>
  <inkml:trace contextRef="#ctx0" brushRef="#br0">0 0 24575,'0'7'0,"2"-2"0,2 0 0,3-2 0,2-2 0,5 1 0,8-1 0,8 0 0,12-1 0,11-1 0,15 0 0,9 0 0,0 2 0,-14 1 0,-21-1 0,-17 0 0,2-2 0,8-1 0,7 1 0,-8-1 0,-15 0 0,-10 6 0,-7-4 0,2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3.009"/>
    </inkml:context>
    <inkml:brush xml:id="br0">
      <inkml:brushProperty name="width" value="0.035" units="cm"/>
      <inkml:brushProperty name="height" value="0.035" units="cm"/>
    </inkml:brush>
  </inkml:definitions>
  <inkml:trace contextRef="#ctx0" brushRef="#br0">1 36 24575,'19'-1'0,"10"-1"0,13 0 0,4-1 0,-5-1 0,-11 0 0,-13 2 0,-5-1 0,5-2 0,3 0 0,1 2 0,-8 1 0,-7 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0.061"/>
    </inkml:context>
    <inkml:brush xml:id="br0">
      <inkml:brushProperty name="width" value="0.035" units="cm"/>
      <inkml:brushProperty name="height" value="0.035" units="cm"/>
      <inkml:brushProperty name="color" value="#E71224"/>
    </inkml:brush>
  </inkml:definitions>
  <inkml:trace contextRef="#ctx0" brushRef="#br0">0 52 24575,'8'0'0,"13"0"0,19 2 0,11 1 0,1-1 0,-12 0 0,-14-2 0,-9 0 0,-1-1 0,5 1 0,9-1 0,8 0 0,1-1 0,-4-1 0,-6 0 0,-8 1 0,-9 1 0,-1-1 0,11-2 0,10-2 0,3 0 0,-2 1 0,-9 3 0,-5 1 0,-4 0 0,-2 0 0,-1-1 0,5 0 0,3-1 0,-1 1 0,-2 0 0,-6 0 0,-6-1 0,-5 2 0,0-1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2.012"/>
    </inkml:context>
    <inkml:brush xml:id="br0">
      <inkml:brushProperty name="width" value="0.035" units="cm"/>
      <inkml:brushProperty name="height" value="0.035" units="cm"/>
      <inkml:brushProperty name="color" value="#E71224"/>
    </inkml:brush>
  </inkml:definitions>
  <inkml:trace contextRef="#ctx0" brushRef="#br0">4 0 24575,'-1'13'0,"0"13"0,-1 15 0,2 13 0,1 1 0,-1-7 0,1-7 0,-1-2 0,0 3 0,1 0 0,1-3 0,0-9 0,-1-11 0,0-3 0,0-2 0,-1-1 0,0-1 0,0 5 0,-1 6 0,2 4 0,0-5 0,0-13 0,1-10 0,0-3 0,2-8 0,3-8 0,-3 7 0,0-2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2:54.697"/>
    </inkml:context>
    <inkml:brush xml:id="br0">
      <inkml:brushProperty name="width" value="0.035" units="cm"/>
      <inkml:brushProperty name="height" value="0.035" units="cm"/>
      <inkml:brushProperty name="color" value="#E71224"/>
    </inkml:brush>
  </inkml:definitions>
  <inkml:trace contextRef="#ctx0" brushRef="#br0">72 472 24575,'0'-22'0,"-2"-24"0,-5-22 0,-7-16 0,-4 4 0,2 12 0,5 14 0,8 19 0,5 20 0,18 26 0,31 30 0,-6-6 0,7 4 0,18 11 0,4 2 0,-20-14 0,2 1 0,0-1 0,24 17 0,-3-1 0,-13-10 0,-6-2 0,18 15 0,-38-24 0,-22-15 0,-6-6 0,0-1 0,6 4 0,4 3 0,1 3 0,-4-4 0,-6-3 0,-1 5 0,0 4 0,1 1 0,-3-7 0,-6-10 0,-2-2 0,-6 5 0,-7 9 0,-9 6 0,-5 1 0,3-4 0,-1-4 0,-21 4 0,-31 11 0,27-11 0,-1 0 0,-3 2 0,0 0 0,7-1 0,3-1 0,-31 17 0,9 0 0,7 0 0,11-4 0,15-5 0,13-10 0,7-4 0,3-3 0,0 1 0,0 2 0,1-1 0,0-1 0,4-3 0,1-2 0,1-1 0,-1-1 0,0-1 0,3-3 0,0-4 0,3-4 0,0-8 0,3-11 0,1-12 0,0-4 0,-3 1 0,-1 8 0,-2 9 0,1 1 0,0 6 0,-1 3 0,-2 8 0,1 4 0,-2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16:23:03.9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1735 18,'-63'-4,"0"0,2 1,-8 0,3 0,8 3,9 6,3 5,-5 5,-3 5,1-1,0 2,-3 2,-3 0,-5 2,2-3,6-6,9-2,6 3,-2 7,-1 7,-4 8,-1 3,2-1,1 2,2 2,3 4,6 0,5-4,5-4,3 0,0 8,0 9,-2 11,0 7,-1 2,2 3,4-3,4 1,5 0,5-2,6-2,8-2,5-1,7 5,4 6,9 8,-12-40,3 0,3 2,3 0,3 2,4-1,2 2,2 0,5 2,2 0,5 3,3-1,3 1,3 0,6 2,4-1,-21-21,1-1,1-1,1 0,1-2,0-1,29 15,1-4,-6-6,0-3,-6-6,-2-3,-8-5,-2-2,-8-4,-2-3,38 6,-12-9,-6-5,-1-4,5-2,6 0,8-2,-40 0,1-1,2-1,1-1,3-2,-1-1,0-1,-3-1,41-12,-10-2,-10 1,-6-1,4-5,6-7,5-7,-1-1,-6-2,-3-5,-2-9,-2-5,-8-2,-8 5,-3-2,-2-2,-4 0,-4 1,-5 4,0-4,1-7,3-8,-3 0,-8 9,-5 5,-4 1,-3-5,-3-7,-4 2,-4-4,-3-2,-1 2,-2 3,-3 10,-1 1,-4-5,-4-3,-2-2,-2 4,-2 5,-1 1,-4 2,-3-1,-16-21,8 20,-11-12,-12 1,9 19,-20-12,12 27,-6 7,-5 5,-7 2,-7-1,-1 0,-2 1,-4 1,40 12,-1 0,-2 0,-2 0,1 0,1 1,-38-6,24 7,16 6,10 3,4 1,2 1,3 0,2 0,-7 0,-15-1,-24-3,-16-4,-4-3,12-1,23 4,20 3,13 4,0 1,-3 0,-4 0,-4 0,-6 0,-10 0,-21-2,19 1,-1-1,36 2,3 1,-1 1,-2 2,0 0,7-2,7-1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7.933"/>
    </inkml:context>
    <inkml:brush xml:id="br0">
      <inkml:brushProperty name="width" value="0.035" units="cm"/>
      <inkml:brushProperty name="height" value="0.035" units="cm"/>
      <inkml:brushProperty name="color" value="#E71224"/>
    </inkml:brush>
  </inkml:definitions>
  <inkml:trace contextRef="#ctx0" brushRef="#br0">2 1 24575,'0'9'0,"1"6"0,1 7 0,0 9 0,0 6 0,1 6 0,0 5 0,-1 2 0,0-2 0,-3-6 0,-2-10 0,0-10 0,1-8 0,1-4 0,0 3 0,-1 7 0,0 6 0,1 1 0,0 2 0,0 5 0,1 7 0,1 1 0,1-9 0,1-16 0,-1-16 0,1-11 0,2-14 0,0-9 0,-1 10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09.967"/>
    </inkml:context>
    <inkml:brush xml:id="br0">
      <inkml:brushProperty name="width" value="0.035" units="cm"/>
      <inkml:brushProperty name="height" value="0.035" units="cm"/>
      <inkml:brushProperty name="color" value="#E71224"/>
    </inkml:brush>
  </inkml:definitions>
  <inkml:trace contextRef="#ctx0" brushRef="#br0">1 238 24575,'0'-4'0,"2"-6"0,1-6 0,1-9 0,1-6 0,0 1 0,-1 4 0,4 3 0,2 3 0,4 1 0,0 3 0,-1 5 0,0 6 0,3 4 0,4 1 0,1 0 0,-4 1 0,-7 2 0,-2 4 0,5 8 0,5 5 0,3 0 0,-6-4 0,-6-7 0,-7-5 0,-2-1 0,1 2 0,-1 4 0,-2 5 0,-2 7 0,-4 8 0,-1 4 0,0-3 0,0-7 0,-3-8 0,-10 0 0,-12 1 0,-3 1 0,4-2 0,14-6 0,9-4 0,2-3 0,-1 0 0,0 0 0,2 2 0,6 6 0,8 9 0,13 11 0,16 9 0,13 6 0,5 2 0,-5-5 0,-15-12 0,-13-12 0,-12-10 0,-6-4 0,-1 1 0,0 3 0,1 5 0,1 4 0,0 3 0,1 1 0,-1-3 0,1-6 0,-2-4 0,-1-2 0,0 1 0,0 0 0,0-3 0,0-3 0,0-5 0,0-1 0,0-2 0,0-4 0,-1 6 0,0-4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2.352"/>
    </inkml:context>
    <inkml:brush xml:id="br0">
      <inkml:brushProperty name="width" value="0.035" units="cm"/>
      <inkml:brushProperty name="height" value="0.035" units="cm"/>
      <inkml:brushProperty name="color" value="#E71224"/>
    </inkml:brush>
  </inkml:definitions>
  <inkml:trace contextRef="#ctx0" brushRef="#br0">25 163 24575,'0'2'0,"1"0"0,2-1 0,4-2 0,5-2 0,3-3 0,1-1 0,-1-1 0,-2 1 0,-2 1 0,-3 2 0,-2 0 0,2-2 0,0-3 0,1-3 0,-1 2 0,-5 3 0,-2 0 0,-1-5 0,0-4 0,0-2 0,0 5 0,-1 6 0,0 5 0,-3 1 0,-1 0 0,-1 1 0,1-1 0,-3 3 0,-4 1 0,-4 3 0,-3 1 0,2 1 0,1 2 0,0 3 0,1 2 0,3 0 0,5 1 0,3 0 0,2 1 0,1 3 0,0 2 0,1 1 0,1 10 0,1-8 0,3 8 0,2-12 0,3-2 0,-4-8 0,3-3 0,1-5 0,8 1 0,8 0 0,3 0 0,-2-2 0,-5 0 0,-6-1 0,1-5 0,2-3 0,-1-1 0,-3 2 0,-8 2 0,-5 2 0,-1 0 0,0-2 0,0 3 0,0-2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4.218"/>
    </inkml:context>
    <inkml:brush xml:id="br0">
      <inkml:brushProperty name="width" value="0.035" units="cm"/>
      <inkml:brushProperty name="height" value="0.035" units="cm"/>
      <inkml:brushProperty name="color" value="#E71224"/>
    </inkml:brush>
  </inkml:definitions>
  <inkml:trace contextRef="#ctx0" brushRef="#br0">259 82 24575,'-5'-8'0,"-4"-4"0,-3-3 0,-3 2 0,1 2 0,0 2 0,2 2 0,3 2 0,3 4 0,-2 1 0,-3 2 0,-2 2 0,0 2 0,2 4 0,0 6 0,1 2 0,2 2 0,4 1 0,1-1 0,3 1 0,3-1 0,6 1 0,10 1 0,10 1 0,4-4 0,-5-6 0,-6-5 0,-5-5 0,-2-2 0,-2 0 0,-4-1 0,-5 1 0,-3 4 0,-4 8 0,-1 10 0,-3 7 0,2-1 0,1-10 0,1-7 0,-4-5 0,-7 1 0,-7 2 0,-6-2 0,-1-4 0,2-8 0,-6-8 0,-3-6 0,5 2 0,9 2 0,16 0 0,11-3 0,4-4 0,-2 1 0,-5 7 0,-4 7 0,0 5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5.752"/>
    </inkml:context>
    <inkml:brush xml:id="br0">
      <inkml:brushProperty name="width" value="0.035" units="cm"/>
      <inkml:brushProperty name="height" value="0.035" units="cm"/>
      <inkml:brushProperty name="color" value="#E71224"/>
    </inkml:brush>
  </inkml:definitions>
  <inkml:trace contextRef="#ctx0" brushRef="#br0">8 1 24575,'-3'14'0,"0"5"0,1 3 0,4 12 0,2 7 0,3 6 0,3 5 0,0-11 0,0-11 0,-2-11 0,-1-7 0,0-2 0,0-1 0,1 0 0,0-3 0,1-2 0,1-1 0,2-1 0,3-4 0,4-9 0,-1-3 0,-2-1 0,-7 6 0,-5 3 0,1-1 0,2-6 0,2-7 0,-1-4 0,-2 1 0,-3 5 0,-2 7 0,0 4 0,1 1 0,-1-5 0,1-4 0,0-5 0,-1-1 0,0 3 0,0 5 0,-1 5 0,0 4 0,0 3 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7.202"/>
    </inkml:context>
    <inkml:brush xml:id="br0">
      <inkml:brushProperty name="width" value="0.035" units="cm"/>
      <inkml:brushProperty name="height" value="0.035" units="cm"/>
      <inkml:brushProperty name="color" value="#E71224"/>
    </inkml:brush>
  </inkml:definitions>
  <inkml:trace contextRef="#ctx0" brushRef="#br0">32 0 24575,'-5'30'0,"1"8"0,0 16 0,0 10 0,2 1 0,-1-1 0,1-4 0,0-6 0,1-2 0,-1-3 0,2-3 0,-1 4 0,0 8 0,1 1 0,0-9 0,0-16 0,1-15 0,-1-5 0,0-2 0,0-2 0,0-6 0,1-7 0,0-2 0,2-5 0,-3 5 0,2-2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4.876"/>
    </inkml:context>
    <inkml:brush xml:id="br0">
      <inkml:brushProperty name="width" value="0.035" units="cm"/>
      <inkml:brushProperty name="height" value="0.035" units="cm"/>
    </inkml:brush>
  </inkml:definitions>
  <inkml:trace contextRef="#ctx0" brushRef="#br0">32 0 24575,'-7'23'0,"2"6"0,1 9 0,1 4 0,1-3 0,-1-5 0,1-9 0,-1-11 0,2-6 0,0-3 0,0-3 0,4-6 0,5-10 0,3-7 0,2-4 0,0-1 0,-1 1 0,0 1 0,-2 5 0,-4 5 0,-3 5 0,-1 3 0,1 2 0,3-1 0,0 1 0,4 0 0,1 2 0,-2 3 0,2 2 0,1 5 0,3 4 0,1 1 0,-3 4 0,-4 2 0,-4 5 0,-1 1 0,1-1 0,-3-2 0,-1-3 0,-1-3 0,0-3 0,0-3 0,-2 1 0,0-1 0,1 0 0,0 0 0,-1 3 0,1-2 0,0-3 0,3-8 0,9-12 0,6-9 0,-4 6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8.585"/>
    </inkml:context>
    <inkml:brush xml:id="br0">
      <inkml:brushProperty name="width" value="0.035" units="cm"/>
      <inkml:brushProperty name="height" value="0.035" units="cm"/>
      <inkml:brushProperty name="color" value="#E71224"/>
    </inkml:brush>
  </inkml:definitions>
  <inkml:trace contextRef="#ctx0" brushRef="#br0">39 0 24575,'-6'17'0,"0"10"0,0 16 0,2 15 0,2 9 0,-1 4 0,1-1 0,-1-6 0,0-2 0,1 1 0,1 0 0,0-2 0,1-2 0,0-10 0,0-9 0,0-8 0,1-8 0,-1-5 0,1-5 0,-1-4 0,0-5 0,0-4 0,2-8 0,-1 5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19.685"/>
    </inkml:context>
    <inkml:brush xml:id="br0">
      <inkml:brushProperty name="width" value="0.035" units="cm"/>
      <inkml:brushProperty name="height" value="0.035" units="cm"/>
      <inkml:brushProperty name="color" value="#E71224"/>
    </inkml:brush>
  </inkml:definitions>
  <inkml:trace contextRef="#ctx0" brushRef="#br0">1 30 24575,'7'0'0,"3"0"0,6 0 0,7-1 0,6-2 0,6 0 0,2-1 0,-3 0 0,-3 2 0,-7 0 0,-5 0 0,-4 0 0,-3 0 0,-1 1 0,1-1 0,-2 1 0,-5 1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3:43.425"/>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6.610"/>
    </inkml:context>
    <inkml:brush xml:id="br0">
      <inkml:brushProperty name="width" value="0.035" units="cm"/>
      <inkml:brushProperty name="height" value="0.035" units="cm"/>
    </inkml:brush>
  </inkml:definitions>
  <inkml:trace contextRef="#ctx0" brushRef="#br0">309 1 24575,'-10'0'0,"-4"0"0,-6 0 0,-3 0 0,4 0 0,5 2 0,4 9 0,2 9 0,2 8 0,2 4 0,11 14 0,13 8 0,10 5 0,6-6 0,-9-20 0,-8-19 0,-4-19 0,2-13 0,4-5 0,-3 2 0,-6 6 0,-3 3 0,-1-5 0,3-9 0,-2-1 0,-3 6 0,-6 15 0,-6 22 0,-2 19 0,0 24 0,1 25 0,3 12 0,0 3 0,0-12 0,-2-24 0,-3-20 0,-2-20 0,-8-12 0,-12-9 0,-17-7 0,-18-10 0,-5-10 0,6-5 0,20 6 0,21 9 0,15 7 0,8 4 0,4-2 0,2-2 0,2-2 0,1-3 0,1 0 0,-5 5 0,0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7.644"/>
    </inkml:context>
    <inkml:brush xml:id="br0">
      <inkml:brushProperty name="width" value="0.035" units="cm"/>
      <inkml:brushProperty name="height" value="0.035" units="cm"/>
    </inkml:brush>
  </inkml:definitions>
  <inkml:trace contextRef="#ctx0" brushRef="#br0">19 0 24575,'-3'9'0,"0"5"0,-1 7 0,2 9 0,0 5 0,0 4 0,2 0 0,0-4 0,0-8 0,0-11 0,-1-8 0,0-5 0,1-1 0,2-5 0,3-8 0,3-16 0,-3 13 0,0-6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48.394"/>
    </inkml:context>
    <inkml:brush xml:id="br0">
      <inkml:brushProperty name="width" value="0.035" units="cm"/>
      <inkml:brushProperty name="height" value="0.035" units="cm"/>
    </inkml:brush>
  </inkml:definitions>
  <inkml:trace contextRef="#ctx0" brushRef="#br0">0 4 24575,'0'-2'0,"0"1"0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5T16:21:50.811"/>
    </inkml:context>
    <inkml:brush xml:id="br0">
      <inkml:brushProperty name="width" value="0.035" units="cm"/>
      <inkml:brushProperty name="height" value="0.035" units="cm"/>
    </inkml:brush>
  </inkml:definitions>
  <inkml:trace contextRef="#ctx0" brushRef="#br0">2 0 24575,'-1'9'0,"1"11"0,3 15 0,2 17 0,1 7 0,-2-7 0,-1-13 0,-3-16 0,-1-12 0,-1-1 0,0 3 0,-1 3 0,1-1 0,-1-1 0,-1-3 0,2-3 0,1-4 0,2-5 0,2-7 0,3-11 0,3-16 0,2-17 0,0-4 0,-3 10 0,-2 16 0,-3 15 0,8-1 0,3-2 0,3 0 0,-2 3 0,-6 10 0,0 3 0,2 1 0,4 2 0,6 3 0,-1 2 0,-4 4 0,-7 11 0,-1 12 0,-1 8 0,2-1 0,-3-10 0,-6-11 0,-3-3 0,-2 5 0,-1 8 0,0 0 0,2-7 0,1-8 0,-3 1 0,-1 5 0,1 0 0,1-6 0,7-15 0,1-12 0,-3-9 0,-10-1 0,4 9 0,-4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467BC-F030-794F-8F81-C00FF4D1EED8}"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D86A-3F7B-9E47-9DF1-6D07663F4762}" type="slidenum">
              <a:rPr lang="en-US" smtClean="0"/>
              <a:t>‹#›</a:t>
            </a:fld>
            <a:endParaRPr lang="en-US"/>
          </a:p>
        </p:txBody>
      </p:sp>
    </p:spTree>
    <p:extLst>
      <p:ext uri="{BB962C8B-B14F-4D97-AF65-F5344CB8AC3E}">
        <p14:creationId xmlns:p14="http://schemas.microsoft.com/office/powerpoint/2010/main" val="106216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2</a:t>
            </a:fld>
            <a:endParaRPr lang="en-US"/>
          </a:p>
        </p:txBody>
      </p:sp>
    </p:spTree>
    <p:extLst>
      <p:ext uri="{BB962C8B-B14F-4D97-AF65-F5344CB8AC3E}">
        <p14:creationId xmlns:p14="http://schemas.microsoft.com/office/powerpoint/2010/main" val="64452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16</a:t>
            </a:fld>
            <a:endParaRPr lang="en-US"/>
          </a:p>
        </p:txBody>
      </p:sp>
    </p:spTree>
    <p:extLst>
      <p:ext uri="{BB962C8B-B14F-4D97-AF65-F5344CB8AC3E}">
        <p14:creationId xmlns:p14="http://schemas.microsoft.com/office/powerpoint/2010/main" val="538270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EFD86A-3F7B-9E47-9DF1-6D07663F4762}" type="slidenum">
              <a:rPr lang="en-US" smtClean="0"/>
              <a:t>18</a:t>
            </a:fld>
            <a:endParaRPr lang="en-US"/>
          </a:p>
        </p:txBody>
      </p:sp>
    </p:spTree>
    <p:extLst>
      <p:ext uri="{BB962C8B-B14F-4D97-AF65-F5344CB8AC3E}">
        <p14:creationId xmlns:p14="http://schemas.microsoft.com/office/powerpoint/2010/main" val="298995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10/25/23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10/25/23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10/25/23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10/25/23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10/25/23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58.png"/><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53.png"/><Relationship Id="rId102" Type="http://schemas.openxmlformats.org/officeDocument/2006/relationships/customXml" Target="../ink/ink51.xml"/><Relationship Id="rId5" Type="http://schemas.openxmlformats.org/officeDocument/2006/relationships/image" Target="../media/image16.png"/><Relationship Id="rId90" Type="http://schemas.openxmlformats.org/officeDocument/2006/relationships/customXml" Target="../ink/ink45.xml"/><Relationship Id="rId95" Type="http://schemas.openxmlformats.org/officeDocument/2006/relationships/image" Target="../media/image61.png"/><Relationship Id="rId22" Type="http://schemas.openxmlformats.org/officeDocument/2006/relationships/customXml" Target="../ink/ink11.xml"/><Relationship Id="rId27"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48.png"/><Relationship Id="rId80" Type="http://schemas.openxmlformats.org/officeDocument/2006/relationships/customXml" Target="../ink/ink40.xml"/><Relationship Id="rId85" Type="http://schemas.openxmlformats.org/officeDocument/2006/relationships/image" Target="../media/image56.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103" Type="http://schemas.openxmlformats.org/officeDocument/2006/relationships/image" Target="../media/image65.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image" Target="../media/image55.png"/><Relationship Id="rId88" Type="http://schemas.openxmlformats.org/officeDocument/2006/relationships/customXml" Target="../ink/ink44.xml"/><Relationship Id="rId91" Type="http://schemas.openxmlformats.org/officeDocument/2006/relationships/image" Target="../media/image59.png"/><Relationship Id="rId96"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39.xml"/><Relationship Id="rId81" Type="http://schemas.openxmlformats.org/officeDocument/2006/relationships/image" Target="../media/image5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63.png"/><Relationship Id="rId101" Type="http://schemas.openxmlformats.org/officeDocument/2006/relationships/image" Target="../media/image64.png"/><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97" Type="http://schemas.openxmlformats.org/officeDocument/2006/relationships/image" Target="../media/image62.png"/><Relationship Id="rId7" Type="http://schemas.openxmlformats.org/officeDocument/2006/relationships/image" Target="../media/image17.png"/><Relationship Id="rId71" Type="http://schemas.openxmlformats.org/officeDocument/2006/relationships/image" Target="../media/image4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image" Target="../media/image57.png"/><Relationship Id="rId61" Type="http://schemas.openxmlformats.org/officeDocument/2006/relationships/image" Target="../media/image44.png"/><Relationship Id="rId82" Type="http://schemas.openxmlformats.org/officeDocument/2006/relationships/customXml" Target="../ink/ink41.xml"/><Relationship Id="rId19" Type="http://schemas.openxmlformats.org/officeDocument/2006/relationships/image" Target="../media/image2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31.png"/><Relationship Id="rId56" Type="http://schemas.openxmlformats.org/officeDocument/2006/relationships/customXml" Target="../ink/ink28.xml"/><Relationship Id="rId77" Type="http://schemas.openxmlformats.org/officeDocument/2006/relationships/image" Target="../media/image52.png"/><Relationship Id="rId100" Type="http://schemas.openxmlformats.org/officeDocument/2006/relationships/customXml" Target="../ink/ink50.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93" Type="http://schemas.openxmlformats.org/officeDocument/2006/relationships/image" Target="../media/image60.png"/><Relationship Id="rId98" Type="http://schemas.openxmlformats.org/officeDocument/2006/relationships/customXml" Target="../ink/ink49.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ustomXml" Target="../ink/ink5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Transportation and Automotive: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Autonomous Vehicles:</a:t>
            </a:r>
            <a:r>
              <a:rPr lang="en-US" sz="1800" dirty="0">
                <a:effectLst/>
                <a:latin typeface="Segoe UI" panose="020B0502040204020203" pitchFamily="34" charset="0"/>
                <a:ea typeface="Times New Roman" panose="02020603050405020304" pitchFamily="18" charset="0"/>
              </a:rPr>
              <a:t> Self-driving cars utilize AI to interpret sensor data, make decisions, and navigate roads with minimal human intervention.</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Traffic Management:</a:t>
            </a:r>
            <a:r>
              <a:rPr lang="en-US" sz="1800" dirty="0">
                <a:effectLst/>
                <a:latin typeface="Segoe UI" panose="020B0502040204020203" pitchFamily="34" charset="0"/>
                <a:ea typeface="Times New Roman" panose="02020603050405020304" pitchFamily="18" charset="0"/>
              </a:rPr>
              <a:t> AI algorithms optimize traffic flow through smart signal control, reducing congestion and enhancing mobility.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AI predicts vehicle maintenance needs, enhancing reliability and reducing unexpected breakdowns.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03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Agriculture: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Precision Farming:</a:t>
            </a:r>
            <a:r>
              <a:rPr lang="en-US" sz="1800" dirty="0">
                <a:effectLst/>
                <a:latin typeface="Segoe UI" panose="020B0502040204020203" pitchFamily="34" charset="0"/>
                <a:ea typeface="Times New Roman" panose="02020603050405020304" pitchFamily="18" charset="0"/>
              </a:rPr>
              <a:t> AI-driven technologies enable precise application of fertilizers and pesticides, optimizing yield while minimizing environmental impact.</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Crop Monitoring:</a:t>
            </a:r>
            <a:r>
              <a:rPr lang="en-US" sz="1800" dirty="0">
                <a:effectLst/>
                <a:latin typeface="Segoe UI" panose="020B0502040204020203" pitchFamily="34" charset="0"/>
                <a:ea typeface="Times New Roman" panose="02020603050405020304" pitchFamily="18" charset="0"/>
              </a:rPr>
              <a:t> Employing drones and AI to monitor crop health, detect diseases, and predict yields.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Automated Harvesting:</a:t>
            </a:r>
            <a:r>
              <a:rPr lang="en-US" sz="1800" dirty="0">
                <a:effectLst/>
                <a:latin typeface="Segoe UI" panose="020B0502040204020203" pitchFamily="34" charset="0"/>
                <a:ea typeface="Times New Roman" panose="02020603050405020304" pitchFamily="18" charset="0"/>
              </a:rPr>
              <a:t> Developing autonomous machinery for tasks like harvesting, reducing labor needs, and enhancing efficiency.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354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Environment and Climate Change: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Wildlife Preservation:</a:t>
            </a:r>
            <a:r>
              <a:rPr lang="en-US" sz="1800" dirty="0">
                <a:effectLst/>
                <a:latin typeface="Segoe UI" panose="020B0502040204020203" pitchFamily="34" charset="0"/>
                <a:ea typeface="Times New Roman" panose="02020603050405020304" pitchFamily="18" charset="0"/>
              </a:rPr>
              <a:t> Utilizing AI to monitor wildlife, predict threats, and develop conservation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Climate Modeling:</a:t>
            </a:r>
            <a:r>
              <a:rPr lang="en-US" sz="1800" dirty="0">
                <a:effectLst/>
                <a:latin typeface="Segoe UI" panose="020B0502040204020203" pitchFamily="34" charset="0"/>
                <a:ea typeface="Times New Roman" panose="02020603050405020304" pitchFamily="18" charset="0"/>
              </a:rPr>
              <a:t> Employing AI to enhance the predictive accuracy of climate models, aiding in the development of mitigation and adaptation strategies.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Resource Optimization:</a:t>
            </a:r>
            <a:r>
              <a:rPr lang="en-US" sz="1800" dirty="0">
                <a:effectLst/>
                <a:latin typeface="Segoe UI" panose="020B0502040204020203" pitchFamily="34" charset="0"/>
                <a:ea typeface="Times New Roman" panose="02020603050405020304" pitchFamily="18" charset="0"/>
              </a:rPr>
              <a:t> AI aids in optimizing resource utilization in various industries, contributing to sustainability and reducing environmental footprints.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976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Legal: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Document Review:</a:t>
            </a:r>
            <a:r>
              <a:rPr lang="en-US" sz="1800" dirty="0">
                <a:effectLst/>
                <a:latin typeface="Segoe UI" panose="020B0502040204020203" pitchFamily="34" charset="0"/>
                <a:ea typeface="Times New Roman" panose="02020603050405020304" pitchFamily="18" charset="0"/>
              </a:rPr>
              <a:t> Automating the review of legal documents, AI can identify relevant materials, reducing manual labor and enhancing efficiency.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Legal Research:</a:t>
            </a:r>
            <a:r>
              <a:rPr lang="en-US" sz="1800" dirty="0">
                <a:effectLst/>
                <a:latin typeface="Segoe UI" panose="020B0502040204020203" pitchFamily="34" charset="0"/>
                <a:ea typeface="Times New Roman" panose="02020603050405020304" pitchFamily="18" charset="0"/>
              </a:rPr>
              <a:t> AI can streamline legal research, rapidly retrieving relevant case law and statutory provisions.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Contract Analysis:</a:t>
            </a:r>
            <a:r>
              <a:rPr lang="en-US" sz="1800" dirty="0">
                <a:effectLst/>
                <a:latin typeface="Segoe UI" panose="020B0502040204020203" pitchFamily="34" charset="0"/>
                <a:ea typeface="Times New Roman" panose="02020603050405020304" pitchFamily="18" charset="0"/>
              </a:rPr>
              <a:t> Employing AI to review and analyze contracts, identifying potential issues and providing insights.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243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53DA-7578-7677-37A7-E8DE17880555}"/>
              </a:ext>
            </a:extLst>
          </p:cNvPr>
          <p:cNvSpPr>
            <a:spLocks noGrp="1"/>
          </p:cNvSpPr>
          <p:nvPr>
            <p:ph type="title"/>
          </p:nvPr>
        </p:nvSpPr>
        <p:spPr/>
        <p:txBody>
          <a:bodyPr>
            <a:normAutofit fontScale="90000"/>
          </a:bodyPr>
          <a:lstStyle/>
          <a:p>
            <a:r>
              <a:rPr lang="en-US" dirty="0"/>
              <a:t>       So, why do we fear AI so much??????</a:t>
            </a:r>
            <a:br>
              <a:rPr lang="en-US" dirty="0"/>
            </a:br>
            <a:br>
              <a:rPr lang="en-US" dirty="0"/>
            </a:br>
            <a:r>
              <a:rPr lang="en-US" dirty="0"/>
              <a:t>            Why do we not trust AI??????</a:t>
            </a:r>
          </a:p>
        </p:txBody>
      </p:sp>
      <p:sp>
        <p:nvSpPr>
          <p:cNvPr id="3" name="Content Placeholder 2">
            <a:extLst>
              <a:ext uri="{FF2B5EF4-FFF2-40B4-BE49-F238E27FC236}">
                <a16:creationId xmlns:a16="http://schemas.microsoft.com/office/drawing/2014/main" id="{BFB2E882-EEBB-9268-38D7-CB440E9D3579}"/>
              </a:ext>
            </a:extLst>
          </p:cNvPr>
          <p:cNvSpPr>
            <a:spLocks noGrp="1"/>
          </p:cNvSpPr>
          <p:nvPr>
            <p:ph idx="1"/>
          </p:nvPr>
        </p:nvSpPr>
        <p:spPr>
          <a:xfrm>
            <a:off x="1066800" y="2743200"/>
            <a:ext cx="10058400" cy="3472206"/>
          </a:xfrm>
        </p:spPr>
        <p:txBody>
          <a:bodyPr>
            <a:normAutofit/>
          </a:bodyPr>
          <a:lstStyle/>
          <a:p>
            <a:r>
              <a:rPr lang="en-US" sz="2000" dirty="0"/>
              <a:t>We will get into this question a LOT more in the coming lectures, but for now, I would like to consider an analogy that I think illustrates nicely one aspect of human psychology that is a big part of answering these questions.</a:t>
            </a:r>
          </a:p>
          <a:p>
            <a:endParaRPr lang="en-US" sz="2000" dirty="0"/>
          </a:p>
          <a:p>
            <a:r>
              <a:rPr lang="en-US" sz="2000" dirty="0"/>
              <a:t>Consider the sport of archery …</a:t>
            </a:r>
          </a:p>
          <a:p>
            <a:endParaRPr lang="en-US" sz="2000" dirty="0"/>
          </a:p>
          <a:p>
            <a:r>
              <a:rPr lang="en-US" sz="2000" dirty="0"/>
              <a:t>Imagine an archer launching 1000 arrows towards a standard archery target … what might the “distribution” look like?</a:t>
            </a:r>
          </a:p>
        </p:txBody>
      </p:sp>
    </p:spTree>
    <p:extLst>
      <p:ext uri="{BB962C8B-B14F-4D97-AF65-F5344CB8AC3E}">
        <p14:creationId xmlns:p14="http://schemas.microsoft.com/office/powerpoint/2010/main" val="53771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6846137" y="3567774"/>
            <a:ext cx="4602152" cy="939074"/>
          </a:xfrm>
        </p:spPr>
        <p:txBody>
          <a:bodyPr>
            <a:normAutofit/>
          </a:bodyPr>
          <a:lstStyle/>
          <a:p>
            <a:r>
              <a:rPr lang="en-US" sz="3200"/>
              <a:t>Novice Human Archer</a:t>
            </a:r>
          </a:p>
        </p:txBody>
      </p:sp>
      <p:pic>
        <p:nvPicPr>
          <p:cNvPr id="5" name="Content Placeholder 4" descr="A screenshot of a screen&#10;&#10;Description automatically generated">
            <a:extLst>
              <a:ext uri="{FF2B5EF4-FFF2-40B4-BE49-F238E27FC236}">
                <a16:creationId xmlns:a16="http://schemas.microsoft.com/office/drawing/2014/main" id="{0B6F0918-A9DF-0422-F8B2-E2960C4EFDFC}"/>
              </a:ext>
            </a:extLst>
          </p:cNvPr>
          <p:cNvPicPr>
            <a:picLocks noChangeAspect="1"/>
          </p:cNvPicPr>
          <p:nvPr/>
        </p:nvPicPr>
        <p:blipFill>
          <a:blip r:embed="rId2"/>
          <a:stretch>
            <a:fillRect/>
          </a:stretch>
        </p:blipFill>
        <p:spPr>
          <a:xfrm>
            <a:off x="643468" y="886435"/>
            <a:ext cx="5060992" cy="5060992"/>
          </a:xfrm>
          <a:prstGeom prst="rect">
            <a:avLst/>
          </a:prstGeom>
        </p:spPr>
      </p:pic>
      <p:pic>
        <p:nvPicPr>
          <p:cNvPr id="4" name="Picture 3" descr="A close-up of a person smiling&#10;&#10;Description automatically generated">
            <a:extLst>
              <a:ext uri="{FF2B5EF4-FFF2-40B4-BE49-F238E27FC236}">
                <a16:creationId xmlns:a16="http://schemas.microsoft.com/office/drawing/2014/main" id="{192C3F8E-7E27-3FB2-D14A-5A78084C31B3}"/>
              </a:ext>
            </a:extLst>
          </p:cNvPr>
          <p:cNvPicPr>
            <a:picLocks noChangeAspect="1"/>
          </p:cNvPicPr>
          <p:nvPr/>
        </p:nvPicPr>
        <p:blipFill>
          <a:blip r:embed="rId3"/>
          <a:stretch>
            <a:fillRect/>
          </a:stretch>
        </p:blipFill>
        <p:spPr>
          <a:xfrm>
            <a:off x="7727560" y="564693"/>
            <a:ext cx="2871476" cy="2864298"/>
          </a:xfrm>
          <a:prstGeom prst="rect">
            <a:avLst/>
          </a:prstGeom>
        </p:spPr>
      </p:pic>
      <p:sp>
        <p:nvSpPr>
          <p:cNvPr id="9" name="Content Placeholder 8">
            <a:extLst>
              <a:ext uri="{FF2B5EF4-FFF2-40B4-BE49-F238E27FC236}">
                <a16:creationId xmlns:a16="http://schemas.microsoft.com/office/drawing/2014/main" id="{2220ED32-BA89-BBBC-6B38-3D9BB8084B10}"/>
              </a:ext>
            </a:extLst>
          </p:cNvPr>
          <p:cNvSpPr>
            <a:spLocks noGrp="1"/>
          </p:cNvSpPr>
          <p:nvPr>
            <p:ph idx="1"/>
          </p:nvPr>
        </p:nvSpPr>
        <p:spPr>
          <a:xfrm>
            <a:off x="6846137" y="4555671"/>
            <a:ext cx="4602152" cy="1463315"/>
          </a:xfrm>
        </p:spPr>
        <p:txBody>
          <a:bodyPr>
            <a:normAutofit/>
          </a:bodyPr>
          <a:lstStyle/>
          <a:p>
            <a:r>
              <a:rPr lang="en-US" dirty="0" err="1"/>
              <a:t>Mehwish</a:t>
            </a:r>
            <a:r>
              <a:rPr lang="en-US" dirty="0"/>
              <a:t> </a:t>
            </a:r>
            <a:r>
              <a:rPr lang="en-US" dirty="0" err="1"/>
              <a:t>Mazari</a:t>
            </a:r>
            <a:r>
              <a:rPr lang="en-US" dirty="0"/>
              <a:t> – 14 years old</a:t>
            </a:r>
          </a:p>
          <a:p>
            <a:r>
              <a:rPr lang="en-US" dirty="0"/>
              <a:t>2 years archery experience</a:t>
            </a:r>
          </a:p>
        </p:txBody>
      </p:sp>
    </p:spTree>
    <p:extLst>
      <p:ext uri="{BB962C8B-B14F-4D97-AF65-F5344CB8AC3E}">
        <p14:creationId xmlns:p14="http://schemas.microsoft.com/office/powerpoint/2010/main" val="222014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ABA-A5D6-C329-30B5-45398DD21CBF}"/>
              </a:ext>
            </a:extLst>
          </p:cNvPr>
          <p:cNvSpPr>
            <a:spLocks noGrp="1"/>
          </p:cNvSpPr>
          <p:nvPr>
            <p:ph type="title"/>
          </p:nvPr>
        </p:nvSpPr>
        <p:spPr/>
        <p:txBody>
          <a:bodyPr/>
          <a:lstStyle/>
          <a:p>
            <a:r>
              <a:rPr lang="en-US" dirty="0"/>
              <a:t>The Gaussian Distribution	</a:t>
            </a:r>
          </a:p>
        </p:txBody>
      </p:sp>
      <p:sp>
        <p:nvSpPr>
          <p:cNvPr id="3" name="Content Placeholder 2">
            <a:extLst>
              <a:ext uri="{FF2B5EF4-FFF2-40B4-BE49-F238E27FC236}">
                <a16:creationId xmlns:a16="http://schemas.microsoft.com/office/drawing/2014/main" id="{4FD0B41F-5D37-4A77-DB4C-3518611A549C}"/>
              </a:ext>
            </a:extLst>
          </p:cNvPr>
          <p:cNvSpPr>
            <a:spLocks noGrp="1"/>
          </p:cNvSpPr>
          <p:nvPr>
            <p:ph idx="1"/>
          </p:nvPr>
        </p:nvSpPr>
        <p:spPr>
          <a:xfrm>
            <a:off x="1066800" y="2103120"/>
            <a:ext cx="2731477" cy="3849624"/>
          </a:xfrm>
        </p:spPr>
        <p:txBody>
          <a:bodyPr/>
          <a:lstStyle/>
          <a:p>
            <a:endParaRPr lang="en-US"/>
          </a:p>
          <a:p>
            <a:endParaRPr lang="en-US"/>
          </a:p>
          <a:p>
            <a:r>
              <a:rPr lang="en-US"/>
              <a:t>“Bell Curve”, or, the NORMAL distribution</a:t>
            </a:r>
          </a:p>
          <a:p>
            <a:r>
              <a:rPr lang="en-US"/>
              <a:t>It is called the normal distribution, because it is “normally” what happens in natural systems</a:t>
            </a:r>
            <a:endParaRPr lang="en-US" dirty="0"/>
          </a:p>
        </p:txBody>
      </p:sp>
      <p:pic>
        <p:nvPicPr>
          <p:cNvPr id="5" name="Picture 4" descr="A diagram of a graph and a diagram of a graph&#10;&#10;Description automatically generated">
            <a:extLst>
              <a:ext uri="{FF2B5EF4-FFF2-40B4-BE49-F238E27FC236}">
                <a16:creationId xmlns:a16="http://schemas.microsoft.com/office/drawing/2014/main" id="{212B6D0D-D811-6105-AEC9-AAF0B112DA73}"/>
              </a:ext>
            </a:extLst>
          </p:cNvPr>
          <p:cNvPicPr>
            <a:picLocks noChangeAspect="1"/>
          </p:cNvPicPr>
          <p:nvPr/>
        </p:nvPicPr>
        <p:blipFill>
          <a:blip r:embed="rId3"/>
          <a:stretch>
            <a:fillRect/>
          </a:stretch>
        </p:blipFill>
        <p:spPr>
          <a:xfrm>
            <a:off x="3905428" y="2415215"/>
            <a:ext cx="7772400" cy="3225433"/>
          </a:xfrm>
          <a:prstGeom prst="rect">
            <a:avLst/>
          </a:prstGeom>
        </p:spPr>
      </p:pic>
    </p:spTree>
    <p:extLst>
      <p:ext uri="{BB962C8B-B14F-4D97-AF65-F5344CB8AC3E}">
        <p14:creationId xmlns:p14="http://schemas.microsoft.com/office/powerpoint/2010/main" val="105957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6846137" y="3567774"/>
            <a:ext cx="4602152" cy="939074"/>
          </a:xfrm>
        </p:spPr>
        <p:txBody>
          <a:bodyPr>
            <a:normAutofit/>
          </a:bodyPr>
          <a:lstStyle/>
          <a:p>
            <a:r>
              <a:rPr lang="en-US" sz="3200"/>
              <a:t>Expert Human Archer</a:t>
            </a:r>
          </a:p>
        </p:txBody>
      </p:sp>
      <p:pic>
        <p:nvPicPr>
          <p:cNvPr id="7" name="Content Placeholder 6" descr="A screen shot of a diagram&#10;&#10;Description automatically generated">
            <a:extLst>
              <a:ext uri="{FF2B5EF4-FFF2-40B4-BE49-F238E27FC236}">
                <a16:creationId xmlns:a16="http://schemas.microsoft.com/office/drawing/2014/main" id="{87A175C9-81FF-263A-3B8B-C1094FBC39E2}"/>
              </a:ext>
            </a:extLst>
          </p:cNvPr>
          <p:cNvPicPr>
            <a:picLocks noChangeAspect="1"/>
          </p:cNvPicPr>
          <p:nvPr/>
        </p:nvPicPr>
        <p:blipFill>
          <a:blip r:embed="rId2"/>
          <a:stretch>
            <a:fillRect/>
          </a:stretch>
        </p:blipFill>
        <p:spPr>
          <a:xfrm>
            <a:off x="643468" y="774116"/>
            <a:ext cx="5060992" cy="5285631"/>
          </a:xfrm>
          <a:prstGeom prst="rect">
            <a:avLst/>
          </a:prstGeom>
        </p:spPr>
      </p:pic>
      <p:pic>
        <p:nvPicPr>
          <p:cNvPr id="4" name="Picture 3" descr="A person with a bun in her hair&#10;&#10;Description automatically generated">
            <a:extLst>
              <a:ext uri="{FF2B5EF4-FFF2-40B4-BE49-F238E27FC236}">
                <a16:creationId xmlns:a16="http://schemas.microsoft.com/office/drawing/2014/main" id="{E83665E2-23D5-47F2-D412-5A05C8D6BB1B}"/>
              </a:ext>
            </a:extLst>
          </p:cNvPr>
          <p:cNvPicPr>
            <a:picLocks noChangeAspect="1"/>
          </p:cNvPicPr>
          <p:nvPr/>
        </p:nvPicPr>
        <p:blipFill>
          <a:blip r:embed="rId3"/>
          <a:stretch>
            <a:fillRect/>
          </a:stretch>
        </p:blipFill>
        <p:spPr>
          <a:xfrm>
            <a:off x="7723952" y="564693"/>
            <a:ext cx="2878691" cy="2864298"/>
          </a:xfrm>
          <a:prstGeom prst="rect">
            <a:avLst/>
          </a:prstGeom>
        </p:spPr>
      </p:pic>
      <p:sp>
        <p:nvSpPr>
          <p:cNvPr id="11" name="Content Placeholder 10">
            <a:extLst>
              <a:ext uri="{FF2B5EF4-FFF2-40B4-BE49-F238E27FC236}">
                <a16:creationId xmlns:a16="http://schemas.microsoft.com/office/drawing/2014/main" id="{FBBAED35-1118-42E2-8A9E-6D99453FEE09}"/>
              </a:ext>
            </a:extLst>
          </p:cNvPr>
          <p:cNvSpPr>
            <a:spLocks noGrp="1"/>
          </p:cNvSpPr>
          <p:nvPr>
            <p:ph idx="1"/>
          </p:nvPr>
        </p:nvSpPr>
        <p:spPr>
          <a:xfrm>
            <a:off x="6846137" y="4555671"/>
            <a:ext cx="4602152" cy="1463315"/>
          </a:xfrm>
        </p:spPr>
        <p:txBody>
          <a:bodyPr>
            <a:normAutofit/>
          </a:bodyPr>
          <a:lstStyle/>
          <a:p>
            <a:r>
              <a:rPr lang="en-US" dirty="0"/>
              <a:t>Kristina Larsson</a:t>
            </a:r>
          </a:p>
          <a:p>
            <a:r>
              <a:rPr lang="en-US" dirty="0"/>
              <a:t>Swedish Olympic Archery Team - 2000</a:t>
            </a:r>
          </a:p>
        </p:txBody>
      </p:sp>
    </p:spTree>
    <p:extLst>
      <p:ext uri="{BB962C8B-B14F-4D97-AF65-F5344CB8AC3E}">
        <p14:creationId xmlns:p14="http://schemas.microsoft.com/office/powerpoint/2010/main" val="167461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ame&#10;&#10;Description automatically generated">
            <a:extLst>
              <a:ext uri="{FF2B5EF4-FFF2-40B4-BE49-F238E27FC236}">
                <a16:creationId xmlns:a16="http://schemas.microsoft.com/office/drawing/2014/main" id="{F40E2D09-AB8A-79EA-F07D-C6712D63FC53}"/>
              </a:ext>
            </a:extLst>
          </p:cNvPr>
          <p:cNvPicPr>
            <a:picLocks noChangeAspect="1"/>
          </p:cNvPicPr>
          <p:nvPr/>
        </p:nvPicPr>
        <p:blipFill>
          <a:blip r:embed="rId3"/>
          <a:stretch>
            <a:fillRect/>
          </a:stretch>
        </p:blipFill>
        <p:spPr>
          <a:xfrm>
            <a:off x="1285775" y="645106"/>
            <a:ext cx="5272518" cy="5564663"/>
          </a:xfrm>
          <a:prstGeom prst="rect">
            <a:avLst/>
          </a:prstGeom>
        </p:spPr>
      </p:pic>
      <p:sp>
        <p:nvSpPr>
          <p:cNvPr id="27" name="Rectangle 26">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5"/>
            <a:ext cx="4143830" cy="2785536"/>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9" name="Rectangle 28">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365"/>
            <a:ext cx="3813048" cy="2459736"/>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CA5FE0F8-EBE1-3246-7FEF-ECC8E6E3130D}"/>
              </a:ext>
            </a:extLst>
          </p:cNvPr>
          <p:cNvSpPr>
            <a:spLocks noGrp="1"/>
          </p:cNvSpPr>
          <p:nvPr>
            <p:ph type="title"/>
          </p:nvPr>
        </p:nvSpPr>
        <p:spPr>
          <a:xfrm>
            <a:off x="7844069" y="1111662"/>
            <a:ext cx="3299328" cy="1456386"/>
          </a:xfrm>
        </p:spPr>
        <p:txBody>
          <a:bodyPr vert="horz" lIns="91440" tIns="45720" rIns="91440" bIns="45720" rtlCol="0" anchor="ctr">
            <a:normAutofit/>
          </a:bodyPr>
          <a:lstStyle/>
          <a:p>
            <a:pPr algn="ctr">
              <a:lnSpc>
                <a:spcPct val="83000"/>
              </a:lnSpc>
            </a:pPr>
            <a:r>
              <a:rPr lang="en-US" sz="3200" cap="all" spc="-100">
                <a:solidFill>
                  <a:schemeClr val="bg1"/>
                </a:solidFill>
              </a:rPr>
              <a:t>AI Robot Archer</a:t>
            </a:r>
          </a:p>
        </p:txBody>
      </p:sp>
      <p:pic>
        <p:nvPicPr>
          <p:cNvPr id="5" name="Picture 4" descr="A robot with a bow and arrow&#10;&#10;Description automatically generated">
            <a:extLst>
              <a:ext uri="{FF2B5EF4-FFF2-40B4-BE49-F238E27FC236}">
                <a16:creationId xmlns:a16="http://schemas.microsoft.com/office/drawing/2014/main" id="{16F621AD-41BB-54CF-2A47-63EF6306C585}"/>
              </a:ext>
            </a:extLst>
          </p:cNvPr>
          <p:cNvPicPr>
            <a:picLocks noChangeAspect="1"/>
          </p:cNvPicPr>
          <p:nvPr/>
        </p:nvPicPr>
        <p:blipFill>
          <a:blip r:embed="rId4"/>
          <a:stretch>
            <a:fillRect/>
          </a:stretch>
        </p:blipFill>
        <p:spPr>
          <a:xfrm>
            <a:off x="7717178" y="3588029"/>
            <a:ext cx="3519115" cy="2621741"/>
          </a:xfrm>
          <a:prstGeom prst="rect">
            <a:avLst/>
          </a:prstGeom>
        </p:spPr>
      </p:pic>
    </p:spTree>
    <p:extLst>
      <p:ext uri="{BB962C8B-B14F-4D97-AF65-F5344CB8AC3E}">
        <p14:creationId xmlns:p14="http://schemas.microsoft.com/office/powerpoint/2010/main" val="312974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2982-8300-D271-FB52-A4A74F983E97}"/>
              </a:ext>
            </a:extLst>
          </p:cNvPr>
          <p:cNvSpPr>
            <a:spLocks noGrp="1"/>
          </p:cNvSpPr>
          <p:nvPr>
            <p:ph type="title"/>
          </p:nvPr>
        </p:nvSpPr>
        <p:spPr>
          <a:xfrm>
            <a:off x="1066800" y="642594"/>
            <a:ext cx="10058400" cy="927789"/>
          </a:xfrm>
        </p:spPr>
        <p:txBody>
          <a:bodyPr/>
          <a:lstStyle/>
          <a:p>
            <a:r>
              <a:rPr lang="en-US"/>
              <a:t>Archery Analogy</a:t>
            </a:r>
            <a:endParaRPr lang="en-US" dirty="0"/>
          </a:p>
        </p:txBody>
      </p:sp>
      <p:pic>
        <p:nvPicPr>
          <p:cNvPr id="5" name="Picture 4" descr="A screen shot of a computer screen&#10;&#10;Description automatically generated">
            <a:extLst>
              <a:ext uri="{FF2B5EF4-FFF2-40B4-BE49-F238E27FC236}">
                <a16:creationId xmlns:a16="http://schemas.microsoft.com/office/drawing/2014/main" id="{17C7D379-C1A3-1CF9-F0E0-BC18F5A7799B}"/>
              </a:ext>
            </a:extLst>
          </p:cNvPr>
          <p:cNvPicPr>
            <a:picLocks noChangeAspect="1"/>
          </p:cNvPicPr>
          <p:nvPr/>
        </p:nvPicPr>
        <p:blipFill>
          <a:blip r:embed="rId2"/>
          <a:stretch>
            <a:fillRect/>
          </a:stretch>
        </p:blipFill>
        <p:spPr>
          <a:xfrm>
            <a:off x="511373" y="1876216"/>
            <a:ext cx="11169254" cy="3764730"/>
          </a:xfrm>
          <a:prstGeom prst="rect">
            <a:avLst/>
          </a:prstGeom>
        </p:spPr>
      </p:pic>
    </p:spTree>
    <p:extLst>
      <p:ext uri="{BB962C8B-B14F-4D97-AF65-F5344CB8AC3E}">
        <p14:creationId xmlns:p14="http://schemas.microsoft.com/office/powerpoint/2010/main" val="239719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F8D0-F95C-A76A-57AE-4D2CCC6A2AD8}"/>
              </a:ext>
            </a:extLst>
          </p:cNvPr>
          <p:cNvSpPr>
            <a:spLocks noGrp="1"/>
          </p:cNvSpPr>
          <p:nvPr>
            <p:ph type="title"/>
          </p:nvPr>
        </p:nvSpPr>
        <p:spPr/>
        <p:txBody>
          <a:bodyPr/>
          <a:lstStyle/>
          <a:p>
            <a:r>
              <a:rPr lang="en-US" dirty="0"/>
              <a:t>Main Ideas for Today’s Discussion</a:t>
            </a:r>
          </a:p>
        </p:txBody>
      </p:sp>
      <p:sp>
        <p:nvSpPr>
          <p:cNvPr id="3" name="Content Placeholder 2">
            <a:extLst>
              <a:ext uri="{FF2B5EF4-FFF2-40B4-BE49-F238E27FC236}">
                <a16:creationId xmlns:a16="http://schemas.microsoft.com/office/drawing/2014/main" id="{948C5129-54ED-BFB6-9755-99D990BEB8A9}"/>
              </a:ext>
            </a:extLst>
          </p:cNvPr>
          <p:cNvSpPr>
            <a:spLocks noGrp="1"/>
          </p:cNvSpPr>
          <p:nvPr>
            <p:ph idx="1"/>
          </p:nvPr>
        </p:nvSpPr>
        <p:spPr>
          <a:xfrm>
            <a:off x="1066800" y="1828800"/>
            <a:ext cx="10058400" cy="4519448"/>
          </a:xfrm>
        </p:spPr>
        <p:txBody>
          <a:bodyPr>
            <a:normAutofit/>
          </a:bodyPr>
          <a:lstStyle/>
          <a:p>
            <a:pPr marL="0" indent="0">
              <a:buNone/>
            </a:pPr>
            <a:r>
              <a:rPr lang="en-US" sz="1800" dirty="0">
                <a:effectLst/>
                <a:latin typeface="Segoe UI" panose="020B0502040204020203" pitchFamily="34" charset="0"/>
                <a:ea typeface="Times New Roman" panose="02020603050405020304" pitchFamily="18" charset="0"/>
              </a:rPr>
              <a:t>There is a monumental difference between creating </a:t>
            </a:r>
            <a:r>
              <a:rPr lang="en-US" sz="1800" dirty="0">
                <a:solidFill>
                  <a:srgbClr val="FF0000"/>
                </a:solidFill>
                <a:effectLst/>
                <a:latin typeface="Segoe UI" panose="020B0502040204020203" pitchFamily="34" charset="0"/>
                <a:ea typeface="Times New Roman" panose="02020603050405020304" pitchFamily="18" charset="0"/>
              </a:rPr>
              <a:t>a system that can MIMIC human intelligence</a:t>
            </a:r>
            <a:r>
              <a:rPr lang="en-US" sz="1800" dirty="0">
                <a:effectLst/>
                <a:latin typeface="Segoe UI" panose="020B0502040204020203" pitchFamily="34" charset="0"/>
                <a:ea typeface="Times New Roman" panose="02020603050405020304" pitchFamily="18" charset="0"/>
              </a:rPr>
              <a:t> and creating a truly artificially intelligent machine:</a:t>
            </a:r>
          </a:p>
          <a:p>
            <a:pPr marL="0" indent="0">
              <a:buNone/>
            </a:pP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tabLst>
                <a:tab pos="457200" algn="l"/>
              </a:tabLst>
            </a:pPr>
            <a:r>
              <a:rPr lang="en-US" sz="1800" b="1" dirty="0">
                <a:effectLst/>
                <a:latin typeface="Segoe UI" panose="020B0502040204020203" pitchFamily="34" charset="0"/>
                <a:ea typeface="Times New Roman" panose="02020603050405020304" pitchFamily="18" charset="0"/>
              </a:rPr>
              <a:t>			Narrow AI (Weak AI) vs. General AI (Strong AI)</a:t>
            </a: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sz="1800" dirty="0">
                <a:effectLst/>
                <a:latin typeface="Segoe UI" panose="020B0502040204020203" pitchFamily="34" charset="0"/>
                <a:ea typeface="Times New Roman" panose="02020603050405020304" pitchFamily="18" charset="0"/>
              </a:rPr>
              <a:t>Even within Weak AI, artificially intelligent system are already making many </a:t>
            </a:r>
            <a:r>
              <a:rPr lang="en-US" sz="1800" dirty="0">
                <a:solidFill>
                  <a:srgbClr val="FF0000"/>
                </a:solidFill>
                <a:effectLst/>
                <a:latin typeface="Segoe UI" panose="020B0502040204020203" pitchFamily="34" charset="0"/>
                <a:ea typeface="Times New Roman" panose="02020603050405020304" pitchFamily="18" charset="0"/>
              </a:rPr>
              <a:t>incredible positive contributions </a:t>
            </a:r>
            <a:r>
              <a:rPr lang="en-US" sz="1800" dirty="0">
                <a:effectLst/>
                <a:latin typeface="Segoe UI" panose="020B0502040204020203" pitchFamily="34" charset="0"/>
                <a:ea typeface="Times New Roman" panose="02020603050405020304" pitchFamily="18" charset="0"/>
              </a:rPr>
              <a:t>to our world!</a:t>
            </a: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dirty="0">
                <a:latin typeface="Segoe UI" panose="020B0502040204020203" pitchFamily="34" charset="0"/>
                <a:ea typeface="Times New Roman" panose="02020603050405020304" pitchFamily="18" charset="0"/>
              </a:rPr>
              <a:t>A large part of our </a:t>
            </a:r>
            <a:r>
              <a:rPr lang="en-US" dirty="0">
                <a:solidFill>
                  <a:srgbClr val="FF0000"/>
                </a:solidFill>
                <a:latin typeface="Segoe UI" panose="020B0502040204020203" pitchFamily="34" charset="0"/>
                <a:ea typeface="Times New Roman" panose="02020603050405020304" pitchFamily="18" charset="0"/>
              </a:rPr>
              <a:t>“fear” about AI</a:t>
            </a:r>
            <a:r>
              <a:rPr lang="en-US" dirty="0">
                <a:latin typeface="Segoe UI" panose="020B0502040204020203" pitchFamily="34" charset="0"/>
                <a:ea typeface="Times New Roman" panose="02020603050405020304" pitchFamily="18" charset="0"/>
              </a:rPr>
              <a:t> may come from the fact that when AI gets it wrong, it gets it REALLY wrong, and in a manner that is not consistent with our expectations for what “normal” expert performance should look like!</a:t>
            </a:r>
          </a:p>
          <a:p>
            <a:pPr marL="0" marR="0" lvl="0" indent="0">
              <a:spcBef>
                <a:spcPts val="0"/>
              </a:spcBef>
              <a:spcAft>
                <a:spcPts val="0"/>
              </a:spcAft>
              <a:buNone/>
              <a:tabLst>
                <a:tab pos="457200" algn="l"/>
              </a:tabLst>
            </a:pPr>
            <a:endParaRPr lang="en-US"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r>
              <a:rPr lang="en-US" sz="1800" dirty="0">
                <a:effectLst/>
                <a:latin typeface="Segoe UI" panose="020B0502040204020203" pitchFamily="34" charset="0"/>
                <a:ea typeface="Times New Roman" panose="02020603050405020304" pitchFamily="18" charset="0"/>
              </a:rPr>
              <a:t>How did we get here?  When we look at a more detailed history of the development of AI, </a:t>
            </a:r>
            <a:r>
              <a:rPr lang="en-US" dirty="0">
                <a:latin typeface="Segoe UI" panose="020B0502040204020203" pitchFamily="34" charset="0"/>
                <a:ea typeface="Times New Roman" panose="02020603050405020304" pitchFamily="18" charset="0"/>
              </a:rPr>
              <a:t>i</a:t>
            </a:r>
            <a:r>
              <a:rPr lang="en-US" sz="1800" dirty="0">
                <a:effectLst/>
                <a:latin typeface="Segoe UI" panose="020B0502040204020203" pitchFamily="34" charset="0"/>
                <a:ea typeface="Times New Roman" panose="02020603050405020304" pitchFamily="18" charset="0"/>
              </a:rPr>
              <a:t>t would appear that the desire and drive to create artificially intelligent machines is something that is </a:t>
            </a:r>
            <a:r>
              <a:rPr lang="en-US" sz="1800" dirty="0">
                <a:solidFill>
                  <a:srgbClr val="FF0000"/>
                </a:solidFill>
                <a:effectLst/>
                <a:latin typeface="Segoe UI" panose="020B0502040204020203" pitchFamily="34" charset="0"/>
                <a:ea typeface="Times New Roman" panose="02020603050405020304" pitchFamily="18" charset="0"/>
              </a:rPr>
              <a:t>ingrained in the human spirit </a:t>
            </a:r>
            <a:r>
              <a:rPr lang="en-US" sz="1800" dirty="0">
                <a:solidFill>
                  <a:srgbClr val="FF0000"/>
                </a:solidFill>
                <a:effectLst/>
                <a:latin typeface="Segoe UI" panose="020B0502040204020203" pitchFamily="34" charset="0"/>
                <a:ea typeface="Times New Roman" panose="02020603050405020304" pitchFamily="18" charset="0"/>
                <a:sym typeface="Wingdings" pitchFamily="2" charset="2"/>
              </a:rPr>
              <a:t></a:t>
            </a:r>
            <a:endParaRPr lang="en-US" sz="1800" dirty="0">
              <a:solidFill>
                <a:srgbClr val="FF000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endParaRPr lang="en-US" b="1" dirty="0">
              <a:latin typeface="Segoe UI" panose="020B0502040204020203" pitchFamily="34" charset="0"/>
              <a:ea typeface="Times New Roman" panose="02020603050405020304" pitchFamily="18" charset="0"/>
            </a:endParaRPr>
          </a:p>
          <a:p>
            <a:pPr marL="0" marR="0" lvl="0" indent="0">
              <a:spcBef>
                <a:spcPts val="0"/>
              </a:spcBef>
              <a:spcAft>
                <a:spcPts val="0"/>
              </a:spcAft>
              <a:buNone/>
              <a:tabLst>
                <a:tab pos="457200" algn="l"/>
              </a:tabLst>
            </a:pPr>
            <a:endParaRPr lang="en-US" sz="1800" dirty="0">
              <a:effectLst/>
              <a:latin typeface="Segoe UI" panose="020B0502040204020203" pitchFamily="34" charset="0"/>
              <a:ea typeface="Times New Roman" panose="02020603050405020304" pitchFamily="18" charset="0"/>
            </a:endParaRPr>
          </a:p>
        </p:txBody>
      </p:sp>
    </p:spTree>
    <p:extLst>
      <p:ext uri="{BB962C8B-B14F-4D97-AF65-F5344CB8AC3E}">
        <p14:creationId xmlns:p14="http://schemas.microsoft.com/office/powerpoint/2010/main" val="314824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A8ED-680D-D929-8E98-FFD34723862F}"/>
              </a:ext>
            </a:extLst>
          </p:cNvPr>
          <p:cNvSpPr>
            <a:spLocks noGrp="1"/>
          </p:cNvSpPr>
          <p:nvPr>
            <p:ph type="title"/>
          </p:nvPr>
        </p:nvSpPr>
        <p:spPr/>
        <p:txBody>
          <a:bodyPr/>
          <a:lstStyle/>
          <a:p>
            <a:r>
              <a:rPr lang="en-US" dirty="0"/>
              <a:t>Human vs. AI Distributions</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847B81F0-1E6E-58C9-7D3B-91E5BEA176FB}"/>
              </a:ext>
            </a:extLst>
          </p:cNvPr>
          <p:cNvPicPr>
            <a:picLocks noGrp="1" noChangeAspect="1"/>
          </p:cNvPicPr>
          <p:nvPr>
            <p:ph idx="1"/>
          </p:nvPr>
        </p:nvPicPr>
        <p:blipFill>
          <a:blip r:embed="rId2"/>
          <a:stretch>
            <a:fillRect/>
          </a:stretch>
        </p:blipFill>
        <p:spPr>
          <a:xfrm>
            <a:off x="2577581" y="2103438"/>
            <a:ext cx="7036837" cy="3849687"/>
          </a:xfrm>
        </p:spPr>
      </p:pic>
    </p:spTree>
    <p:extLst>
      <p:ext uri="{BB962C8B-B14F-4D97-AF65-F5344CB8AC3E}">
        <p14:creationId xmlns:p14="http://schemas.microsoft.com/office/powerpoint/2010/main" val="59582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1703-5135-05A6-B46F-845CAA5E0F09}"/>
              </a:ext>
            </a:extLst>
          </p:cNvPr>
          <p:cNvSpPr>
            <a:spLocks noGrp="1"/>
          </p:cNvSpPr>
          <p:nvPr>
            <p:ph type="title"/>
          </p:nvPr>
        </p:nvSpPr>
        <p:spPr/>
        <p:txBody>
          <a:bodyPr/>
          <a:lstStyle/>
          <a:p>
            <a:r>
              <a:rPr lang="en-US" dirty="0"/>
              <a:t>A More Detailed History of AI</a:t>
            </a:r>
          </a:p>
        </p:txBody>
      </p:sp>
      <p:sp>
        <p:nvSpPr>
          <p:cNvPr id="3" name="Content Placeholder 2">
            <a:extLst>
              <a:ext uri="{FF2B5EF4-FFF2-40B4-BE49-F238E27FC236}">
                <a16:creationId xmlns:a16="http://schemas.microsoft.com/office/drawing/2014/main" id="{263A633D-D649-4399-3C8E-68D643DE650E}"/>
              </a:ext>
            </a:extLst>
          </p:cNvPr>
          <p:cNvSpPr>
            <a:spLocks noGrp="1"/>
          </p:cNvSpPr>
          <p:nvPr>
            <p:ph idx="1"/>
          </p:nvPr>
        </p:nvSpPr>
        <p:spPr/>
        <p:txBody>
          <a:bodyPr>
            <a:normAutofit fontScale="85000" lnSpcReduction="10000"/>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conceptualization of artificial intelligent entities has been </a:t>
            </a:r>
            <a:r>
              <a:rPr lang="en-US" sz="1800" dirty="0">
                <a:solidFill>
                  <a:srgbClr val="FF0000"/>
                </a:solidFill>
                <a:effectLst/>
                <a:latin typeface="Segoe UI" panose="020B0502040204020203" pitchFamily="34" charset="0"/>
                <a:ea typeface="Times New Roman" panose="02020603050405020304" pitchFamily="18" charset="0"/>
              </a:rPr>
              <a:t>embedded in human thought and culture</a:t>
            </a:r>
            <a:r>
              <a:rPr lang="en-US" sz="1800" dirty="0">
                <a:effectLst/>
                <a:latin typeface="Segoe UI" panose="020B0502040204020203" pitchFamily="34" charset="0"/>
                <a:ea typeface="Times New Roman" panose="02020603050405020304" pitchFamily="18" charset="0"/>
              </a:rPr>
              <a:t> for millennia. </a:t>
            </a: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Ancient myths, legends, and stories from various civilizations have contemplated the creation of </a:t>
            </a:r>
            <a:r>
              <a:rPr lang="en-US" sz="1800" dirty="0">
                <a:solidFill>
                  <a:srgbClr val="FF0000"/>
                </a:solidFill>
                <a:effectLst/>
                <a:latin typeface="Segoe UI" panose="020B0502040204020203" pitchFamily="34" charset="0"/>
                <a:ea typeface="Times New Roman" panose="02020603050405020304" pitchFamily="18" charset="0"/>
              </a:rPr>
              <a:t>non-biological entities that exhibit forms of intelligence or life-like attributes.</a:t>
            </a:r>
          </a:p>
          <a:p>
            <a:pPr marL="0" marR="0">
              <a:spcBef>
                <a:spcPts val="0"/>
              </a:spcBef>
              <a:spcAft>
                <a:spcPts val="1500"/>
              </a:spcAft>
            </a:pPr>
            <a:r>
              <a:rPr lang="en-US" sz="1800" dirty="0">
                <a:solidFill>
                  <a:srgbClr val="00B050"/>
                </a:solidFill>
                <a:effectLst/>
                <a:latin typeface="Segoe UI" panose="020B0502040204020203" pitchFamily="34" charset="0"/>
                <a:ea typeface="Times New Roman" panose="02020603050405020304" pitchFamily="18" charset="0"/>
              </a:rPr>
              <a:t>Much like the idea that “exploration” drives humans to go beyond their natural habitat (NASA Space </a:t>
            </a:r>
            <a:r>
              <a:rPr lang="en-US" sz="1800" dirty="0" err="1">
                <a:solidFill>
                  <a:srgbClr val="00B050"/>
                </a:solidFill>
                <a:effectLst/>
                <a:latin typeface="Segoe UI" panose="020B0502040204020203" pitchFamily="34" charset="0"/>
                <a:ea typeface="Times New Roman" panose="02020603050405020304" pitchFamily="18" charset="0"/>
              </a:rPr>
              <a:t>Progam</a:t>
            </a:r>
            <a:r>
              <a:rPr lang="en-US" sz="1800" dirty="0">
                <a:solidFill>
                  <a:srgbClr val="00B050"/>
                </a:solidFill>
                <a:effectLst/>
                <a:latin typeface="Segoe UI" panose="020B0502040204020203" pitchFamily="34" charset="0"/>
                <a:ea typeface="Times New Roman" panose="02020603050405020304" pitchFamily="18" charset="0"/>
              </a:rPr>
              <a:t>!), it seems that the concept of developing forms of artificial intelligence is ingrained </a:t>
            </a:r>
            <a:r>
              <a:rPr lang="en-US" dirty="0">
                <a:solidFill>
                  <a:srgbClr val="00B050"/>
                </a:solidFill>
                <a:latin typeface="Segoe UI" panose="020B0502040204020203" pitchFamily="34" charset="0"/>
                <a:ea typeface="Times New Roman" panose="02020603050405020304" pitchFamily="18" charset="0"/>
              </a:rPr>
              <a:t>into the human experience.</a:t>
            </a:r>
            <a:endParaRPr lang="en-US" sz="1800" dirty="0">
              <a:solidFill>
                <a:srgbClr val="00B050"/>
              </a:solidFill>
              <a:effectLst/>
              <a:latin typeface="Segoe UI" panose="020B0502040204020203" pitchFamily="34" charset="0"/>
              <a:ea typeface="Times New Roman" panose="02020603050405020304" pitchFamily="18" charset="0"/>
            </a:endParaRPr>
          </a:p>
          <a:p>
            <a:pPr marL="0" marR="0">
              <a:spcBef>
                <a:spcPts val="0"/>
              </a:spcBef>
              <a:spcAft>
                <a:spcPts val="150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Greek Mythology: Talos and Automata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Talos:</a:t>
            </a:r>
            <a:r>
              <a:rPr lang="en-US" sz="1800" dirty="0">
                <a:effectLst/>
                <a:latin typeface="Segoe UI" panose="020B0502040204020203" pitchFamily="34" charset="0"/>
                <a:ea typeface="Times New Roman" panose="02020603050405020304" pitchFamily="18" charset="0"/>
              </a:rPr>
              <a:t> In Greek mythology, Talos was a </a:t>
            </a:r>
            <a:r>
              <a:rPr lang="en-US" sz="1800" dirty="0">
                <a:solidFill>
                  <a:srgbClr val="FF0000"/>
                </a:solidFill>
                <a:effectLst/>
                <a:latin typeface="Segoe UI" panose="020B0502040204020203" pitchFamily="34" charset="0"/>
                <a:ea typeface="Times New Roman" panose="02020603050405020304" pitchFamily="18" charset="0"/>
              </a:rPr>
              <a:t>giant bronze automaton </a:t>
            </a:r>
            <a:r>
              <a:rPr lang="en-US" sz="1800" dirty="0">
                <a:effectLst/>
                <a:latin typeface="Segoe UI" panose="020B0502040204020203" pitchFamily="34" charset="0"/>
                <a:ea typeface="Times New Roman" panose="02020603050405020304" pitchFamily="18" charset="0"/>
              </a:rPr>
              <a:t>created by Hephaestus, the god of blacksmiths and invention, to protect the island of Crete. Talos would patrol the island, throwing rocks at intruding ships and heating himself red-hot to burn invaders.</a:t>
            </a:r>
          </a:p>
          <a:p>
            <a:pPr marL="342900" marR="0" lvl="0" indent="-342900">
              <a:spcBef>
                <a:spcPts val="0"/>
              </a:spcBef>
              <a:spcAft>
                <a:spcPts val="0"/>
              </a:spcAft>
              <a:buSzPts val="1000"/>
              <a:buFont typeface="Symbol" pitchFamily="2"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Automata:</a:t>
            </a:r>
            <a:r>
              <a:rPr lang="en-US" sz="1800" dirty="0">
                <a:effectLst/>
                <a:latin typeface="Segoe UI" panose="020B0502040204020203" pitchFamily="34" charset="0"/>
                <a:ea typeface="Times New Roman" panose="02020603050405020304" pitchFamily="18" charset="0"/>
              </a:rPr>
              <a:t> Ancient Greeks also imagined elaborate automata. Notably, Hephaestus was said to have created </a:t>
            </a:r>
            <a:r>
              <a:rPr lang="en-US" sz="1800" dirty="0">
                <a:solidFill>
                  <a:srgbClr val="FF0000"/>
                </a:solidFill>
                <a:effectLst/>
                <a:latin typeface="Segoe UI" panose="020B0502040204020203" pitchFamily="34" charset="0"/>
                <a:ea typeface="Times New Roman" panose="02020603050405020304" pitchFamily="18" charset="0"/>
              </a:rPr>
              <a:t>mechanical servants </a:t>
            </a:r>
            <a:r>
              <a:rPr lang="en-US" sz="1800" dirty="0">
                <a:effectLst/>
                <a:latin typeface="Segoe UI" panose="020B0502040204020203" pitchFamily="34" charset="0"/>
                <a:ea typeface="Times New Roman" panose="02020603050405020304" pitchFamily="18" charset="0"/>
              </a:rPr>
              <a:t>that assisted in his forge, demonstrating an ancient fascination with automating labor and crafting mechanical life.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63715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6153807" cy="3849624"/>
          </a:xfrm>
        </p:spPr>
        <p:txBody>
          <a:bodyPr>
            <a:normAutofit fontScale="85000" lnSpcReduction="20000"/>
          </a:bodyPr>
          <a:lstStyle/>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Jewish Mythology: The Golem</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The Golem is a creature from Jewish folklore, </a:t>
            </a:r>
            <a:r>
              <a:rPr lang="en-US" sz="2000">
                <a:solidFill>
                  <a:srgbClr val="FF0000"/>
                </a:solidFill>
                <a:effectLst/>
                <a:latin typeface="Segoe UI" panose="020B0502040204020203" pitchFamily="34" charset="0"/>
                <a:ea typeface="Times New Roman" panose="02020603050405020304" pitchFamily="18" charset="0"/>
              </a:rPr>
              <a:t>formed from clay or mud and animated through mystical means</a:t>
            </a:r>
            <a:r>
              <a:rPr lang="en-US" sz="2000">
                <a:effectLst/>
                <a:latin typeface="Segoe UI" panose="020B0502040204020203" pitchFamily="34" charset="0"/>
                <a:ea typeface="Times New Roman" panose="02020603050405020304" pitchFamily="18" charset="0"/>
              </a:rPr>
              <a:t>. The most famous tale is of the Golem of Prague, created by Rabbi Judah Loew ben Bezalel to protect the Jewish community from persecution. The golem was brought to life through kabbalistic rituals and could follow basic commands, reflecting an early conceptual exploration of </a:t>
            </a:r>
            <a:r>
              <a:rPr lang="en-US" sz="2000">
                <a:solidFill>
                  <a:srgbClr val="FF0000"/>
                </a:solidFill>
                <a:effectLst/>
                <a:latin typeface="Segoe UI" panose="020B0502040204020203" pitchFamily="34" charset="0"/>
                <a:ea typeface="Times New Roman" panose="02020603050405020304" pitchFamily="18" charset="0"/>
              </a:rPr>
              <a:t>creating and controlling artificial beings.</a:t>
            </a:r>
            <a:endParaRPr lang="en-US" sz="2000">
              <a:solidFill>
                <a:srgbClr val="FF0000"/>
              </a:solidFill>
              <a:effectLst/>
              <a:latin typeface="Times New Roman" panose="02020603050405020304" pitchFamily="18" charset="0"/>
              <a:ea typeface="Times New Roman" panose="02020603050405020304" pitchFamily="18" charset="0"/>
            </a:endParaRPr>
          </a:p>
          <a:p>
            <a:pPr marL="0" marR="0">
              <a:spcBef>
                <a:spcPts val="200"/>
              </a:spcBef>
              <a:spcAft>
                <a:spcPts val="0"/>
              </a:spcAft>
            </a:pPr>
            <a:r>
              <a:rPr lang="en-US" sz="2000" b="0" i="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Chinese Legends: The Automata of King Mu</a:t>
            </a:r>
            <a:endParaRPr lang="en-US" sz="2000" b="1" i="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74320" lvl="1">
              <a:spcBef>
                <a:spcPts val="0"/>
              </a:spcBef>
              <a:spcAft>
                <a:spcPts val="1500"/>
              </a:spcAft>
            </a:pPr>
            <a:r>
              <a:rPr lang="en-US" sz="2000">
                <a:effectLst/>
                <a:latin typeface="Segoe UI" panose="020B0502040204020203" pitchFamily="34" charset="0"/>
                <a:ea typeface="Times New Roman" panose="02020603050405020304" pitchFamily="18" charset="0"/>
              </a:rPr>
              <a:t>King Mu of Zhou, who reigned in China during the 10th century BC, is said to have encountered an artificer, Yan Shi, who presented him with a life-sized automaton. </a:t>
            </a:r>
            <a:r>
              <a:rPr lang="en-US" sz="2000">
                <a:solidFill>
                  <a:srgbClr val="FF0000"/>
                </a:solidFill>
                <a:effectLst/>
                <a:latin typeface="Segoe UI" panose="020B0502040204020203" pitchFamily="34" charset="0"/>
                <a:ea typeface="Times New Roman" panose="02020603050405020304" pitchFamily="18" charset="0"/>
              </a:rPr>
              <a:t>The automaton could sing, act, and perform various actions. </a:t>
            </a:r>
            <a:r>
              <a:rPr lang="en-US" sz="2000">
                <a:effectLst/>
                <a:latin typeface="Segoe UI" panose="020B0502040204020203" pitchFamily="34" charset="0"/>
                <a:ea typeface="Times New Roman" panose="02020603050405020304" pitchFamily="18" charset="0"/>
              </a:rPr>
              <a:t>Though apocryphal, this tale symbolizes ancient imaginations of crafting beings that mimic human abilities.</a:t>
            </a:r>
            <a:endParaRPr lang="en-US" sz="2000">
              <a:effectLst/>
              <a:latin typeface="Times New Roman" panose="02020603050405020304" pitchFamily="18" charset="0"/>
              <a:ea typeface="Times New Roman" panose="02020603050405020304" pitchFamily="18" charset="0"/>
            </a:endParaRPr>
          </a:p>
          <a:p>
            <a:endParaRPr lang="en-US" dirty="0"/>
          </a:p>
        </p:txBody>
      </p:sp>
      <p:pic>
        <p:nvPicPr>
          <p:cNvPr id="5" name="Picture 4" descr="A movie cover with a person standing in front of a fire&#10;&#10;Description automatically generated">
            <a:extLst>
              <a:ext uri="{FF2B5EF4-FFF2-40B4-BE49-F238E27FC236}">
                <a16:creationId xmlns:a16="http://schemas.microsoft.com/office/drawing/2014/main" id="{953C746C-5CA7-03C7-35A1-88E20FD147F2}"/>
              </a:ext>
            </a:extLst>
          </p:cNvPr>
          <p:cNvPicPr>
            <a:picLocks noChangeAspect="1"/>
          </p:cNvPicPr>
          <p:nvPr/>
        </p:nvPicPr>
        <p:blipFill>
          <a:blip r:embed="rId2"/>
          <a:stretch>
            <a:fillRect/>
          </a:stretch>
        </p:blipFill>
        <p:spPr>
          <a:xfrm>
            <a:off x="7376923" y="1885540"/>
            <a:ext cx="1801801" cy="2667783"/>
          </a:xfrm>
          <a:prstGeom prst="rect">
            <a:avLst/>
          </a:prstGeom>
        </p:spPr>
      </p:pic>
      <p:pic>
        <p:nvPicPr>
          <p:cNvPr id="7" name="Picture 6" descr="A movie poster of a movie&#10;&#10;Description automatically generated">
            <a:extLst>
              <a:ext uri="{FF2B5EF4-FFF2-40B4-BE49-F238E27FC236}">
                <a16:creationId xmlns:a16="http://schemas.microsoft.com/office/drawing/2014/main" id="{9737ACCF-6B3A-1AA1-0E55-DA491AA7F4A9}"/>
              </a:ext>
            </a:extLst>
          </p:cNvPr>
          <p:cNvPicPr>
            <a:picLocks noChangeAspect="1"/>
          </p:cNvPicPr>
          <p:nvPr/>
        </p:nvPicPr>
        <p:blipFill>
          <a:blip r:embed="rId3"/>
          <a:stretch>
            <a:fillRect/>
          </a:stretch>
        </p:blipFill>
        <p:spPr>
          <a:xfrm>
            <a:off x="9489713" y="3013069"/>
            <a:ext cx="2061821" cy="3080507"/>
          </a:xfrm>
          <a:prstGeom prst="rect">
            <a:avLst/>
          </a:prstGeom>
        </p:spPr>
      </p:pic>
    </p:spTree>
    <p:extLst>
      <p:ext uri="{BB962C8B-B14F-4D97-AF65-F5344CB8AC3E}">
        <p14:creationId xmlns:p14="http://schemas.microsoft.com/office/powerpoint/2010/main" val="217323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C5A-7A5A-DFF8-0EC6-C6C4EDFE60C6}"/>
              </a:ext>
            </a:extLst>
          </p:cNvPr>
          <p:cNvSpPr>
            <a:spLocks noGrp="1"/>
          </p:cNvSpPr>
          <p:nvPr>
            <p:ph type="title"/>
          </p:nvPr>
        </p:nvSpPr>
        <p:spPr/>
        <p:txBody>
          <a:bodyPr/>
          <a:lstStyle/>
          <a:p>
            <a:r>
              <a:rPr lang="en-US"/>
              <a:t>A More Detailed History of AI</a:t>
            </a:r>
            <a:endParaRPr lang="en-US" dirty="0"/>
          </a:p>
        </p:txBody>
      </p:sp>
      <p:sp>
        <p:nvSpPr>
          <p:cNvPr id="3" name="Content Placeholder 2">
            <a:extLst>
              <a:ext uri="{FF2B5EF4-FFF2-40B4-BE49-F238E27FC236}">
                <a16:creationId xmlns:a16="http://schemas.microsoft.com/office/drawing/2014/main" id="{32BCC61E-DE04-6F37-22C9-40FB7BC354EF}"/>
              </a:ext>
            </a:extLst>
          </p:cNvPr>
          <p:cNvSpPr>
            <a:spLocks noGrp="1"/>
          </p:cNvSpPr>
          <p:nvPr>
            <p:ph idx="1"/>
          </p:nvPr>
        </p:nvSpPr>
        <p:spPr>
          <a:xfrm>
            <a:off x="1066800" y="2103120"/>
            <a:ext cx="10158248" cy="3849624"/>
          </a:xfrm>
        </p:spPr>
        <p:txBody>
          <a:bodyPr>
            <a:normAutofit lnSpcReduction="10000"/>
          </a:bodyPr>
          <a:lstStyle/>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Indian Epics: The Legend of </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Ghatotkacha</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Arabic Tales: The Mechanical Organisms of Al-</a:t>
            </a:r>
            <a:r>
              <a:rPr lang="en-US" sz="1800" b="0" i="1" dirty="0" err="1">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Jazari</a:t>
            </a: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200"/>
              </a:spcBef>
              <a:spcAft>
                <a:spcPts val="0"/>
              </a:spcAft>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Egyptian Mythology: The Statue of Hephaestus</a:t>
            </a: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These tales, spanning various cultures and epochs, showcase humanity’s </a:t>
            </a:r>
            <a:r>
              <a:rPr lang="en-US" sz="1800" dirty="0">
                <a:solidFill>
                  <a:srgbClr val="FF0000"/>
                </a:solidFill>
                <a:effectLst/>
                <a:latin typeface="Segoe UI" panose="020B0502040204020203" pitchFamily="34" charset="0"/>
                <a:ea typeface="Times New Roman" panose="02020603050405020304" pitchFamily="18" charset="0"/>
              </a:rPr>
              <a:t>long-standing fascination with creating life</a:t>
            </a:r>
            <a:r>
              <a:rPr lang="en-US" sz="1800" dirty="0">
                <a:effectLst/>
                <a:latin typeface="Segoe UI" panose="020B0502040204020203" pitchFamily="34" charset="0"/>
                <a:ea typeface="Times New Roman" panose="02020603050405020304" pitchFamily="18" charset="0"/>
              </a:rPr>
              <a:t> or life-like attributes through artificial means. </a:t>
            </a:r>
          </a:p>
          <a:p>
            <a:pPr marL="0" marR="0">
              <a:spcBef>
                <a:spcPts val="0"/>
              </a:spcBef>
              <a:spcAft>
                <a:spcPts val="0"/>
              </a:spcAft>
            </a:pPr>
            <a:endParaRPr lang="en-US" sz="1800" dirty="0">
              <a:effectLst/>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Though technologically unattainable in their respective eras, these myths and legends planted seeds of curiosity and aspiration that have, in some form, manifested in the pursuit of artificial intelligence and </a:t>
            </a:r>
            <a:r>
              <a:rPr lang="en-US" sz="1800" dirty="0">
                <a:solidFill>
                  <a:srgbClr val="FF0000"/>
                </a:solidFill>
                <a:effectLst/>
                <a:latin typeface="Segoe UI" panose="020B0502040204020203" pitchFamily="34" charset="0"/>
                <a:ea typeface="Times New Roman" panose="02020603050405020304" pitchFamily="18" charset="0"/>
              </a:rPr>
              <a:t>robotics in the modern era</a:t>
            </a:r>
            <a:r>
              <a:rPr lang="en-US" sz="1800" dirty="0">
                <a:effectLst/>
                <a:latin typeface="Segoe UI" panose="020B0502040204020203" pitchFamily="34" charset="0"/>
                <a:ea typeface="Times New Roman" panose="02020603050405020304" pitchFamily="18" charset="0"/>
              </a:rPr>
              <a:t>. </a:t>
            </a:r>
          </a:p>
          <a:p>
            <a:pPr marL="0" marR="0">
              <a:spcBef>
                <a:spcPts val="0"/>
              </a:spcBef>
              <a:spcAft>
                <a:spcPts val="0"/>
              </a:spcAft>
            </a:pPr>
            <a:endParaRPr lang="en-US" dirty="0">
              <a:latin typeface="Segoe UI" panose="020B0502040204020203" pitchFamily="34" charset="0"/>
              <a:ea typeface="Times New Roman" panose="02020603050405020304" pitchFamily="18" charset="0"/>
            </a:endParaRPr>
          </a:p>
          <a:p>
            <a:pPr marL="0" marR="0">
              <a:spcBef>
                <a:spcPts val="0"/>
              </a:spcBef>
              <a:spcAft>
                <a:spcPts val="0"/>
              </a:spcAft>
            </a:pPr>
            <a:r>
              <a:rPr lang="en-US" sz="1800" dirty="0">
                <a:effectLst/>
                <a:latin typeface="Segoe UI" panose="020B0502040204020203" pitchFamily="34" charset="0"/>
                <a:ea typeface="Times New Roman" panose="02020603050405020304" pitchFamily="18" charset="0"/>
              </a:rPr>
              <a:t>They symbolize early dialogues about </a:t>
            </a:r>
            <a:r>
              <a:rPr lang="en-US" sz="1800" dirty="0">
                <a:solidFill>
                  <a:srgbClr val="FF0000"/>
                </a:solidFill>
                <a:effectLst/>
                <a:latin typeface="Segoe UI" panose="020B0502040204020203" pitchFamily="34" charset="0"/>
                <a:ea typeface="Times New Roman" panose="02020603050405020304" pitchFamily="18" charset="0"/>
              </a:rPr>
              <a:t>creation, control, morality, and the blurry boundaries between the animate and inanimate</a:t>
            </a:r>
            <a:r>
              <a:rPr lang="en-US" sz="1800" dirty="0">
                <a:effectLst/>
                <a:latin typeface="Segoe UI" panose="020B0502040204020203" pitchFamily="34" charset="0"/>
                <a:ea typeface="Times New Roman" panose="02020603050405020304" pitchFamily="18" charset="0"/>
              </a:rPr>
              <a:t>, themes that continue to pervade discussions on artificial intelligence and synthetic biology today.</a:t>
            </a:r>
            <a:endParaRPr lang="en-US" sz="1800" dirty="0">
              <a:effectLst/>
              <a:latin typeface="Times New Roman" panose="02020603050405020304" pitchFamily="18" charset="0"/>
              <a:ea typeface="Times New Roman" panose="02020603050405020304" pitchFamily="18" charset="0"/>
            </a:endParaRPr>
          </a:p>
          <a:p>
            <a:pPr marL="0" marR="0" indent="0">
              <a:spcBef>
                <a:spcPts val="200"/>
              </a:spcBef>
              <a:spcAft>
                <a:spcPts val="0"/>
              </a:spcAft>
              <a:buNone/>
            </a:pPr>
            <a:endParaRPr lang="en-US" sz="2000" i="1" dirty="0">
              <a:solidFill>
                <a:srgbClr val="2F5496"/>
              </a:solidFill>
              <a:latin typeface="Segoe UI"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20666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a:bodyPr>
          <a:lstStyle/>
          <a:p>
            <a:pPr marL="0" marR="0">
              <a:spcBef>
                <a:spcPts val="0"/>
              </a:spcBef>
              <a:spcAft>
                <a:spcPts val="0"/>
              </a:spcAft>
            </a:pPr>
            <a:r>
              <a:rPr lang="en-US" sz="2000" b="1" dirty="0">
                <a:effectLst/>
                <a:ea typeface="Times New Roman" panose="02020603050405020304" pitchFamily="18" charset="0"/>
              </a:rPr>
              <a:t>René Descartes: Mind-Body Dualism and Mechanistic Biology</a:t>
            </a:r>
            <a:endParaRPr lang="en-US" sz="2000" dirty="0">
              <a:effectLst/>
              <a:ea typeface="Times New Roman" panose="02020603050405020304" pitchFamily="18" charset="0"/>
            </a:endParaRPr>
          </a:p>
          <a:p>
            <a:pPr lvl="1"/>
            <a:r>
              <a:rPr lang="en-US" sz="2000" kern="0" dirty="0">
                <a:effectLst/>
                <a:ea typeface="Times New Roman" panose="02020603050405020304" pitchFamily="18" charset="0"/>
              </a:rPr>
              <a:t>Descartes, a 17th-century philosopher, introduced a pivotal concept known as </a:t>
            </a:r>
            <a:r>
              <a:rPr lang="en-US" sz="2000" kern="0" dirty="0">
                <a:solidFill>
                  <a:srgbClr val="FF0000"/>
                </a:solidFill>
                <a:effectLst/>
                <a:ea typeface="Times New Roman" panose="02020603050405020304" pitchFamily="18" charset="0"/>
              </a:rPr>
              <a:t>Cartesian Dualism, </a:t>
            </a:r>
            <a:r>
              <a:rPr lang="en-US" sz="2000" kern="0" dirty="0">
                <a:effectLst/>
                <a:ea typeface="Times New Roman" panose="02020603050405020304" pitchFamily="18" charset="0"/>
              </a:rPr>
              <a:t>which distinguishes between the mind (res cogitans) and the body (res extensa). </a:t>
            </a:r>
          </a:p>
          <a:p>
            <a:pPr marL="274320" lvl="1" indent="0">
              <a:buNone/>
            </a:pPr>
            <a:endParaRPr lang="en-US" sz="2000" kern="0" dirty="0">
              <a:effectLst/>
              <a:ea typeface="Times New Roman" panose="02020603050405020304" pitchFamily="18" charset="0"/>
            </a:endParaRPr>
          </a:p>
          <a:p>
            <a:pPr lvl="1"/>
            <a:r>
              <a:rPr lang="en-US" sz="2000" kern="0" dirty="0">
                <a:effectLst/>
                <a:ea typeface="Times New Roman" panose="02020603050405020304" pitchFamily="18" charset="0"/>
              </a:rPr>
              <a:t>The body, including the brain, was considered a machine by Descartes, subject to physical laws and mechanistic explanations. </a:t>
            </a:r>
            <a:r>
              <a:rPr lang="en-US" sz="2000" kern="0" dirty="0">
                <a:solidFill>
                  <a:srgbClr val="FF0000"/>
                </a:solidFill>
                <a:effectLst/>
                <a:ea typeface="Times New Roman" panose="02020603050405020304" pitchFamily="18" charset="0"/>
              </a:rPr>
              <a:t>However, the mind, embodying thought and consciousness, was considered non-material and inherently separate from the body.</a:t>
            </a:r>
            <a:r>
              <a:rPr lang="en-US" sz="2000" dirty="0">
                <a:solidFill>
                  <a:srgbClr val="FF0000"/>
                </a:solidFill>
                <a:effectLst/>
              </a:rPr>
              <a:t> </a:t>
            </a:r>
          </a:p>
          <a:p>
            <a:pPr lvl="1"/>
            <a:endParaRPr lang="en-US" sz="2000" dirty="0">
              <a:solidFill>
                <a:srgbClr val="FF0000"/>
              </a:solidFill>
              <a:effectLst/>
            </a:endParaRPr>
          </a:p>
          <a:p>
            <a:pPr lvl="1"/>
            <a:r>
              <a:rPr lang="en-US" sz="2000" dirty="0"/>
              <a:t>The nature of thought and consciousness (whether it is a physical or spiritual entity) is STILL a massive topic in modern philosophy (</a:t>
            </a:r>
            <a:r>
              <a:rPr lang="en-US" sz="2000" dirty="0">
                <a:solidFill>
                  <a:srgbClr val="FF0000"/>
                </a:solidFill>
              </a:rPr>
              <a:t>Sam Harris, Christopher Hitchens, Jordan Petersen, Stephen Fry, and many more on YouTube)</a:t>
            </a:r>
          </a:p>
        </p:txBody>
      </p:sp>
    </p:spTree>
    <p:extLst>
      <p:ext uri="{BB962C8B-B14F-4D97-AF65-F5344CB8AC3E}">
        <p14:creationId xmlns:p14="http://schemas.microsoft.com/office/powerpoint/2010/main" val="72505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521A-1352-5592-F4DA-ED0608EC4252}"/>
              </a:ext>
            </a:extLst>
          </p:cNvPr>
          <p:cNvSpPr>
            <a:spLocks noGrp="1"/>
          </p:cNvSpPr>
          <p:nvPr>
            <p:ph type="title"/>
          </p:nvPr>
        </p:nvSpPr>
        <p:spPr/>
        <p:txBody>
          <a:bodyPr/>
          <a:lstStyle/>
          <a:p>
            <a:r>
              <a:rPr lang="en-US" dirty="0"/>
              <a:t>Philosophical Underpinnings of AI</a:t>
            </a:r>
          </a:p>
        </p:txBody>
      </p:sp>
      <p:sp>
        <p:nvSpPr>
          <p:cNvPr id="3" name="Content Placeholder 2">
            <a:extLst>
              <a:ext uri="{FF2B5EF4-FFF2-40B4-BE49-F238E27FC236}">
                <a16:creationId xmlns:a16="http://schemas.microsoft.com/office/drawing/2014/main" id="{8E87810A-2E82-B977-0062-5E5D99870072}"/>
              </a:ext>
            </a:extLst>
          </p:cNvPr>
          <p:cNvSpPr>
            <a:spLocks noGrp="1"/>
          </p:cNvSpPr>
          <p:nvPr>
            <p:ph idx="1"/>
          </p:nvPr>
        </p:nvSpPr>
        <p:spPr/>
        <p:txBody>
          <a:bodyPr>
            <a:normAutofit fontScale="85000" lnSpcReduction="20000"/>
          </a:bodyPr>
          <a:lstStyle/>
          <a:p>
            <a:pPr marL="0" marR="0">
              <a:spcBef>
                <a:spcPts val="1500"/>
              </a:spcBef>
              <a:spcAft>
                <a:spcPts val="1500"/>
              </a:spcAft>
            </a:pPr>
            <a:r>
              <a:rPr lang="en-US" sz="2000" dirty="0">
                <a:effectLst/>
                <a:latin typeface="Segoe UI" panose="020B0502040204020203" pitchFamily="34" charset="0"/>
                <a:ea typeface="Times New Roman" panose="02020603050405020304" pitchFamily="18" charset="0"/>
              </a:rPr>
              <a:t>Key Considerations from Descartes' Perspective: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Animacy and Automation:</a:t>
            </a:r>
            <a:r>
              <a:rPr lang="en-US" sz="2000" dirty="0">
                <a:effectLst/>
                <a:latin typeface="Segoe UI" panose="020B0502040204020203" pitchFamily="34" charset="0"/>
                <a:ea typeface="Times New Roman" panose="02020603050405020304" pitchFamily="18" charset="0"/>
              </a:rPr>
              <a:t> Descartes conceded that machines might be able to </a:t>
            </a:r>
            <a:r>
              <a:rPr lang="en-US" sz="2000" dirty="0">
                <a:solidFill>
                  <a:srgbClr val="FF0000"/>
                </a:solidFill>
                <a:effectLst/>
                <a:latin typeface="Segoe UI" panose="020B0502040204020203" pitchFamily="34" charset="0"/>
                <a:ea typeface="Times New Roman" panose="02020603050405020304" pitchFamily="18" charset="0"/>
              </a:rPr>
              <a:t>emulate certain human behaviors </a:t>
            </a:r>
            <a:r>
              <a:rPr lang="en-US" sz="2000" dirty="0">
                <a:effectLst/>
                <a:latin typeface="Segoe UI" panose="020B0502040204020203" pitchFamily="34" charset="0"/>
                <a:ea typeface="Times New Roman" panose="02020603050405020304" pitchFamily="18" charset="0"/>
              </a:rPr>
              <a:t>but fundamentally denied the possibility of machines possessing minds or consciousness.</a:t>
            </a:r>
          </a:p>
          <a:p>
            <a:pPr marL="0" marR="0" lvl="0" indent="0">
              <a:spcBef>
                <a:spcPts val="0"/>
              </a:spcBef>
              <a:spcAft>
                <a:spcPts val="0"/>
              </a:spcAft>
              <a:buSzPts val="1000"/>
              <a:buNone/>
              <a:tabLst>
                <a:tab pos="457200" algn="l"/>
              </a:tabLst>
            </a:pP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000" b="1" dirty="0">
                <a:effectLst/>
                <a:latin typeface="Segoe UI" panose="020B0502040204020203" pitchFamily="34" charset="0"/>
                <a:ea typeface="Times New Roman" panose="02020603050405020304" pitchFamily="18" charset="0"/>
              </a:rPr>
              <a:t>Innate Ideas and True Understanding:</a:t>
            </a:r>
            <a:r>
              <a:rPr lang="en-US" sz="2000" dirty="0">
                <a:effectLst/>
                <a:latin typeface="Segoe UI" panose="020B0502040204020203" pitchFamily="34" charset="0"/>
                <a:ea typeface="Times New Roman" panose="02020603050405020304" pitchFamily="18" charset="0"/>
              </a:rPr>
              <a:t> Descartes posited that certain ideas and capacities are innate to the human mind and cannot be replicated by or instilled into machines, as </a:t>
            </a:r>
            <a:r>
              <a:rPr lang="en-US" sz="2000" dirty="0">
                <a:solidFill>
                  <a:srgbClr val="FF0000"/>
                </a:solidFill>
                <a:effectLst/>
                <a:latin typeface="Segoe UI" panose="020B0502040204020203" pitchFamily="34" charset="0"/>
                <a:ea typeface="Times New Roman" panose="02020603050405020304" pitchFamily="18" charset="0"/>
              </a:rPr>
              <a:t>genuine understanding and consciousness are non-mechanistic phenomena.</a:t>
            </a:r>
          </a:p>
          <a:p>
            <a:pPr marL="342900" marR="0" lvl="0" indent="-342900">
              <a:spcBef>
                <a:spcPts val="0"/>
              </a:spcBef>
              <a:spcAft>
                <a:spcPts val="0"/>
              </a:spcAft>
              <a:buSzPts val="1000"/>
              <a:buFont typeface="Symbol" pitchFamily="2" charset="2"/>
              <a:buChar char=""/>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2000" dirty="0">
              <a:solidFill>
                <a:srgbClr val="FF0000"/>
              </a:solidFill>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solidFill>
                  <a:srgbClr val="00B050"/>
                </a:solidFill>
              </a:rPr>
              <a:t>In terms of the ETHICS of artificial intelligence, this is an extremely important idea – if an artificially intelligent being carries out an act that society considers to be immoral or unethical, it would then follow that this ”behavior” is either random or comes somehow from the human that created/programmed her.  I mean programmed IT.</a:t>
            </a:r>
          </a:p>
          <a:p>
            <a:pPr marL="0" marR="0">
              <a:spcBef>
                <a:spcPts val="0"/>
              </a:spcBef>
              <a:spcAft>
                <a:spcPts val="0"/>
              </a:spcAft>
            </a:pPr>
            <a:endParaRPr lang="en-US" sz="2000" dirty="0">
              <a:solidFill>
                <a:srgbClr val="00B050"/>
              </a:solidFill>
            </a:endParaRPr>
          </a:p>
          <a:p>
            <a:pPr marL="0" marR="0">
              <a:spcBef>
                <a:spcPts val="0"/>
              </a:spcBef>
              <a:spcAft>
                <a:spcPts val="0"/>
              </a:spcAft>
            </a:pPr>
            <a:r>
              <a:rPr lang="en-US" sz="2000" dirty="0">
                <a:solidFill>
                  <a:srgbClr val="00B050"/>
                </a:solidFill>
              </a:rPr>
              <a:t>So, how could we tell if an artificially intelligent machine was truly intelligent (as opposed to just mimicking its creator???</a:t>
            </a:r>
          </a:p>
        </p:txBody>
      </p:sp>
    </p:spTree>
    <p:extLst>
      <p:ext uri="{BB962C8B-B14F-4D97-AF65-F5344CB8AC3E}">
        <p14:creationId xmlns:p14="http://schemas.microsoft.com/office/powerpoint/2010/main" val="1844436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E3493C-9EE5-40C5-9902-4A0416374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C2DD8-0EC6-4B41-91E6-4A8E336AF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person in a suit&#10;&#10;Description automatically generated">
            <a:extLst>
              <a:ext uri="{FF2B5EF4-FFF2-40B4-BE49-F238E27FC236}">
                <a16:creationId xmlns:a16="http://schemas.microsoft.com/office/drawing/2014/main" id="{0E797F89-248B-5AB6-0194-B6650AD5FCCF}"/>
              </a:ext>
            </a:extLst>
          </p:cNvPr>
          <p:cNvPicPr>
            <a:picLocks noChangeAspect="1"/>
          </p:cNvPicPr>
          <p:nvPr/>
        </p:nvPicPr>
        <p:blipFill rotWithShape="1">
          <a:blip r:embed="rId2"/>
          <a:srcRect l="765" r="767" b="2"/>
          <a:stretch/>
        </p:blipFill>
        <p:spPr>
          <a:xfrm>
            <a:off x="234696" y="237744"/>
            <a:ext cx="3996183" cy="6382512"/>
          </a:xfrm>
          <a:prstGeom prst="rect">
            <a:avLst/>
          </a:prstGeom>
        </p:spPr>
      </p:pic>
      <p:sp>
        <p:nvSpPr>
          <p:cNvPr id="14" name="Rectangle 13">
            <a:extLst>
              <a:ext uri="{FF2B5EF4-FFF2-40B4-BE49-F238E27FC236}">
                <a16:creationId xmlns:a16="http://schemas.microsoft.com/office/drawing/2014/main" id="{D5E3F933-FC69-4374-A35F-CF403653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494" y="374904"/>
            <a:ext cx="7440649"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89FE519-1FAC-A750-32CA-9EEB1CE3F601}"/>
              </a:ext>
            </a:extLst>
          </p:cNvPr>
          <p:cNvSpPr>
            <a:spLocks noGrp="1"/>
          </p:cNvSpPr>
          <p:nvPr>
            <p:ph type="title"/>
          </p:nvPr>
        </p:nvSpPr>
        <p:spPr>
          <a:xfrm>
            <a:off x="4965192" y="642593"/>
            <a:ext cx="6280826" cy="792668"/>
          </a:xfrm>
        </p:spPr>
        <p:txBody>
          <a:bodyPr>
            <a:normAutofit/>
          </a:bodyPr>
          <a:lstStyle/>
          <a:p>
            <a:r>
              <a:rPr lang="en-US" dirty="0"/>
              <a:t>The Imitation Game</a:t>
            </a:r>
          </a:p>
        </p:txBody>
      </p:sp>
      <p:sp>
        <p:nvSpPr>
          <p:cNvPr id="3" name="Content Placeholder 2">
            <a:extLst>
              <a:ext uri="{FF2B5EF4-FFF2-40B4-BE49-F238E27FC236}">
                <a16:creationId xmlns:a16="http://schemas.microsoft.com/office/drawing/2014/main" id="{45A002BA-16A7-8690-B436-90EC447AB967}"/>
              </a:ext>
            </a:extLst>
          </p:cNvPr>
          <p:cNvSpPr>
            <a:spLocks noGrp="1"/>
          </p:cNvSpPr>
          <p:nvPr>
            <p:ph idx="1"/>
          </p:nvPr>
        </p:nvSpPr>
        <p:spPr>
          <a:xfrm>
            <a:off x="4965192" y="1562582"/>
            <a:ext cx="6280826" cy="4920514"/>
          </a:xfrm>
        </p:spPr>
        <p:txBody>
          <a:bodyPr>
            <a:normAutofit lnSpcReduction="10000"/>
          </a:bodyPr>
          <a:lstStyle/>
          <a:p>
            <a:pPr marL="0" marR="0">
              <a:lnSpc>
                <a:spcPct val="90000"/>
              </a:lnSpc>
              <a:spcBef>
                <a:spcPts val="0"/>
              </a:spcBef>
              <a:spcAft>
                <a:spcPts val="1500"/>
              </a:spcAft>
            </a:pPr>
            <a:r>
              <a:rPr lang="en-US" dirty="0">
                <a:solidFill>
                  <a:srgbClr val="FF0000"/>
                </a:solidFill>
                <a:effectLst/>
                <a:latin typeface="Segoe UI" panose="020B0502040204020203" pitchFamily="34" charset="0"/>
                <a:ea typeface="Times New Roman" panose="02020603050405020304" pitchFamily="18" charset="0"/>
              </a:rPr>
              <a:t>Alan Turing</a:t>
            </a:r>
            <a:r>
              <a:rPr lang="en-US" dirty="0">
                <a:solidFill>
                  <a:srgbClr val="FF0000"/>
                </a:solidFill>
                <a:latin typeface="Segoe UI" panose="020B0502040204020203" pitchFamily="34" charset="0"/>
                <a:ea typeface="Times New Roman" panose="02020603050405020304" pitchFamily="18" charset="0"/>
              </a:rPr>
              <a:t> </a:t>
            </a:r>
            <a:r>
              <a:rPr lang="en-US" dirty="0">
                <a:effectLst/>
                <a:latin typeface="Segoe UI" panose="020B0502040204020203" pitchFamily="34" charset="0"/>
                <a:ea typeface="Times New Roman" panose="02020603050405020304" pitchFamily="18" charset="0"/>
              </a:rPr>
              <a:t>provided a contrasting perspective, suggesting that machines might emulate, if not genuinely possess, forms of intelligence. Turing introduced the </a:t>
            </a:r>
            <a:r>
              <a:rPr lang="en-US" dirty="0">
                <a:solidFill>
                  <a:srgbClr val="FF0000"/>
                </a:solidFill>
                <a:effectLst/>
                <a:latin typeface="Segoe UI" panose="020B0502040204020203" pitchFamily="34" charset="0"/>
                <a:ea typeface="Times New Roman" panose="02020603050405020304" pitchFamily="18" charset="0"/>
              </a:rPr>
              <a:t>Imitation Game </a:t>
            </a:r>
            <a:r>
              <a:rPr lang="en-US" dirty="0">
                <a:effectLst/>
                <a:latin typeface="Segoe UI" panose="020B0502040204020203" pitchFamily="34" charset="0"/>
                <a:ea typeface="Times New Roman" panose="02020603050405020304" pitchFamily="18" charset="0"/>
              </a:rPr>
              <a:t>(now known as the Turing Test) as a criterion to assess machine intelligence.</a:t>
            </a:r>
            <a:endParaRPr lang="en-US" dirty="0">
              <a:effectLst/>
              <a:latin typeface="Times New Roman" panose="02020603050405020304" pitchFamily="18" charset="0"/>
              <a:ea typeface="Times New Roman" panose="02020603050405020304" pitchFamily="18" charset="0"/>
            </a:endParaRPr>
          </a:p>
          <a:p>
            <a:pPr marL="0" marR="0">
              <a:lnSpc>
                <a:spcPct val="90000"/>
              </a:lnSpc>
              <a:spcBef>
                <a:spcPts val="1500"/>
              </a:spcBef>
              <a:spcAft>
                <a:spcPts val="1500"/>
              </a:spcAft>
            </a:pPr>
            <a:r>
              <a:rPr lang="en-US" dirty="0">
                <a:effectLst/>
                <a:latin typeface="Segoe UI" panose="020B0502040204020203" pitchFamily="34" charset="0"/>
                <a:ea typeface="Times New Roman" panose="02020603050405020304" pitchFamily="18" charset="0"/>
              </a:rPr>
              <a:t>Key Considerations from Turing's Perspective:</a:t>
            </a: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err="1">
                <a:effectLst/>
                <a:latin typeface="Segoe UI" panose="020B0502040204020203" pitchFamily="34" charset="0"/>
                <a:ea typeface="Times New Roman" panose="02020603050405020304" pitchFamily="18" charset="0"/>
              </a:rPr>
              <a:t>Behavioural</a:t>
            </a:r>
            <a:r>
              <a:rPr lang="en-US" b="1" dirty="0">
                <a:effectLst/>
                <a:latin typeface="Segoe UI" panose="020B0502040204020203" pitchFamily="34" charset="0"/>
                <a:ea typeface="Times New Roman" panose="02020603050405020304" pitchFamily="18" charset="0"/>
              </a:rPr>
              <a:t> Indicators of Intelligence:</a:t>
            </a:r>
            <a:r>
              <a:rPr lang="en-US" dirty="0">
                <a:effectLst/>
                <a:latin typeface="Segoe UI" panose="020B0502040204020203" pitchFamily="34" charset="0"/>
                <a:ea typeface="Times New Roman" panose="02020603050405020304" pitchFamily="18" charset="0"/>
              </a:rPr>
              <a:t> Turing proposed that </a:t>
            </a:r>
            <a:r>
              <a:rPr lang="en-US" dirty="0">
                <a:solidFill>
                  <a:srgbClr val="FF0000"/>
                </a:solidFill>
                <a:effectLst/>
                <a:latin typeface="Segoe UI" panose="020B0502040204020203" pitchFamily="34" charset="0"/>
                <a:ea typeface="Times New Roman" panose="02020603050405020304" pitchFamily="18" charset="0"/>
              </a:rPr>
              <a:t>if a machine could interact in a manner indistinguishable from a human (in a text-based communication), it could be considered intelligent</a:t>
            </a:r>
            <a:r>
              <a:rPr lang="en-US" dirty="0">
                <a:effectLst/>
                <a:latin typeface="Segoe UI" panose="020B0502040204020203" pitchFamily="34" charset="0"/>
                <a:ea typeface="Times New Roman" panose="02020603050405020304" pitchFamily="18" charset="0"/>
              </a:rPr>
              <a:t>, focusing on </a:t>
            </a:r>
            <a:r>
              <a:rPr lang="en-US" dirty="0">
                <a:solidFill>
                  <a:srgbClr val="00B050"/>
                </a:solidFill>
                <a:effectLst/>
                <a:latin typeface="Segoe UI" panose="020B0502040204020203" pitchFamily="34" charset="0"/>
                <a:ea typeface="Times New Roman" panose="02020603050405020304" pitchFamily="18" charset="0"/>
              </a:rPr>
              <a:t>observable behavior </a:t>
            </a:r>
            <a:r>
              <a:rPr lang="en-US" dirty="0">
                <a:effectLst/>
                <a:latin typeface="Segoe UI" panose="020B0502040204020203" pitchFamily="34" charset="0"/>
                <a:ea typeface="Times New Roman" panose="02020603050405020304" pitchFamily="18" charset="0"/>
              </a:rPr>
              <a:t>as an indicator of intelligence rather than underlying consciousness or understanding.</a:t>
            </a:r>
          </a:p>
          <a:p>
            <a:pPr marL="0" marR="0" lvl="0" indent="0">
              <a:lnSpc>
                <a:spcPct val="90000"/>
              </a:lnSpc>
              <a:spcBef>
                <a:spcPts val="0"/>
              </a:spcBef>
              <a:spcAft>
                <a:spcPts val="0"/>
              </a:spcAft>
              <a:buSzPts val="1000"/>
              <a:buNone/>
              <a:tabLst>
                <a:tab pos="457200" algn="l"/>
              </a:tabLst>
            </a:pPr>
            <a:endParaRPr lang="en-US" dirty="0">
              <a:effectLst/>
              <a:latin typeface="Times New Roman" panose="02020603050405020304" pitchFamily="18" charset="0"/>
              <a:ea typeface="Times New Roman" panose="02020603050405020304" pitchFamily="18" charset="0"/>
            </a:endParaRPr>
          </a:p>
          <a:p>
            <a:pPr marL="342900" marR="0" lvl="0" indent="-342900">
              <a:lnSpc>
                <a:spcPct val="90000"/>
              </a:lnSpc>
              <a:spcBef>
                <a:spcPts val="0"/>
              </a:spcBef>
              <a:spcAft>
                <a:spcPts val="0"/>
              </a:spcAft>
              <a:buSzPts val="1000"/>
              <a:buFont typeface="Symbol" pitchFamily="2" charset="2"/>
              <a:buChar char=""/>
              <a:tabLst>
                <a:tab pos="457200" algn="l"/>
              </a:tabLst>
            </a:pPr>
            <a:r>
              <a:rPr lang="en-US" b="1" dirty="0">
                <a:effectLst/>
                <a:latin typeface="Segoe UI" panose="020B0502040204020203" pitchFamily="34" charset="0"/>
                <a:ea typeface="Times New Roman" panose="02020603050405020304" pitchFamily="18" charset="0"/>
              </a:rPr>
              <a:t>Learning Machines:</a:t>
            </a:r>
            <a:r>
              <a:rPr lang="en-US" dirty="0">
                <a:effectLst/>
                <a:latin typeface="Segoe UI" panose="020B0502040204020203" pitchFamily="34" charset="0"/>
                <a:ea typeface="Times New Roman" panose="02020603050405020304" pitchFamily="18" charset="0"/>
              </a:rPr>
              <a:t> Turing speculated on the possibility of </a:t>
            </a:r>
            <a:r>
              <a:rPr lang="en-US" dirty="0">
                <a:solidFill>
                  <a:srgbClr val="FF0000"/>
                </a:solidFill>
                <a:effectLst/>
                <a:latin typeface="Segoe UI" panose="020B0502040204020203" pitchFamily="34" charset="0"/>
                <a:ea typeface="Times New Roman" panose="02020603050405020304" pitchFamily="18" charset="0"/>
              </a:rPr>
              <a:t>machines learning and adapting</a:t>
            </a:r>
            <a:r>
              <a:rPr lang="en-US" dirty="0">
                <a:effectLst/>
                <a:latin typeface="Segoe UI" panose="020B0502040204020203" pitchFamily="34" charset="0"/>
                <a:ea typeface="Times New Roman" panose="02020603050405020304" pitchFamily="18" charset="0"/>
              </a:rPr>
              <a:t>, evolving their capacities, and thereby enhancing their ability to exhibit intelligent behavior.</a:t>
            </a:r>
            <a:endParaRPr lang="en-US" dirty="0">
              <a:effectLst/>
              <a:latin typeface="Times New Roman" panose="02020603050405020304" pitchFamily="18" charset="0"/>
              <a:ea typeface="Times New Roman" panose="02020603050405020304" pitchFamily="18" charset="0"/>
            </a:endParaRPr>
          </a:p>
          <a:p>
            <a:pPr>
              <a:lnSpc>
                <a:spcPct val="90000"/>
              </a:lnSpc>
            </a:pPr>
            <a:endParaRPr lang="en-US" sz="1500" dirty="0"/>
          </a:p>
        </p:txBody>
      </p:sp>
    </p:spTree>
    <p:extLst>
      <p:ext uri="{BB962C8B-B14F-4D97-AF65-F5344CB8AC3E}">
        <p14:creationId xmlns:p14="http://schemas.microsoft.com/office/powerpoint/2010/main" val="3275901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4CA6-5524-3DBC-125A-65EBB57F7C27}"/>
              </a:ext>
            </a:extLst>
          </p:cNvPr>
          <p:cNvSpPr>
            <a:spLocks noGrp="1"/>
          </p:cNvSpPr>
          <p:nvPr>
            <p:ph type="title"/>
          </p:nvPr>
        </p:nvSpPr>
        <p:spPr/>
        <p:txBody>
          <a:bodyPr/>
          <a:lstStyle/>
          <a:p>
            <a:r>
              <a:rPr lang="en-US" dirty="0"/>
              <a:t>Big Questions</a:t>
            </a:r>
          </a:p>
        </p:txBody>
      </p:sp>
      <p:sp>
        <p:nvSpPr>
          <p:cNvPr id="3" name="Content Placeholder 2">
            <a:extLst>
              <a:ext uri="{FF2B5EF4-FFF2-40B4-BE49-F238E27FC236}">
                <a16:creationId xmlns:a16="http://schemas.microsoft.com/office/drawing/2014/main" id="{54C4904E-B1FB-2B91-48FE-C7BBB3929DE9}"/>
              </a:ext>
            </a:extLst>
          </p:cNvPr>
          <p:cNvSpPr>
            <a:spLocks noGrp="1"/>
          </p:cNvSpPr>
          <p:nvPr>
            <p:ph idx="1"/>
          </p:nvPr>
        </p:nvSpPr>
        <p:spPr/>
        <p:txBody>
          <a:bodyPr>
            <a:normAutofit/>
          </a:bodyPr>
          <a:lstStyle/>
          <a:p>
            <a:r>
              <a:rPr lang="en-US" sz="2000" dirty="0"/>
              <a:t>Does mimicking intelligence equate to genuine intelligence?</a:t>
            </a:r>
          </a:p>
          <a:p>
            <a:endParaRPr lang="en-US" sz="2000" dirty="0"/>
          </a:p>
          <a:p>
            <a:r>
              <a:rPr lang="en-US" sz="2000" dirty="0"/>
              <a:t>Is the conscious experience a necessary component of intelligence?</a:t>
            </a:r>
          </a:p>
          <a:p>
            <a:pPr marL="0" indent="0">
              <a:buNone/>
            </a:pPr>
            <a:endParaRPr lang="en-US" sz="2000" dirty="0"/>
          </a:p>
          <a:p>
            <a:r>
              <a:rPr lang="en-US" sz="2000" dirty="0"/>
              <a:t>Can a machine that behaves intelligently be considered a mind, even in the absence of conscious experience or understanding?</a:t>
            </a:r>
          </a:p>
          <a:p>
            <a:endParaRPr lang="en-US" sz="2000" dirty="0"/>
          </a:p>
          <a:p>
            <a:r>
              <a:rPr lang="en-US" sz="2000" dirty="0">
                <a:solidFill>
                  <a:srgbClr val="FF0000"/>
                </a:solidFill>
              </a:rPr>
              <a:t>In this sense, the philosophical viewpoints of Descartes and Turing are divergent from one another!</a:t>
            </a:r>
          </a:p>
        </p:txBody>
      </p:sp>
    </p:spTree>
    <p:extLst>
      <p:ext uri="{BB962C8B-B14F-4D97-AF65-F5344CB8AC3E}">
        <p14:creationId xmlns:p14="http://schemas.microsoft.com/office/powerpoint/2010/main" val="284903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579C-BD2B-CEDF-6951-501C5C4BA8C4}"/>
              </a:ext>
            </a:extLst>
          </p:cNvPr>
          <p:cNvSpPr>
            <a:spLocks noGrp="1"/>
          </p:cNvSpPr>
          <p:nvPr>
            <p:ph type="title"/>
          </p:nvPr>
        </p:nvSpPr>
        <p:spPr/>
        <p:txBody>
          <a:bodyPr>
            <a:normAutofit fontScale="90000"/>
          </a:bodyPr>
          <a:lstStyle/>
          <a:p>
            <a:r>
              <a:rPr lang="en-US" dirty="0"/>
              <a:t>Synergy and Disparity: Integrating and Diverging Views	</a:t>
            </a:r>
          </a:p>
        </p:txBody>
      </p:sp>
      <p:sp>
        <p:nvSpPr>
          <p:cNvPr id="3" name="Content Placeholder 2">
            <a:extLst>
              <a:ext uri="{FF2B5EF4-FFF2-40B4-BE49-F238E27FC236}">
                <a16:creationId xmlns:a16="http://schemas.microsoft.com/office/drawing/2014/main" id="{0CD36D83-811C-DAC5-6AE3-829B684D160F}"/>
              </a:ext>
            </a:extLst>
          </p:cNvPr>
          <p:cNvSpPr>
            <a:spLocks noGrp="1"/>
          </p:cNvSpPr>
          <p:nvPr>
            <p:ph idx="1"/>
          </p:nvPr>
        </p:nvSpPr>
        <p:spPr/>
        <p:txBody>
          <a:bodyPr>
            <a:normAutofit/>
          </a:bodyPr>
          <a:lstStyle/>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Descartes and Turing come from vastly different epochs and intellectual landscapes, their views engage in an implicit dialogue that continues to permeate contemporary debates in artificial intelligence: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Consciousness and Machine:</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Is consciousness necessary for intelligence</a:t>
            </a:r>
            <a:r>
              <a:rPr lang="en-US" sz="1800" dirty="0">
                <a:effectLst/>
                <a:latin typeface="Segoe UI" panose="020B0502040204020203" pitchFamily="34" charset="0"/>
                <a:ea typeface="Times New Roman" panose="02020603050405020304" pitchFamily="18" charset="0"/>
              </a:rPr>
              <a:t>, and can machines possess or emulate consciousness?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Ethics of Creation:</a:t>
            </a:r>
            <a:r>
              <a:rPr lang="en-US" sz="1800" dirty="0">
                <a:effectLst/>
                <a:latin typeface="Segoe UI" panose="020B0502040204020203" pitchFamily="34" charset="0"/>
                <a:ea typeface="Times New Roman" panose="02020603050405020304" pitchFamily="18" charset="0"/>
              </a:rPr>
              <a:t> If machines can think or feel, </a:t>
            </a:r>
            <a:r>
              <a:rPr lang="en-US" sz="1800" dirty="0">
                <a:solidFill>
                  <a:srgbClr val="FF0000"/>
                </a:solidFill>
                <a:effectLst/>
                <a:latin typeface="Segoe UI" panose="020B0502040204020203" pitchFamily="34" charset="0"/>
                <a:ea typeface="Times New Roman" panose="02020603050405020304" pitchFamily="18" charset="0"/>
              </a:rPr>
              <a:t>what ethical considerations emerge in their creation and treatment?</a:t>
            </a: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Identity and Agency:</a:t>
            </a:r>
            <a:r>
              <a:rPr lang="en-US" sz="1800" dirty="0">
                <a:effectLst/>
                <a:latin typeface="Segoe UI" panose="020B0502040204020203" pitchFamily="34" charset="0"/>
                <a:ea typeface="Times New Roman" panose="02020603050405020304" pitchFamily="18" charset="0"/>
              </a:rPr>
              <a:t> </a:t>
            </a:r>
            <a:r>
              <a:rPr lang="en-US" sz="1800" dirty="0">
                <a:solidFill>
                  <a:srgbClr val="FF0000"/>
                </a:solidFill>
                <a:effectLst/>
                <a:latin typeface="Segoe UI" panose="020B0502040204020203" pitchFamily="34" charset="0"/>
                <a:ea typeface="Times New Roman" panose="02020603050405020304" pitchFamily="18" charset="0"/>
              </a:rPr>
              <a:t>Can a machine have a sense of self</a:t>
            </a:r>
            <a:r>
              <a:rPr lang="en-US" sz="1800" dirty="0">
                <a:effectLst/>
                <a:latin typeface="Segoe UI" panose="020B0502040204020203" pitchFamily="34" charset="0"/>
                <a:ea typeface="Times New Roman" panose="02020603050405020304" pitchFamily="18" charset="0"/>
              </a:rPr>
              <a:t>, and what constitutes genuine understanding and agency?</a:t>
            </a:r>
            <a:endParaRPr lang="en-US" sz="1800" dirty="0">
              <a:effectLst/>
              <a:latin typeface="Times New Roman" panose="02020603050405020304" pitchFamily="18" charset="0"/>
              <a:ea typeface="Times New Roman" panose="02020603050405020304" pitchFamily="18" charset="0"/>
            </a:endParaRPr>
          </a:p>
          <a:p>
            <a:pPr marL="0" marR="0">
              <a:spcBef>
                <a:spcPts val="1500"/>
              </a:spcBef>
              <a:spcAft>
                <a:spcPts val="0"/>
              </a:spcAft>
            </a:pPr>
            <a:r>
              <a:rPr lang="en-US" sz="1800" dirty="0">
                <a:effectLst/>
                <a:latin typeface="Segoe UI" panose="020B0502040204020203" pitchFamily="34" charset="0"/>
                <a:ea typeface="Times New Roman" panose="02020603050405020304" pitchFamily="18" charset="0"/>
              </a:rPr>
              <a:t>The discussions deriving from the perspectives of Descartes and Turing continue to influence philosophical, ethical, and practical considerations in the realms of artificial intelligence, cognitive science, and robotics. </a:t>
            </a:r>
            <a:endParaRPr lang="en-US" dirty="0"/>
          </a:p>
        </p:txBody>
      </p:sp>
    </p:spTree>
    <p:extLst>
      <p:ext uri="{BB962C8B-B14F-4D97-AF65-F5344CB8AC3E}">
        <p14:creationId xmlns:p14="http://schemas.microsoft.com/office/powerpoint/2010/main" val="717741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DBB8-AC3F-30AB-2258-321DD5B17BE7}"/>
              </a:ext>
            </a:extLst>
          </p:cNvPr>
          <p:cNvSpPr>
            <a:spLocks noGrp="1"/>
          </p:cNvSpPr>
          <p:nvPr>
            <p:ph type="title"/>
          </p:nvPr>
        </p:nvSpPr>
        <p:spPr/>
        <p:txBody>
          <a:bodyPr/>
          <a:lstStyle/>
          <a:p>
            <a:r>
              <a:rPr lang="en-US" dirty="0"/>
              <a:t>The Turing Test (1950)</a:t>
            </a:r>
          </a:p>
        </p:txBody>
      </p:sp>
      <p:sp>
        <p:nvSpPr>
          <p:cNvPr id="3" name="Content Placeholder 2">
            <a:extLst>
              <a:ext uri="{FF2B5EF4-FFF2-40B4-BE49-F238E27FC236}">
                <a16:creationId xmlns:a16="http://schemas.microsoft.com/office/drawing/2014/main" id="{0202D527-128E-FBCA-5F72-2168974BEC07}"/>
              </a:ext>
            </a:extLst>
          </p:cNvPr>
          <p:cNvSpPr>
            <a:spLocks noGrp="1"/>
          </p:cNvSpPr>
          <p:nvPr>
            <p:ph idx="1"/>
          </p:nvPr>
        </p:nvSpPr>
        <p:spPr>
          <a:xfrm>
            <a:off x="1066800" y="2103120"/>
            <a:ext cx="10058400" cy="4360742"/>
          </a:xfrm>
        </p:spPr>
        <p:txBody>
          <a:bodyPr>
            <a:normAutofit fontScale="92500" lnSpcReduction="20000"/>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Concept and Mechanism</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The Turing Test, initially called the Imitation Game by Turing, involves a human interrogator </a:t>
            </a:r>
            <a:r>
              <a:rPr lang="en-US" sz="1800" dirty="0">
                <a:solidFill>
                  <a:srgbClr val="FF0000"/>
                </a:solidFill>
                <a:effectLst/>
                <a:latin typeface="Segoe UI" panose="020B0502040204020203" pitchFamily="34" charset="0"/>
                <a:ea typeface="Times New Roman" panose="02020603050405020304" pitchFamily="18" charset="0"/>
              </a:rPr>
              <a:t>engaging in a natural language conversation with an unseen interlocutor</a:t>
            </a:r>
            <a:r>
              <a:rPr lang="en-US" sz="1800" dirty="0">
                <a:effectLst/>
                <a:latin typeface="Segoe UI" panose="020B0502040204020203" pitchFamily="34" charset="0"/>
                <a:ea typeface="Times New Roman" panose="02020603050405020304" pitchFamily="18" charset="0"/>
              </a:rPr>
              <a:t>, which could be either a human or a machine. The interrogator's task is to determine which is which, based solely on their responses to questions. If the interrogator is unable to reliably tell the machine from the human, the machine is said to have passed the test.</a:t>
            </a:r>
          </a:p>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Philosophical and Practical Implications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Turing’s Imitation Game is profound not merely as a proposed test for machine intelligence but also in the philosophical questions it raises about the nature of cognition, consciousness, and communication: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Behaviorism in Intelligence:</a:t>
            </a:r>
            <a:r>
              <a:rPr lang="en-US" sz="1800" dirty="0">
                <a:effectLst/>
                <a:latin typeface="Segoe UI" panose="020B0502040204020203" pitchFamily="34" charset="0"/>
                <a:ea typeface="Times New Roman" panose="02020603050405020304" pitchFamily="18" charset="0"/>
              </a:rPr>
              <a:t> The test leans into a behaviorist perspective, implying that </a:t>
            </a:r>
            <a:r>
              <a:rPr lang="en-US" sz="1800" dirty="0">
                <a:solidFill>
                  <a:srgbClr val="FF0000"/>
                </a:solidFill>
                <a:effectLst/>
                <a:latin typeface="Segoe UI" panose="020B0502040204020203" pitchFamily="34" charset="0"/>
                <a:ea typeface="Times New Roman" panose="02020603050405020304" pitchFamily="18" charset="0"/>
              </a:rPr>
              <a:t>intelligence can be deduced and defined by external, observable behavior </a:t>
            </a:r>
            <a:r>
              <a:rPr lang="en-US" sz="1800" dirty="0">
                <a:effectLst/>
                <a:latin typeface="Segoe UI" panose="020B0502040204020203" pitchFamily="34" charset="0"/>
                <a:ea typeface="Times New Roman" panose="02020603050405020304" pitchFamily="18" charset="0"/>
              </a:rPr>
              <a:t>rather than internal consciousness or cognitive processes.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Functionalism:</a:t>
            </a:r>
            <a:r>
              <a:rPr lang="en-US" sz="1800" dirty="0">
                <a:effectLst/>
                <a:latin typeface="Segoe UI" panose="020B0502040204020203" pitchFamily="34" charset="0"/>
                <a:ea typeface="Times New Roman" panose="02020603050405020304" pitchFamily="18" charset="0"/>
              </a:rPr>
              <a:t> It suggests a functionalist approach to understanding the mind, positing </a:t>
            </a:r>
            <a:r>
              <a:rPr lang="en-US" sz="1800" dirty="0">
                <a:solidFill>
                  <a:srgbClr val="FF0000"/>
                </a:solidFill>
                <a:effectLst/>
                <a:latin typeface="Segoe UI" panose="020B0502040204020203" pitchFamily="34" charset="0"/>
                <a:ea typeface="Times New Roman" panose="02020603050405020304" pitchFamily="18" charset="0"/>
              </a:rPr>
              <a:t>that if something acts intelligently, it can be considered intelligent </a:t>
            </a:r>
            <a:r>
              <a:rPr lang="en-US" sz="1800" dirty="0">
                <a:effectLst/>
                <a:latin typeface="Segoe UI" panose="020B0502040204020203" pitchFamily="34" charset="0"/>
                <a:ea typeface="Times New Roman" panose="02020603050405020304" pitchFamily="18" charset="0"/>
              </a:rPr>
              <a:t>without considering underlying structures or processes.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3120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4AD5-6106-73EB-9BCE-0D27ACD4ED8B}"/>
              </a:ext>
            </a:extLst>
          </p:cNvPr>
          <p:cNvSpPr>
            <a:spLocks noGrp="1"/>
          </p:cNvSpPr>
          <p:nvPr>
            <p:ph type="title"/>
          </p:nvPr>
        </p:nvSpPr>
        <p:spPr>
          <a:xfrm>
            <a:off x="2249556" y="2743200"/>
            <a:ext cx="10058400" cy="1371600"/>
          </a:xfrm>
        </p:spPr>
        <p:txBody>
          <a:bodyPr/>
          <a:lstStyle/>
          <a:p>
            <a:r>
              <a:rPr lang="en-US" dirty="0"/>
              <a:t>Applications of AI in Our World</a:t>
            </a:r>
          </a:p>
        </p:txBody>
      </p:sp>
    </p:spTree>
    <p:extLst>
      <p:ext uri="{BB962C8B-B14F-4D97-AF65-F5344CB8AC3E}">
        <p14:creationId xmlns:p14="http://schemas.microsoft.com/office/powerpoint/2010/main" val="2675832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Impacts on Early AI Development</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a:t>
            </a:r>
            <a:r>
              <a:rPr lang="en-US" sz="1800" dirty="0">
                <a:effectLst/>
                <a:latin typeface="Segoe UI" panose="020B0502040204020203" pitchFamily="34" charset="0"/>
                <a:ea typeface="Times New Roman" panose="02020603050405020304" pitchFamily="18" charset="0"/>
              </a:rPr>
              <a:t> Turing's speculations about learning machines encouraged developments in machine learning, directing researchers towards </a:t>
            </a:r>
            <a:r>
              <a:rPr lang="en-US" sz="1800" dirty="0">
                <a:solidFill>
                  <a:srgbClr val="FF0000"/>
                </a:solidFill>
                <a:effectLst/>
                <a:latin typeface="Segoe UI" panose="020B0502040204020203" pitchFamily="34" charset="0"/>
                <a:ea typeface="Times New Roman" panose="02020603050405020304" pitchFamily="18" charset="0"/>
              </a:rPr>
              <a:t>creating algorithms capable of adapting and improving from experience.</a:t>
            </a:r>
          </a:p>
          <a:p>
            <a:pPr marL="0" marR="0" lvl="0" indent="0">
              <a:spcBef>
                <a:spcPts val="0"/>
              </a:spcBef>
              <a:spcAft>
                <a:spcPts val="0"/>
              </a:spcAft>
              <a:buSzPts val="1000"/>
              <a:buNone/>
              <a:tabLst>
                <a:tab pos="457200" algn="l"/>
              </a:tabLst>
            </a:pPr>
            <a:endParaRPr lang="en-US" sz="1800" dirty="0">
              <a:solidFill>
                <a:srgbClr val="FF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The test </a:t>
            </a:r>
            <a:r>
              <a:rPr lang="en-US" sz="1800" dirty="0">
                <a:solidFill>
                  <a:srgbClr val="FF0000"/>
                </a:solidFill>
                <a:effectLst/>
                <a:latin typeface="Segoe UI" panose="020B0502040204020203" pitchFamily="34" charset="0"/>
                <a:ea typeface="Times New Roman" panose="02020603050405020304" pitchFamily="18" charset="0"/>
              </a:rPr>
              <a:t>emphasized the importance of language understanding</a:t>
            </a:r>
            <a:r>
              <a:rPr lang="en-US" sz="1800" dirty="0">
                <a:effectLst/>
                <a:latin typeface="Segoe UI" panose="020B0502040204020203" pitchFamily="34" charset="0"/>
                <a:ea typeface="Times New Roman" panose="02020603050405020304" pitchFamily="18" charset="0"/>
              </a:rPr>
              <a:t>, stimulating research in NLP to enable machines to comprehend and generate human language effectively.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Cognitive Computing:</a:t>
            </a:r>
            <a:r>
              <a:rPr lang="en-US" sz="1800" dirty="0">
                <a:effectLst/>
                <a:latin typeface="Segoe UI" panose="020B0502040204020203" pitchFamily="34" charset="0"/>
                <a:ea typeface="Times New Roman" panose="02020603050405020304" pitchFamily="18" charset="0"/>
              </a:rPr>
              <a:t> Turing's reflections on thinking machines fueled explorations into cognitive computing, intending to </a:t>
            </a:r>
            <a:r>
              <a:rPr lang="en-US" sz="1800" dirty="0">
                <a:solidFill>
                  <a:srgbClr val="FF0000"/>
                </a:solidFill>
                <a:effectLst/>
                <a:latin typeface="Segoe UI" panose="020B0502040204020203" pitchFamily="34" charset="0"/>
                <a:ea typeface="Times New Roman" panose="02020603050405020304" pitchFamily="18" charset="0"/>
              </a:rPr>
              <a:t>emulate human cognitive processes within computational models</a:t>
            </a:r>
            <a:r>
              <a:rPr lang="en-US" sz="1800" dirty="0">
                <a:effectLst/>
                <a:latin typeface="Segoe UI" panose="020B0502040204020203"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3934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C003-AB3B-B9F2-3138-974BFC4662F6}"/>
              </a:ext>
            </a:extLst>
          </p:cNvPr>
          <p:cNvSpPr>
            <a:spLocks noGrp="1"/>
          </p:cNvSpPr>
          <p:nvPr>
            <p:ph type="title"/>
          </p:nvPr>
        </p:nvSpPr>
        <p:spPr/>
        <p:txBody>
          <a:bodyPr/>
          <a:lstStyle/>
          <a:p>
            <a:r>
              <a:rPr lang="en-US" dirty="0"/>
              <a:t>Impacts and Critiques</a:t>
            </a:r>
          </a:p>
        </p:txBody>
      </p:sp>
      <p:sp>
        <p:nvSpPr>
          <p:cNvPr id="3" name="Content Placeholder 2">
            <a:extLst>
              <a:ext uri="{FF2B5EF4-FFF2-40B4-BE49-F238E27FC236}">
                <a16:creationId xmlns:a16="http://schemas.microsoft.com/office/drawing/2014/main" id="{F98BE308-4180-0F48-E782-ED47E0DE4B4C}"/>
              </a:ext>
            </a:extLst>
          </p:cNvPr>
          <p:cNvSpPr>
            <a:spLocks noGrp="1"/>
          </p:cNvSpPr>
          <p:nvPr>
            <p:ph idx="1"/>
          </p:nvPr>
        </p:nvSpPr>
        <p:spPr/>
        <p:txBody>
          <a:bodyPr/>
          <a:lstStyle/>
          <a:p>
            <a:pPr marL="0" marR="0" indent="0">
              <a:spcBef>
                <a:spcPts val="200"/>
              </a:spcBef>
              <a:spcAft>
                <a:spcPts val="0"/>
              </a:spcAft>
              <a:buNone/>
            </a:pPr>
            <a:r>
              <a:rPr lang="en-US" sz="1800" b="0" i="1" dirty="0">
                <a:solidFill>
                  <a:srgbClr val="2F5496"/>
                </a:solidFill>
                <a:effectLst/>
                <a:latin typeface="Segoe UI" panose="020B0502040204020203" pitchFamily="34" charset="0"/>
                <a:ea typeface="Times New Roman" panose="02020603050405020304" pitchFamily="18" charset="0"/>
                <a:cs typeface="Times New Roman" panose="02020603050405020304" pitchFamily="18" charset="0"/>
              </a:rPr>
              <a:t>Critiques and Limitations</a:t>
            </a:r>
          </a:p>
          <a:p>
            <a:pPr marL="0" marR="0" indent="0">
              <a:spcBef>
                <a:spcPts val="200"/>
              </a:spcBef>
              <a:spcAft>
                <a:spcPts val="0"/>
              </a:spcAft>
              <a:buNone/>
            </a:pPr>
            <a:endParaRPr lang="en-US" sz="1800" b="1" i="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1500"/>
              </a:spcAft>
            </a:pPr>
            <a:r>
              <a:rPr lang="en-US" sz="1800" dirty="0">
                <a:effectLst/>
                <a:latin typeface="Segoe UI" panose="020B0502040204020203" pitchFamily="34" charset="0"/>
                <a:ea typeface="Times New Roman" panose="02020603050405020304" pitchFamily="18" charset="0"/>
              </a:rPr>
              <a:t>While the Turing Test has been immensely influential, it has also been critiqued:</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Depth of Understanding:</a:t>
            </a:r>
            <a:r>
              <a:rPr lang="en-US" sz="1800" dirty="0">
                <a:effectLst/>
                <a:latin typeface="Segoe UI" panose="020B0502040204020203" pitchFamily="34" charset="0"/>
                <a:ea typeface="Times New Roman" panose="02020603050405020304" pitchFamily="18" charset="0"/>
              </a:rPr>
              <a:t> Critics argue that merely mimicking human-like responses doesn’t equate to understanding or consciousness. </a:t>
            </a:r>
            <a:r>
              <a:rPr lang="en-US" sz="1800" dirty="0">
                <a:solidFill>
                  <a:srgbClr val="FF0000"/>
                </a:solidFill>
                <a:effectLst/>
                <a:latin typeface="Segoe UI" panose="020B0502040204020203" pitchFamily="34" charset="0"/>
                <a:ea typeface="Times New Roman" panose="02020603050405020304" pitchFamily="18" charset="0"/>
              </a:rPr>
              <a:t>Searle’s Chinese Room Argument </a:t>
            </a:r>
            <a:r>
              <a:rPr lang="en-US" sz="1800" dirty="0">
                <a:effectLst/>
                <a:latin typeface="Segoe UI" panose="020B0502040204020203" pitchFamily="34" charset="0"/>
                <a:ea typeface="Times New Roman" panose="02020603050405020304" pitchFamily="18" charset="0"/>
              </a:rPr>
              <a:t>is a notable critique, suggesting that syntactic manipulation (as in computer programs) doesn’t necessarily imply semantic understanding.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Ethical Implications:</a:t>
            </a:r>
            <a:r>
              <a:rPr lang="en-US" sz="1800" dirty="0">
                <a:effectLst/>
                <a:latin typeface="Segoe UI" panose="020B0502040204020203" pitchFamily="34" charset="0"/>
                <a:ea typeface="Times New Roman" panose="02020603050405020304" pitchFamily="18" charset="0"/>
              </a:rPr>
              <a:t> Some critique it from an ethical standpoint, suggesting that a machine mimicking human communication could be </a:t>
            </a:r>
            <a:r>
              <a:rPr lang="en-US" sz="1800" dirty="0">
                <a:solidFill>
                  <a:srgbClr val="FF0000"/>
                </a:solidFill>
                <a:effectLst/>
                <a:latin typeface="Segoe UI" panose="020B0502040204020203" pitchFamily="34" charset="0"/>
                <a:ea typeface="Times New Roman" panose="02020603050405020304" pitchFamily="18" charset="0"/>
              </a:rPr>
              <a:t>deceptive and mislead regarding its capabilities and understanding.</a:t>
            </a:r>
            <a:endParaRPr lang="en-US" sz="1800" dirty="0">
              <a:solidFill>
                <a:srgbClr val="FF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26909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72C-394E-3B62-EF4E-050353ED6FF6}"/>
              </a:ext>
            </a:extLst>
          </p:cNvPr>
          <p:cNvSpPr>
            <a:spLocks noGrp="1"/>
          </p:cNvSpPr>
          <p:nvPr>
            <p:ph type="title"/>
          </p:nvPr>
        </p:nvSpPr>
        <p:spPr/>
        <p:txBody>
          <a:bodyPr/>
          <a:lstStyle/>
          <a:p>
            <a:r>
              <a:rPr lang="en-US" dirty="0"/>
              <a:t>Searle’s Chinese Room Argument</a:t>
            </a:r>
          </a:p>
        </p:txBody>
      </p:sp>
      <p:sp>
        <p:nvSpPr>
          <p:cNvPr id="3" name="Content Placeholder 2">
            <a:extLst>
              <a:ext uri="{FF2B5EF4-FFF2-40B4-BE49-F238E27FC236}">
                <a16:creationId xmlns:a16="http://schemas.microsoft.com/office/drawing/2014/main" id="{E44E0D43-9C52-967C-55E8-50B66AF2B1CA}"/>
              </a:ext>
            </a:extLst>
          </p:cNvPr>
          <p:cNvSpPr>
            <a:spLocks noGrp="1"/>
          </p:cNvSpPr>
          <p:nvPr>
            <p:ph idx="1"/>
          </p:nvPr>
        </p:nvSpPr>
        <p:spPr/>
        <p:txBody>
          <a:bodyPr>
            <a:normAutofit lnSpcReduction="10000"/>
          </a:bodyPr>
          <a:lstStyle/>
          <a:p>
            <a:r>
              <a:rPr lang="en-US" dirty="0"/>
              <a:t>Imagine that AI research has advanced to a point where there is a computer that can take Chinese characters as input, and produce other Chinese characters as output (in response to the input), with such high reliability that it easily passes the Turing Test.  It convinces a human Chinese speaker that it is, in fact, a human Chinese speaker.</a:t>
            </a:r>
          </a:p>
          <a:p>
            <a:r>
              <a:rPr lang="en-US" dirty="0"/>
              <a:t>Does the machine </a:t>
            </a:r>
            <a:r>
              <a:rPr lang="en-US" dirty="0">
                <a:solidFill>
                  <a:srgbClr val="FF0000"/>
                </a:solidFill>
              </a:rPr>
              <a:t>literally “understand” </a:t>
            </a:r>
            <a:r>
              <a:rPr lang="en-US" dirty="0"/>
              <a:t>Chinese (i.e. strong AI)?  Or, is it merely </a:t>
            </a:r>
            <a:r>
              <a:rPr lang="en-US" dirty="0">
                <a:solidFill>
                  <a:srgbClr val="FF0000"/>
                </a:solidFill>
              </a:rPr>
              <a:t>simulating the ability to understand </a:t>
            </a:r>
            <a:r>
              <a:rPr lang="en-US" dirty="0"/>
              <a:t>Chinese (i.e. weak AI)?  The answer depends upon your philosophical point of view, and thus is unanswerable at this point.</a:t>
            </a:r>
          </a:p>
          <a:p>
            <a:r>
              <a:rPr lang="en-US" dirty="0"/>
              <a:t>Now, imagine that you are an English-speaking HUMAN that has been provided with an English book that explains the entire implementation of the computer program used above, along with as many pencils, erasers, paper, and filing cabinets that you need.  The English book does NOT contain information on the rules/syntax/semantics of the Chinese language – just the rules of the computer program.</a:t>
            </a:r>
          </a:p>
          <a:p>
            <a:r>
              <a:rPr lang="en-US" dirty="0"/>
              <a:t>Searle asserts that </a:t>
            </a:r>
            <a:r>
              <a:rPr lang="en-US" dirty="0">
                <a:solidFill>
                  <a:srgbClr val="FF0000"/>
                </a:solidFill>
              </a:rPr>
              <a:t>you will pass the Turing Test as well, simply by following the rules of the book, without understanding Chinese.</a:t>
            </a:r>
            <a:r>
              <a:rPr lang="en-US" dirty="0"/>
              <a:t>  YOU would not understand the conversation but would still pass the Turing Test!</a:t>
            </a:r>
          </a:p>
        </p:txBody>
      </p:sp>
    </p:spTree>
    <p:extLst>
      <p:ext uri="{BB962C8B-B14F-4D97-AF65-F5344CB8AC3E}">
        <p14:creationId xmlns:p14="http://schemas.microsoft.com/office/powerpoint/2010/main" val="968227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F15-F3F9-DD36-AB3F-7440220EA28C}"/>
              </a:ext>
            </a:extLst>
          </p:cNvPr>
          <p:cNvSpPr>
            <a:spLocks noGrp="1"/>
          </p:cNvSpPr>
          <p:nvPr>
            <p:ph type="title"/>
          </p:nvPr>
        </p:nvSpPr>
        <p:spPr/>
        <p:txBody>
          <a:bodyPr/>
          <a:lstStyle/>
          <a:p>
            <a:r>
              <a:rPr lang="en-US" dirty="0"/>
              <a:t>Turing Test Conclusions</a:t>
            </a:r>
          </a:p>
        </p:txBody>
      </p:sp>
      <p:sp>
        <p:nvSpPr>
          <p:cNvPr id="3" name="Content Placeholder 2">
            <a:extLst>
              <a:ext uri="{FF2B5EF4-FFF2-40B4-BE49-F238E27FC236}">
                <a16:creationId xmlns:a16="http://schemas.microsoft.com/office/drawing/2014/main" id="{57BEEB35-D544-23E5-1F84-FE7B53F778AF}"/>
              </a:ext>
            </a:extLst>
          </p:cNvPr>
          <p:cNvSpPr>
            <a:spLocks noGrp="1"/>
          </p:cNvSpPr>
          <p:nvPr>
            <p:ph idx="1"/>
          </p:nvPr>
        </p:nvSpPr>
        <p:spPr/>
        <p:txBody>
          <a:bodyPr/>
          <a:lstStyle/>
          <a:p>
            <a:r>
              <a:rPr lang="en-US" sz="1800" dirty="0">
                <a:effectLst/>
                <a:latin typeface="Segoe UI" panose="020B0502040204020203" pitchFamily="34" charset="0"/>
                <a:ea typeface="Times New Roman" panose="02020603050405020304" pitchFamily="18" charset="0"/>
              </a:rPr>
              <a:t>Alan Turing’s development of the Turing Test has reverberated through the decades, shaping foundational concepts and debates in artificial intelligence, </a:t>
            </a:r>
            <a:r>
              <a:rPr lang="en-US" sz="1800" dirty="0">
                <a:solidFill>
                  <a:srgbClr val="FF0000"/>
                </a:solidFill>
                <a:effectLst/>
                <a:latin typeface="Segoe UI" panose="020B0502040204020203" pitchFamily="34" charset="0"/>
                <a:ea typeface="Times New Roman" panose="02020603050405020304" pitchFamily="18" charset="0"/>
              </a:rPr>
              <a:t>stimulating research into machine learning, language processing, and cognitive computing</a:t>
            </a:r>
            <a:r>
              <a:rPr lang="en-US" sz="1800" dirty="0">
                <a:effectLst/>
                <a:latin typeface="Segoe UI" panose="020B0502040204020203" pitchFamily="34" charset="0"/>
                <a:ea typeface="Times New Roman" panose="02020603050405020304" pitchFamily="18" charset="0"/>
              </a:rPr>
              <a:t>, and prompting continual reflections on the nature, possibilities, and ethical dimensions of machine intelligence. </a:t>
            </a:r>
          </a:p>
          <a:p>
            <a:r>
              <a:rPr lang="en-US" sz="1800" dirty="0">
                <a:effectLst/>
                <a:latin typeface="Segoe UI" panose="020B0502040204020203" pitchFamily="34" charset="0"/>
                <a:ea typeface="Times New Roman" panose="02020603050405020304" pitchFamily="18" charset="0"/>
              </a:rPr>
              <a:t>The test has served as a catalyst, provoking explorations into the capacities and limits of machines in </a:t>
            </a:r>
            <a:r>
              <a:rPr lang="en-US" sz="1800" dirty="0">
                <a:solidFill>
                  <a:srgbClr val="FF0000"/>
                </a:solidFill>
                <a:effectLst/>
                <a:latin typeface="Segoe UI" panose="020B0502040204020203" pitchFamily="34" charset="0"/>
                <a:ea typeface="Times New Roman" panose="02020603050405020304" pitchFamily="18" charset="0"/>
              </a:rPr>
              <a:t>emulating human intelligence and interaction</a:t>
            </a:r>
            <a:r>
              <a:rPr lang="en-US" sz="1800" dirty="0">
                <a:effectLst/>
                <a:latin typeface="Segoe UI" panose="020B0502040204020203" pitchFamily="34" charset="0"/>
                <a:ea typeface="Times New Roman" panose="02020603050405020304" pitchFamily="18" charset="0"/>
              </a:rPr>
              <a:t>, framing an ongoing dialogue that intertwines technological, philosophical, and ethical considerations in the evolutionary journey of AI.</a:t>
            </a:r>
          </a:p>
          <a:p>
            <a:r>
              <a:rPr lang="en-US" sz="1800" dirty="0">
                <a:effectLst/>
                <a:latin typeface="Segoe UI" panose="020B0502040204020203" pitchFamily="34" charset="0"/>
                <a:ea typeface="Times New Roman" panose="02020603050405020304" pitchFamily="18" charset="0"/>
              </a:rPr>
              <a:t>Despite this, </a:t>
            </a:r>
            <a:r>
              <a:rPr lang="en-US" sz="1800" dirty="0">
                <a:solidFill>
                  <a:srgbClr val="FF0000"/>
                </a:solidFill>
                <a:effectLst/>
                <a:latin typeface="Segoe UI" panose="020B0502040204020203" pitchFamily="34" charset="0"/>
                <a:ea typeface="Times New Roman" panose="02020603050405020304" pitchFamily="18" charset="0"/>
              </a:rPr>
              <a:t>the Turing Test may be inadequate </a:t>
            </a:r>
            <a:r>
              <a:rPr lang="en-US" sz="1800" dirty="0">
                <a:effectLst/>
                <a:latin typeface="Segoe UI" panose="020B0502040204020203" pitchFamily="34" charset="0"/>
                <a:ea typeface="Times New Roman" panose="02020603050405020304" pitchFamily="18" charset="0"/>
              </a:rPr>
              <a:t>to answer the deeper philosophical questions surrounding AI and consciousness.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40047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0B5E-E025-E039-08C1-655681F493A9}"/>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4CBCCE73-956F-D63E-F9FF-C84F747511A9}"/>
              </a:ext>
            </a:extLst>
          </p:cNvPr>
          <p:cNvSpPr>
            <a:spLocks noGrp="1"/>
          </p:cNvSpPr>
          <p:nvPr>
            <p:ph idx="1"/>
          </p:nvPr>
        </p:nvSpPr>
        <p:spPr>
          <a:xfrm>
            <a:off x="1066800" y="2103120"/>
            <a:ext cx="4367048" cy="3849624"/>
          </a:xfrm>
        </p:spPr>
        <p:txBody>
          <a:bodyPr>
            <a:normAutofit lnSpcReduction="10000"/>
          </a:bodyPr>
          <a:lstStyle/>
          <a:p>
            <a:r>
              <a:rPr lang="en-US" dirty="0"/>
              <a:t>Imagine the following data from a newly invented coin-flipping game:</a:t>
            </a:r>
          </a:p>
          <a:p>
            <a:endParaRPr lang="en-US" dirty="0"/>
          </a:p>
          <a:p>
            <a:r>
              <a:rPr lang="en-US" dirty="0"/>
              <a:t>Heads, Heads -&gt; Win</a:t>
            </a:r>
          </a:p>
          <a:p>
            <a:r>
              <a:rPr lang="en-US" dirty="0"/>
              <a:t>Tails, Heads -&gt; Lose</a:t>
            </a:r>
          </a:p>
          <a:p>
            <a:r>
              <a:rPr lang="en-US" dirty="0"/>
              <a:t>Heads, Heads -&gt; Win</a:t>
            </a:r>
          </a:p>
          <a:p>
            <a:r>
              <a:rPr lang="en-US" dirty="0"/>
              <a:t>Heads, Tails -&gt; Lose</a:t>
            </a:r>
          </a:p>
          <a:p>
            <a:r>
              <a:rPr lang="en-US" dirty="0"/>
              <a:t>Tails, Tails, Heads -&gt; Lose</a:t>
            </a:r>
          </a:p>
          <a:p>
            <a:r>
              <a:rPr lang="en-US" dirty="0"/>
              <a:t>Heads, Heads -&gt; Win</a:t>
            </a:r>
          </a:p>
          <a:p>
            <a:r>
              <a:rPr lang="en-US" dirty="0"/>
              <a:t>Heads, Tails -&gt; Lose</a:t>
            </a:r>
          </a:p>
          <a:p>
            <a:r>
              <a:rPr lang="en-US" dirty="0"/>
              <a:t>Tails, Heads -&gt;Lose</a:t>
            </a:r>
          </a:p>
          <a:p>
            <a:endParaRPr lang="en-US" dirty="0"/>
          </a:p>
        </p:txBody>
      </p:sp>
      <p:sp>
        <p:nvSpPr>
          <p:cNvPr id="4" name="Content Placeholder 2">
            <a:extLst>
              <a:ext uri="{FF2B5EF4-FFF2-40B4-BE49-F238E27FC236}">
                <a16:creationId xmlns:a16="http://schemas.microsoft.com/office/drawing/2014/main" id="{AAEA3A9F-988C-0180-412E-105BA1B4B3D9}"/>
              </a:ext>
            </a:extLst>
          </p:cNvPr>
          <p:cNvSpPr txBox="1">
            <a:spLocks/>
          </p:cNvSpPr>
          <p:nvPr/>
        </p:nvSpPr>
        <p:spPr>
          <a:xfrm>
            <a:off x="5244663" y="2093661"/>
            <a:ext cx="4367048" cy="384962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endParaRPr lang="en-US" dirty="0"/>
          </a:p>
          <a:p>
            <a:pPr marL="0" indent="0">
              <a:buNone/>
            </a:pPr>
            <a:endParaRPr lang="en-US" dirty="0"/>
          </a:p>
          <a:p>
            <a:pPr marL="0" indent="0">
              <a:buNone/>
            </a:pPr>
            <a:endParaRPr lang="en-US" dirty="0"/>
          </a:p>
          <a:p>
            <a:r>
              <a:rPr lang="en-US" dirty="0"/>
              <a:t>Heads, Tails -&gt; Lose</a:t>
            </a:r>
          </a:p>
          <a:p>
            <a:r>
              <a:rPr lang="en-US" dirty="0"/>
              <a:t>Tails, Tails, Tails -&gt; Win</a:t>
            </a:r>
          </a:p>
          <a:p>
            <a:r>
              <a:rPr lang="en-US" dirty="0"/>
              <a:t>Heads, Heads -&gt; Win</a:t>
            </a:r>
          </a:p>
          <a:p>
            <a:r>
              <a:rPr lang="en-US" dirty="0"/>
              <a:t>Heads, Tails -&gt; Lose</a:t>
            </a:r>
          </a:p>
          <a:p>
            <a:r>
              <a:rPr lang="en-US" dirty="0"/>
              <a:t>Tails, Heads -&gt; Lose</a:t>
            </a:r>
          </a:p>
          <a:p>
            <a:r>
              <a:rPr lang="en-US" dirty="0"/>
              <a:t>Heads, Heads -&gt; Win</a:t>
            </a:r>
          </a:p>
          <a:p>
            <a:r>
              <a:rPr lang="en-US" dirty="0"/>
              <a:t>Tails, Heads -&gt; Lose</a:t>
            </a:r>
          </a:p>
          <a:p>
            <a:r>
              <a:rPr lang="en-US" dirty="0"/>
              <a:t>Tails, Tails, Heads -&gt;Lose</a:t>
            </a:r>
          </a:p>
          <a:p>
            <a:endParaRPr lang="en-US" dirty="0"/>
          </a:p>
        </p:txBody>
      </p:sp>
    </p:spTree>
    <p:extLst>
      <p:ext uri="{BB962C8B-B14F-4D97-AF65-F5344CB8AC3E}">
        <p14:creationId xmlns:p14="http://schemas.microsoft.com/office/powerpoint/2010/main" val="3849388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CB67-02EC-5377-D191-5FEE874336FE}"/>
              </a:ext>
            </a:extLst>
          </p:cNvPr>
          <p:cNvSpPr>
            <a:spLocks noGrp="1"/>
          </p:cNvSpPr>
          <p:nvPr>
            <p:ph type="title"/>
          </p:nvPr>
        </p:nvSpPr>
        <p:spPr/>
        <p:txBody>
          <a:bodyPr/>
          <a:lstStyle/>
          <a:p>
            <a:r>
              <a:rPr lang="en-US" dirty="0"/>
              <a:t>Rules of the Game</a:t>
            </a:r>
          </a:p>
        </p:txBody>
      </p:sp>
      <p:sp>
        <p:nvSpPr>
          <p:cNvPr id="3" name="Content Placeholder 2">
            <a:extLst>
              <a:ext uri="{FF2B5EF4-FFF2-40B4-BE49-F238E27FC236}">
                <a16:creationId xmlns:a16="http://schemas.microsoft.com/office/drawing/2014/main" id="{7EBDF758-9BB0-AEF7-F930-B220F8920503}"/>
              </a:ext>
            </a:extLst>
          </p:cNvPr>
          <p:cNvSpPr>
            <a:spLocks noGrp="1"/>
          </p:cNvSpPr>
          <p:nvPr>
            <p:ph idx="1"/>
          </p:nvPr>
        </p:nvSpPr>
        <p:spPr/>
        <p:txBody>
          <a:bodyPr>
            <a:normAutofit/>
          </a:bodyPr>
          <a:lstStyle/>
          <a:p>
            <a:r>
              <a:rPr lang="en-US" sz="2400" dirty="0"/>
              <a:t>Flip a coin twice:</a:t>
            </a:r>
          </a:p>
          <a:p>
            <a:pPr marL="0" indent="0">
              <a:buNone/>
            </a:pPr>
            <a:endParaRPr lang="en-US" sz="2400" dirty="0"/>
          </a:p>
          <a:p>
            <a:pPr lvl="1"/>
            <a:r>
              <a:rPr lang="en-US" sz="2400" dirty="0"/>
              <a:t>If you get two heads, you win</a:t>
            </a:r>
          </a:p>
          <a:p>
            <a:pPr marL="274320" lvl="1" indent="0">
              <a:buNone/>
            </a:pPr>
            <a:endParaRPr lang="en-US" sz="2400" dirty="0"/>
          </a:p>
          <a:p>
            <a:pPr lvl="1"/>
            <a:r>
              <a:rPr lang="en-US" sz="2400" dirty="0"/>
              <a:t>If you get one head and one tail, in either order, you lose</a:t>
            </a:r>
          </a:p>
          <a:p>
            <a:pPr marL="274320" lvl="1" indent="0">
              <a:buNone/>
            </a:pPr>
            <a:endParaRPr lang="en-US" sz="2400" dirty="0"/>
          </a:p>
          <a:p>
            <a:pPr lvl="1"/>
            <a:r>
              <a:rPr lang="en-US" sz="2400" dirty="0"/>
              <a:t>If you get two tails, flip the coin a third time:</a:t>
            </a:r>
          </a:p>
          <a:p>
            <a:pPr lvl="2"/>
            <a:r>
              <a:rPr lang="en-US" sz="2400" dirty="0"/>
              <a:t>If you get tails on the third flip, you win, otherwise you lose.</a:t>
            </a:r>
          </a:p>
        </p:txBody>
      </p:sp>
    </p:spTree>
    <p:extLst>
      <p:ext uri="{BB962C8B-B14F-4D97-AF65-F5344CB8AC3E}">
        <p14:creationId xmlns:p14="http://schemas.microsoft.com/office/powerpoint/2010/main" val="2833428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2103120"/>
            <a:ext cx="6111766" cy="3849624"/>
          </a:xfrm>
        </p:spPr>
        <p:txBody>
          <a:bodyPr>
            <a:noAutofit/>
          </a:bodyPr>
          <a:lstStyle/>
          <a:p>
            <a:r>
              <a:rPr lang="en-US" sz="2400" b="1" dirty="0"/>
              <a:t>Program the RULES of the game!!!!!!!!!!!!!!!!!!!!!!!!!!!</a:t>
            </a:r>
          </a:p>
          <a:p>
            <a:pPr marL="0" indent="0">
              <a:buNone/>
            </a:pPr>
            <a:endParaRPr lang="en-US" sz="2000" dirty="0"/>
          </a:p>
          <a:p>
            <a:pPr marL="0" indent="0">
              <a:buNone/>
            </a:pPr>
            <a:r>
              <a:rPr lang="en-US" sz="2000" dirty="0">
                <a:solidFill>
                  <a:srgbClr val="FF0000"/>
                </a:solidFill>
              </a:rPr>
              <a:t>define flip():</a:t>
            </a:r>
          </a:p>
          <a:p>
            <a:pPr marL="0" indent="0">
              <a:buNone/>
            </a:pPr>
            <a:r>
              <a:rPr lang="en-US" sz="2000" dirty="0">
                <a:solidFill>
                  <a:srgbClr val="FF0000"/>
                </a:solidFill>
              </a:rPr>
              <a:t>	choose a random number (0 = Tails or 1=Heads)</a:t>
            </a:r>
          </a:p>
          <a:p>
            <a:pPr marL="0" indent="0">
              <a:buNone/>
            </a:pPr>
            <a:endParaRPr lang="en-US" sz="2000" dirty="0">
              <a:solidFill>
                <a:srgbClr val="FF0000"/>
              </a:solidFill>
            </a:endParaRPr>
          </a:p>
          <a:p>
            <a:pPr marL="0" indent="0">
              <a:buNone/>
            </a:pPr>
            <a:r>
              <a:rPr lang="en-US" sz="2000" dirty="0">
                <a:solidFill>
                  <a:srgbClr val="FF0000"/>
                </a:solidFill>
              </a:rPr>
              <a:t>X = flip()</a:t>
            </a:r>
          </a:p>
          <a:p>
            <a:pPr marL="0" indent="0">
              <a:buNone/>
            </a:pPr>
            <a:r>
              <a:rPr lang="en-US" sz="2000" dirty="0">
                <a:solidFill>
                  <a:srgbClr val="FF0000"/>
                </a:solidFill>
              </a:rPr>
              <a:t>Y = flip()</a:t>
            </a:r>
          </a:p>
          <a:p>
            <a:pPr marL="0" indent="0">
              <a:buNone/>
            </a:pPr>
            <a:r>
              <a:rPr lang="en-US" sz="2000" dirty="0">
                <a:solidFill>
                  <a:srgbClr val="FF0000"/>
                </a:solidFill>
              </a:rPr>
              <a:t>Z = X + Y</a:t>
            </a:r>
          </a:p>
        </p:txBody>
      </p:sp>
      <p:graphicFrame>
        <p:nvGraphicFramePr>
          <p:cNvPr id="6" name="Table 5">
            <a:extLst>
              <a:ext uri="{FF2B5EF4-FFF2-40B4-BE49-F238E27FC236}">
                <a16:creationId xmlns:a16="http://schemas.microsoft.com/office/drawing/2014/main" id="{4B49B475-A768-074F-A815-DC8E9BE73082}"/>
              </a:ext>
            </a:extLst>
          </p:cNvPr>
          <p:cNvGraphicFramePr>
            <a:graphicFrameLocks noGrp="1"/>
          </p:cNvGraphicFramePr>
          <p:nvPr>
            <p:extLst>
              <p:ext uri="{D42A27DB-BD31-4B8C-83A1-F6EECF244321}">
                <p14:modId xmlns:p14="http://schemas.microsoft.com/office/powerpoint/2010/main" val="3639145476"/>
              </p:ext>
            </p:extLst>
          </p:nvPr>
        </p:nvGraphicFramePr>
        <p:xfrm>
          <a:off x="7374758" y="2711670"/>
          <a:ext cx="3499944" cy="2427890"/>
        </p:xfrm>
        <a:graphic>
          <a:graphicData uri="http://schemas.openxmlformats.org/drawingml/2006/table">
            <a:tbl>
              <a:tblPr firstRow="1" bandRow="1">
                <a:tableStyleId>{5C22544A-7EE6-4342-B048-85BDC9FD1C3A}</a:tableStyleId>
              </a:tblPr>
              <a:tblGrid>
                <a:gridCol w="1166648">
                  <a:extLst>
                    <a:ext uri="{9D8B030D-6E8A-4147-A177-3AD203B41FA5}">
                      <a16:colId xmlns:a16="http://schemas.microsoft.com/office/drawing/2014/main" val="1531401197"/>
                    </a:ext>
                  </a:extLst>
                </a:gridCol>
                <a:gridCol w="1166648">
                  <a:extLst>
                    <a:ext uri="{9D8B030D-6E8A-4147-A177-3AD203B41FA5}">
                      <a16:colId xmlns:a16="http://schemas.microsoft.com/office/drawing/2014/main" val="2027323504"/>
                    </a:ext>
                  </a:extLst>
                </a:gridCol>
                <a:gridCol w="1166648">
                  <a:extLst>
                    <a:ext uri="{9D8B030D-6E8A-4147-A177-3AD203B41FA5}">
                      <a16:colId xmlns:a16="http://schemas.microsoft.com/office/drawing/2014/main" val="3528746271"/>
                    </a:ext>
                  </a:extLst>
                </a:gridCol>
              </a:tblGrid>
              <a:tr h="485578">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2638104445"/>
                  </a:ext>
                </a:extLst>
              </a:tr>
              <a:tr h="48557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68708707"/>
                  </a:ext>
                </a:extLst>
              </a:tr>
              <a:tr h="48557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03082919"/>
                  </a:ext>
                </a:extLst>
              </a:tr>
              <a:tr h="48557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2010314"/>
                  </a:ext>
                </a:extLst>
              </a:tr>
              <a:tr h="485578">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2360698701"/>
                  </a:ext>
                </a:extLst>
              </a:tr>
            </a:tbl>
          </a:graphicData>
        </a:graphic>
      </p:graphicFrame>
    </p:spTree>
    <p:extLst>
      <p:ext uri="{BB962C8B-B14F-4D97-AF65-F5344CB8AC3E}">
        <p14:creationId xmlns:p14="http://schemas.microsoft.com/office/powerpoint/2010/main" val="2733411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41B4-971D-DD38-8078-7A1C2C576D29}"/>
              </a:ext>
            </a:extLst>
          </p:cNvPr>
          <p:cNvSpPr>
            <a:spLocks noGrp="1"/>
          </p:cNvSpPr>
          <p:nvPr>
            <p:ph type="title"/>
          </p:nvPr>
        </p:nvSpPr>
        <p:spPr/>
        <p:txBody>
          <a:bodyPr/>
          <a:lstStyle/>
          <a:p>
            <a:r>
              <a:rPr lang="en-US" dirty="0"/>
              <a:t>Traditional Computer Programming</a:t>
            </a:r>
          </a:p>
        </p:txBody>
      </p:sp>
      <p:sp>
        <p:nvSpPr>
          <p:cNvPr id="3" name="Content Placeholder 2">
            <a:extLst>
              <a:ext uri="{FF2B5EF4-FFF2-40B4-BE49-F238E27FC236}">
                <a16:creationId xmlns:a16="http://schemas.microsoft.com/office/drawing/2014/main" id="{6B6358AB-CE7D-AB82-57DA-D8F08310E58B}"/>
              </a:ext>
            </a:extLst>
          </p:cNvPr>
          <p:cNvSpPr>
            <a:spLocks noGrp="1"/>
          </p:cNvSpPr>
          <p:nvPr>
            <p:ph idx="1"/>
          </p:nvPr>
        </p:nvSpPr>
        <p:spPr>
          <a:xfrm>
            <a:off x="1066800" y="1902372"/>
            <a:ext cx="10058400" cy="4313034"/>
          </a:xfrm>
        </p:spPr>
        <p:txBody>
          <a:bodyPr>
            <a:noAutofit/>
          </a:bodyPr>
          <a:lstStyle/>
          <a:p>
            <a:pPr marL="0" indent="0">
              <a:buNone/>
            </a:pPr>
            <a:r>
              <a:rPr lang="en-US" sz="2000" dirty="0">
                <a:solidFill>
                  <a:srgbClr val="FF0000"/>
                </a:solidFill>
              </a:rPr>
              <a:t>If Z = 2:</a:t>
            </a:r>
          </a:p>
          <a:p>
            <a:pPr marL="0" indent="0">
              <a:buNone/>
            </a:pPr>
            <a:r>
              <a:rPr lang="en-US" sz="2000" dirty="0">
                <a:solidFill>
                  <a:srgbClr val="FF0000"/>
                </a:solidFill>
              </a:rPr>
              <a:t>	print(“You win!”)</a:t>
            </a:r>
          </a:p>
          <a:p>
            <a:pPr marL="0" indent="0">
              <a:buNone/>
            </a:pPr>
            <a:r>
              <a:rPr lang="en-US" sz="2000" dirty="0">
                <a:solidFill>
                  <a:srgbClr val="FF0000"/>
                </a:solidFill>
              </a:rPr>
              <a:t>If Z = 1:</a:t>
            </a:r>
          </a:p>
          <a:p>
            <a:pPr marL="0" indent="0">
              <a:buNone/>
            </a:pPr>
            <a:r>
              <a:rPr lang="en-US" sz="2000" dirty="0">
                <a:solidFill>
                  <a:srgbClr val="FF0000"/>
                </a:solidFill>
              </a:rPr>
              <a:t>	print(“You lose!”)</a:t>
            </a:r>
          </a:p>
          <a:p>
            <a:pPr marL="0" indent="0">
              <a:buNone/>
            </a:pPr>
            <a:r>
              <a:rPr lang="en-US" sz="2000" dirty="0">
                <a:solidFill>
                  <a:srgbClr val="FF0000"/>
                </a:solidFill>
              </a:rPr>
              <a:t>If Z = 2:</a:t>
            </a:r>
          </a:p>
          <a:p>
            <a:pPr marL="0" indent="0">
              <a:buNone/>
            </a:pPr>
            <a:r>
              <a:rPr lang="en-US" sz="2000" dirty="0">
                <a:solidFill>
                  <a:srgbClr val="FF0000"/>
                </a:solidFill>
              </a:rPr>
              <a:t>	V = flip()</a:t>
            </a:r>
          </a:p>
          <a:p>
            <a:pPr marL="0" indent="0">
              <a:buNone/>
            </a:pPr>
            <a:r>
              <a:rPr lang="en-US" sz="2000" dirty="0">
                <a:solidFill>
                  <a:srgbClr val="FF0000"/>
                </a:solidFill>
              </a:rPr>
              <a:t>	If V = 0:</a:t>
            </a:r>
          </a:p>
          <a:p>
            <a:pPr marL="0" indent="0">
              <a:buNone/>
            </a:pPr>
            <a:r>
              <a:rPr lang="en-US" sz="2000" dirty="0">
                <a:solidFill>
                  <a:srgbClr val="FF0000"/>
                </a:solidFill>
              </a:rPr>
              <a:t>		print(“You win!”)</a:t>
            </a:r>
          </a:p>
          <a:p>
            <a:pPr marL="0" indent="0">
              <a:buNone/>
            </a:pPr>
            <a:r>
              <a:rPr lang="en-US" sz="2000" dirty="0">
                <a:solidFill>
                  <a:srgbClr val="FF0000"/>
                </a:solidFill>
              </a:rPr>
              <a:t>	Else:</a:t>
            </a:r>
          </a:p>
          <a:p>
            <a:pPr marL="0" indent="0">
              <a:buNone/>
            </a:pPr>
            <a:r>
              <a:rPr lang="en-US" sz="2000" dirty="0">
                <a:solidFill>
                  <a:srgbClr val="FF0000"/>
                </a:solidFill>
              </a:rPr>
              <a:t>		print(“You lose!”)</a:t>
            </a:r>
          </a:p>
        </p:txBody>
      </p:sp>
    </p:spTree>
    <p:extLst>
      <p:ext uri="{BB962C8B-B14F-4D97-AF65-F5344CB8AC3E}">
        <p14:creationId xmlns:p14="http://schemas.microsoft.com/office/powerpoint/2010/main" val="110665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6D6A-8E4D-81E9-5E52-16D03F42965D}"/>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02E8307F-CD9A-C9AF-77EE-7AE4AD2B6641}"/>
              </a:ext>
            </a:extLst>
          </p:cNvPr>
          <p:cNvSpPr>
            <a:spLocks noGrp="1"/>
          </p:cNvSpPr>
          <p:nvPr>
            <p:ph idx="1"/>
          </p:nvPr>
        </p:nvSpPr>
        <p:spPr>
          <a:xfrm>
            <a:off x="1292772" y="2103120"/>
            <a:ext cx="9832428" cy="587528"/>
          </a:xfrm>
        </p:spPr>
        <p:txBody>
          <a:bodyPr>
            <a:normAutofit/>
          </a:bodyPr>
          <a:lstStyle/>
          <a:p>
            <a:r>
              <a:rPr lang="en-US" sz="2400" b="1" dirty="0"/>
              <a:t>Mimic the way that humans learn/think/process/synthesize data!!!!!!!!!!!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ED48989-E30A-8504-5713-F3E14D3FF683}"/>
                  </a:ext>
                </a:extLst>
              </p14:cNvPr>
              <p14:cNvContentPartPr/>
              <p14:nvPr/>
            </p14:nvContentPartPr>
            <p14:xfrm>
              <a:off x="4290749" y="3194532"/>
              <a:ext cx="2750760" cy="2492640"/>
            </p14:xfrm>
          </p:contentPart>
        </mc:Choice>
        <mc:Fallback>
          <p:pic>
            <p:nvPicPr>
              <p:cNvPr id="4" name="Ink 3">
                <a:extLst>
                  <a:ext uri="{FF2B5EF4-FFF2-40B4-BE49-F238E27FC236}">
                    <a16:creationId xmlns:a16="http://schemas.microsoft.com/office/drawing/2014/main" id="{EED48989-E30A-8504-5713-F3E14D3FF683}"/>
                  </a:ext>
                </a:extLst>
              </p:cNvPr>
              <p:cNvPicPr/>
              <p:nvPr/>
            </p:nvPicPr>
            <p:blipFill>
              <a:blip r:embed="rId3"/>
              <a:stretch>
                <a:fillRect/>
              </a:stretch>
            </p:blipFill>
            <p:spPr>
              <a:xfrm>
                <a:off x="4284629" y="3188412"/>
                <a:ext cx="2763000" cy="2504880"/>
              </a:xfrm>
              <a:prstGeom prst="rect">
                <a:avLst/>
              </a:prstGeom>
            </p:spPr>
          </p:pic>
        </mc:Fallback>
      </mc:AlternateContent>
      <p:grpSp>
        <p:nvGrpSpPr>
          <p:cNvPr id="19" name="Group 18">
            <a:extLst>
              <a:ext uri="{FF2B5EF4-FFF2-40B4-BE49-F238E27FC236}">
                <a16:creationId xmlns:a16="http://schemas.microsoft.com/office/drawing/2014/main" id="{34F18F6A-4FBC-8859-2CC7-F468ACBB580C}"/>
              </a:ext>
            </a:extLst>
          </p:cNvPr>
          <p:cNvGrpSpPr/>
          <p:nvPr/>
        </p:nvGrpSpPr>
        <p:grpSpPr>
          <a:xfrm>
            <a:off x="4932269" y="3684132"/>
            <a:ext cx="996480" cy="458640"/>
            <a:chOff x="4932269" y="3684132"/>
            <a:chExt cx="996480" cy="45864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A18B346-CFCB-B3D8-AAFE-F1033A684420}"/>
                    </a:ext>
                  </a:extLst>
                </p14:cNvPr>
                <p14:cNvContentPartPr/>
                <p14:nvPr/>
              </p14:nvContentPartPr>
              <p14:xfrm>
                <a:off x="4932269" y="3684132"/>
                <a:ext cx="127440" cy="263880"/>
              </p14:xfrm>
            </p:contentPart>
          </mc:Choice>
          <mc:Fallback>
            <p:pic>
              <p:nvPicPr>
                <p:cNvPr id="5" name="Ink 4">
                  <a:extLst>
                    <a:ext uri="{FF2B5EF4-FFF2-40B4-BE49-F238E27FC236}">
                      <a16:creationId xmlns:a16="http://schemas.microsoft.com/office/drawing/2014/main" id="{1A18B346-CFCB-B3D8-AAFE-F1033A684420}"/>
                    </a:ext>
                  </a:extLst>
                </p:cNvPr>
                <p:cNvPicPr/>
                <p:nvPr/>
              </p:nvPicPr>
              <p:blipFill>
                <a:blip r:embed="rId5"/>
                <a:stretch>
                  <a:fillRect/>
                </a:stretch>
              </p:blipFill>
              <p:spPr>
                <a:xfrm>
                  <a:off x="4926149" y="3678012"/>
                  <a:ext cx="1396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DC38FBD-455E-3C80-DE74-06E2D5605AF1}"/>
                    </a:ext>
                  </a:extLst>
                </p14:cNvPr>
                <p14:cNvContentPartPr/>
                <p14:nvPr/>
              </p14:nvContentPartPr>
              <p14:xfrm>
                <a:off x="4954949" y="3806532"/>
                <a:ext cx="78840" cy="7200"/>
              </p14:xfrm>
            </p:contentPart>
          </mc:Choice>
          <mc:Fallback>
            <p:pic>
              <p:nvPicPr>
                <p:cNvPr id="6" name="Ink 5">
                  <a:extLst>
                    <a:ext uri="{FF2B5EF4-FFF2-40B4-BE49-F238E27FC236}">
                      <a16:creationId xmlns:a16="http://schemas.microsoft.com/office/drawing/2014/main" id="{9DC38FBD-455E-3C80-DE74-06E2D5605AF1}"/>
                    </a:ext>
                  </a:extLst>
                </p:cNvPr>
                <p:cNvPicPr/>
                <p:nvPr/>
              </p:nvPicPr>
              <p:blipFill>
                <a:blip r:embed="rId7"/>
                <a:stretch>
                  <a:fillRect/>
                </a:stretch>
              </p:blipFill>
              <p:spPr>
                <a:xfrm>
                  <a:off x="4948829" y="3800412"/>
                  <a:ext cx="910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3EE5105-4082-9402-E059-63B5CA4612B1}"/>
                    </a:ext>
                  </a:extLst>
                </p14:cNvPr>
                <p14:cNvContentPartPr/>
                <p14:nvPr/>
              </p14:nvContentPartPr>
              <p14:xfrm>
                <a:off x="4999229" y="3699252"/>
                <a:ext cx="113040" cy="13320"/>
              </p14:xfrm>
            </p:contentPart>
          </mc:Choice>
          <mc:Fallback>
            <p:pic>
              <p:nvPicPr>
                <p:cNvPr id="7" name="Ink 6">
                  <a:extLst>
                    <a:ext uri="{FF2B5EF4-FFF2-40B4-BE49-F238E27FC236}">
                      <a16:creationId xmlns:a16="http://schemas.microsoft.com/office/drawing/2014/main" id="{63EE5105-4082-9402-E059-63B5CA4612B1}"/>
                    </a:ext>
                  </a:extLst>
                </p:cNvPr>
                <p:cNvPicPr/>
                <p:nvPr/>
              </p:nvPicPr>
              <p:blipFill>
                <a:blip r:embed="rId9"/>
                <a:stretch>
                  <a:fillRect/>
                </a:stretch>
              </p:blipFill>
              <p:spPr>
                <a:xfrm>
                  <a:off x="4993109" y="3693132"/>
                  <a:ext cx="1252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074BDBD8-D61C-728A-627A-1CF786F9AADB}"/>
                    </a:ext>
                  </a:extLst>
                </p14:cNvPr>
                <p14:cNvContentPartPr/>
                <p14:nvPr/>
              </p14:nvContentPartPr>
              <p14:xfrm>
                <a:off x="5116229" y="3838932"/>
                <a:ext cx="99720" cy="127080"/>
              </p14:xfrm>
            </p:contentPart>
          </mc:Choice>
          <mc:Fallback>
            <p:pic>
              <p:nvPicPr>
                <p:cNvPr id="9" name="Ink 8">
                  <a:extLst>
                    <a:ext uri="{FF2B5EF4-FFF2-40B4-BE49-F238E27FC236}">
                      <a16:creationId xmlns:a16="http://schemas.microsoft.com/office/drawing/2014/main" id="{074BDBD8-D61C-728A-627A-1CF786F9AADB}"/>
                    </a:ext>
                  </a:extLst>
                </p:cNvPr>
                <p:cNvPicPr/>
                <p:nvPr/>
              </p:nvPicPr>
              <p:blipFill>
                <a:blip r:embed="rId11"/>
                <a:stretch>
                  <a:fillRect/>
                </a:stretch>
              </p:blipFill>
              <p:spPr>
                <a:xfrm>
                  <a:off x="5110109" y="3832812"/>
                  <a:ext cx="1119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07638AB3-0DA3-BC71-38B1-664D6A6B3D32}"/>
                    </a:ext>
                  </a:extLst>
                </p14:cNvPr>
                <p14:cNvContentPartPr/>
                <p14:nvPr/>
              </p14:nvContentPartPr>
              <p14:xfrm>
                <a:off x="5238629" y="3861612"/>
                <a:ext cx="160920" cy="281160"/>
              </p14:xfrm>
            </p:contentPart>
          </mc:Choice>
          <mc:Fallback>
            <p:pic>
              <p:nvPicPr>
                <p:cNvPr id="11" name="Ink 10">
                  <a:extLst>
                    <a:ext uri="{FF2B5EF4-FFF2-40B4-BE49-F238E27FC236}">
                      <a16:creationId xmlns:a16="http://schemas.microsoft.com/office/drawing/2014/main" id="{07638AB3-0DA3-BC71-38B1-664D6A6B3D32}"/>
                    </a:ext>
                  </a:extLst>
                </p:cNvPr>
                <p:cNvPicPr/>
                <p:nvPr/>
              </p:nvPicPr>
              <p:blipFill>
                <a:blip r:embed="rId13"/>
                <a:stretch>
                  <a:fillRect/>
                </a:stretch>
              </p:blipFill>
              <p:spPr>
                <a:xfrm>
                  <a:off x="5232509" y="3855492"/>
                  <a:ext cx="1731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21CEC0D5-7078-BF68-3DB2-DC2E9D029D62}"/>
                    </a:ext>
                  </a:extLst>
                </p14:cNvPr>
                <p14:cNvContentPartPr/>
                <p14:nvPr/>
              </p14:nvContentPartPr>
              <p14:xfrm>
                <a:off x="5500349" y="3926052"/>
                <a:ext cx="9360" cy="100440"/>
              </p14:xfrm>
            </p:contentPart>
          </mc:Choice>
          <mc:Fallback>
            <p:pic>
              <p:nvPicPr>
                <p:cNvPr id="13" name="Ink 12">
                  <a:extLst>
                    <a:ext uri="{FF2B5EF4-FFF2-40B4-BE49-F238E27FC236}">
                      <a16:creationId xmlns:a16="http://schemas.microsoft.com/office/drawing/2014/main" id="{21CEC0D5-7078-BF68-3DB2-DC2E9D029D62}"/>
                    </a:ext>
                  </a:extLst>
                </p:cNvPr>
                <p:cNvPicPr/>
                <p:nvPr/>
              </p:nvPicPr>
              <p:blipFill>
                <a:blip r:embed="rId15"/>
                <a:stretch>
                  <a:fillRect/>
                </a:stretch>
              </p:blipFill>
              <p:spPr>
                <a:xfrm>
                  <a:off x="5494229" y="3919932"/>
                  <a:ext cx="216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BE98356B-A696-791B-2FD4-54DDF695FE84}"/>
                    </a:ext>
                  </a:extLst>
                </p14:cNvPr>
                <p14:cNvContentPartPr/>
                <p14:nvPr/>
              </p14:nvContentPartPr>
              <p14:xfrm>
                <a:off x="5502869" y="3855492"/>
                <a:ext cx="360" cy="1800"/>
              </p14:xfrm>
            </p:contentPart>
          </mc:Choice>
          <mc:Fallback>
            <p:pic>
              <p:nvPicPr>
                <p:cNvPr id="14" name="Ink 13">
                  <a:extLst>
                    <a:ext uri="{FF2B5EF4-FFF2-40B4-BE49-F238E27FC236}">
                      <a16:creationId xmlns:a16="http://schemas.microsoft.com/office/drawing/2014/main" id="{BE98356B-A696-791B-2FD4-54DDF695FE84}"/>
                    </a:ext>
                  </a:extLst>
                </p:cNvPr>
                <p:cNvPicPr/>
                <p:nvPr/>
              </p:nvPicPr>
              <p:blipFill>
                <a:blip r:embed="rId17"/>
                <a:stretch>
                  <a:fillRect/>
                </a:stretch>
              </p:blipFill>
              <p:spPr>
                <a:xfrm>
                  <a:off x="5496749" y="3849372"/>
                  <a:ext cx="1260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D49A858E-77B4-E520-9A97-4455804920E1}"/>
                    </a:ext>
                  </a:extLst>
                </p14:cNvPr>
                <p14:cNvContentPartPr/>
                <p14:nvPr/>
              </p14:nvContentPartPr>
              <p14:xfrm>
                <a:off x="5614469" y="3887172"/>
                <a:ext cx="92880" cy="165600"/>
              </p14:xfrm>
            </p:contentPart>
          </mc:Choice>
          <mc:Fallback>
            <p:pic>
              <p:nvPicPr>
                <p:cNvPr id="16" name="Ink 15">
                  <a:extLst>
                    <a:ext uri="{FF2B5EF4-FFF2-40B4-BE49-F238E27FC236}">
                      <a16:creationId xmlns:a16="http://schemas.microsoft.com/office/drawing/2014/main" id="{D49A858E-77B4-E520-9A97-4455804920E1}"/>
                    </a:ext>
                  </a:extLst>
                </p:cNvPr>
                <p:cNvPicPr/>
                <p:nvPr/>
              </p:nvPicPr>
              <p:blipFill>
                <a:blip r:embed="rId19"/>
                <a:stretch>
                  <a:fillRect/>
                </a:stretch>
              </p:blipFill>
              <p:spPr>
                <a:xfrm>
                  <a:off x="5608349" y="3881052"/>
                  <a:ext cx="1051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593A3AC9-0078-BF71-6333-5F79BE224D3D}"/>
                    </a:ext>
                  </a:extLst>
                </p14:cNvPr>
                <p14:cNvContentPartPr/>
                <p14:nvPr/>
              </p14:nvContentPartPr>
              <p14:xfrm>
                <a:off x="5776469" y="3858372"/>
                <a:ext cx="152280" cy="192240"/>
              </p14:xfrm>
            </p:contentPart>
          </mc:Choice>
          <mc:Fallback>
            <p:pic>
              <p:nvPicPr>
                <p:cNvPr id="18" name="Ink 17">
                  <a:extLst>
                    <a:ext uri="{FF2B5EF4-FFF2-40B4-BE49-F238E27FC236}">
                      <a16:creationId xmlns:a16="http://schemas.microsoft.com/office/drawing/2014/main" id="{593A3AC9-0078-BF71-6333-5F79BE224D3D}"/>
                    </a:ext>
                  </a:extLst>
                </p:cNvPr>
                <p:cNvPicPr/>
                <p:nvPr/>
              </p:nvPicPr>
              <p:blipFill>
                <a:blip r:embed="rId21"/>
                <a:stretch>
                  <a:fillRect/>
                </a:stretch>
              </p:blipFill>
              <p:spPr>
                <a:xfrm>
                  <a:off x="5770349" y="3852252"/>
                  <a:ext cx="164520" cy="204480"/>
                </a:xfrm>
                <a:prstGeom prst="rect">
                  <a:avLst/>
                </a:prstGeom>
              </p:spPr>
            </p:pic>
          </mc:Fallback>
        </mc:AlternateContent>
      </p:grpSp>
      <p:grpSp>
        <p:nvGrpSpPr>
          <p:cNvPr id="22" name="Group 21">
            <a:extLst>
              <a:ext uri="{FF2B5EF4-FFF2-40B4-BE49-F238E27FC236}">
                <a16:creationId xmlns:a16="http://schemas.microsoft.com/office/drawing/2014/main" id="{B5026B3E-FC49-6864-A3F9-9E8CAB5593F7}"/>
              </a:ext>
            </a:extLst>
          </p:cNvPr>
          <p:cNvGrpSpPr/>
          <p:nvPr/>
        </p:nvGrpSpPr>
        <p:grpSpPr>
          <a:xfrm>
            <a:off x="5392709" y="4508172"/>
            <a:ext cx="182520" cy="135000"/>
            <a:chOff x="5392709" y="4508172"/>
            <a:chExt cx="182520" cy="135000"/>
          </a:xfrm>
        </p:grpSpPr>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78A802D0-7304-FC0A-11A9-682B3DA78F23}"/>
                    </a:ext>
                  </a:extLst>
                </p14:cNvPr>
                <p14:cNvContentPartPr/>
                <p14:nvPr/>
              </p14:nvContentPartPr>
              <p14:xfrm>
                <a:off x="5392709" y="4535532"/>
                <a:ext cx="98280" cy="102240"/>
              </p14:xfrm>
            </p:contentPart>
          </mc:Choice>
          <mc:Fallback>
            <p:pic>
              <p:nvPicPr>
                <p:cNvPr id="20" name="Ink 19">
                  <a:extLst>
                    <a:ext uri="{FF2B5EF4-FFF2-40B4-BE49-F238E27FC236}">
                      <a16:creationId xmlns:a16="http://schemas.microsoft.com/office/drawing/2014/main" id="{78A802D0-7304-FC0A-11A9-682B3DA78F23}"/>
                    </a:ext>
                  </a:extLst>
                </p:cNvPr>
                <p:cNvPicPr/>
                <p:nvPr/>
              </p:nvPicPr>
              <p:blipFill>
                <a:blip r:embed="rId23"/>
                <a:stretch>
                  <a:fillRect/>
                </a:stretch>
              </p:blipFill>
              <p:spPr>
                <a:xfrm>
                  <a:off x="5386589" y="4529412"/>
                  <a:ext cx="1105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BD744F7B-7A18-1708-573D-5F8B174E8432}"/>
                    </a:ext>
                  </a:extLst>
                </p14:cNvPr>
                <p14:cNvContentPartPr/>
                <p14:nvPr/>
              </p14:nvContentPartPr>
              <p14:xfrm>
                <a:off x="5502509" y="4508172"/>
                <a:ext cx="72720" cy="135000"/>
              </p14:xfrm>
            </p:contentPart>
          </mc:Choice>
          <mc:Fallback>
            <p:pic>
              <p:nvPicPr>
                <p:cNvPr id="21" name="Ink 20">
                  <a:extLst>
                    <a:ext uri="{FF2B5EF4-FFF2-40B4-BE49-F238E27FC236}">
                      <a16:creationId xmlns:a16="http://schemas.microsoft.com/office/drawing/2014/main" id="{BD744F7B-7A18-1708-573D-5F8B174E8432}"/>
                    </a:ext>
                  </a:extLst>
                </p:cNvPr>
                <p:cNvPicPr/>
                <p:nvPr/>
              </p:nvPicPr>
              <p:blipFill>
                <a:blip r:embed="rId25"/>
                <a:stretch>
                  <a:fillRect/>
                </a:stretch>
              </p:blipFill>
              <p:spPr>
                <a:xfrm>
                  <a:off x="5496389" y="4502052"/>
                  <a:ext cx="84960" cy="147240"/>
                </a:xfrm>
                <a:prstGeom prst="rect">
                  <a:avLst/>
                </a:prstGeom>
              </p:spPr>
            </p:pic>
          </mc:Fallback>
        </mc:AlternateContent>
      </p:grpSp>
      <p:grpSp>
        <p:nvGrpSpPr>
          <p:cNvPr id="34" name="Group 33">
            <a:extLst>
              <a:ext uri="{FF2B5EF4-FFF2-40B4-BE49-F238E27FC236}">
                <a16:creationId xmlns:a16="http://schemas.microsoft.com/office/drawing/2014/main" id="{6E930145-B085-9301-90EE-01D80D622FD6}"/>
              </a:ext>
            </a:extLst>
          </p:cNvPr>
          <p:cNvGrpSpPr/>
          <p:nvPr/>
        </p:nvGrpSpPr>
        <p:grpSpPr>
          <a:xfrm>
            <a:off x="4978349" y="4873932"/>
            <a:ext cx="753120" cy="418680"/>
            <a:chOff x="4978349" y="4873932"/>
            <a:chExt cx="753120" cy="418680"/>
          </a:xfrm>
        </p:grpSpPr>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0ABEBED1-6359-CAD8-3706-978D7C993382}"/>
                    </a:ext>
                  </a:extLst>
                </p14:cNvPr>
                <p14:cNvContentPartPr/>
                <p14:nvPr/>
              </p14:nvContentPartPr>
              <p14:xfrm>
                <a:off x="4991309" y="4939452"/>
                <a:ext cx="41760" cy="353160"/>
              </p14:xfrm>
            </p:contentPart>
          </mc:Choice>
          <mc:Fallback>
            <p:pic>
              <p:nvPicPr>
                <p:cNvPr id="23" name="Ink 22">
                  <a:extLst>
                    <a:ext uri="{FF2B5EF4-FFF2-40B4-BE49-F238E27FC236}">
                      <a16:creationId xmlns:a16="http://schemas.microsoft.com/office/drawing/2014/main" id="{0ABEBED1-6359-CAD8-3706-978D7C993382}"/>
                    </a:ext>
                  </a:extLst>
                </p:cNvPr>
                <p:cNvPicPr/>
                <p:nvPr/>
              </p:nvPicPr>
              <p:blipFill>
                <a:blip r:embed="rId27"/>
                <a:stretch>
                  <a:fillRect/>
                </a:stretch>
              </p:blipFill>
              <p:spPr>
                <a:xfrm>
                  <a:off x="4985189" y="4933332"/>
                  <a:ext cx="5400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862718FA-A381-7951-E6E1-397E61EFB5E4}"/>
                    </a:ext>
                  </a:extLst>
                </p14:cNvPr>
                <p14:cNvContentPartPr/>
                <p14:nvPr/>
              </p14:nvContentPartPr>
              <p14:xfrm>
                <a:off x="4978349" y="4873932"/>
                <a:ext cx="223200" cy="349560"/>
              </p14:xfrm>
            </p:contentPart>
          </mc:Choice>
          <mc:Fallback>
            <p:pic>
              <p:nvPicPr>
                <p:cNvPr id="24" name="Ink 23">
                  <a:extLst>
                    <a:ext uri="{FF2B5EF4-FFF2-40B4-BE49-F238E27FC236}">
                      <a16:creationId xmlns:a16="http://schemas.microsoft.com/office/drawing/2014/main" id="{862718FA-A381-7951-E6E1-397E61EFB5E4}"/>
                    </a:ext>
                  </a:extLst>
                </p:cNvPr>
                <p:cNvPicPr/>
                <p:nvPr/>
              </p:nvPicPr>
              <p:blipFill>
                <a:blip r:embed="rId29"/>
                <a:stretch>
                  <a:fillRect/>
                </a:stretch>
              </p:blipFill>
              <p:spPr>
                <a:xfrm>
                  <a:off x="4972229" y="4867812"/>
                  <a:ext cx="23544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526BE5C6-714E-68AF-C6E0-4C07299C9159}"/>
                    </a:ext>
                  </a:extLst>
                </p14:cNvPr>
                <p14:cNvContentPartPr/>
                <p14:nvPr/>
              </p14:nvContentPartPr>
              <p14:xfrm>
                <a:off x="5237189" y="5067612"/>
                <a:ext cx="116280" cy="151200"/>
              </p14:xfrm>
            </p:contentPart>
          </mc:Choice>
          <mc:Fallback>
            <p:pic>
              <p:nvPicPr>
                <p:cNvPr id="26" name="Ink 25">
                  <a:extLst>
                    <a:ext uri="{FF2B5EF4-FFF2-40B4-BE49-F238E27FC236}">
                      <a16:creationId xmlns:a16="http://schemas.microsoft.com/office/drawing/2014/main" id="{526BE5C6-714E-68AF-C6E0-4C07299C9159}"/>
                    </a:ext>
                  </a:extLst>
                </p:cNvPr>
                <p:cNvPicPr/>
                <p:nvPr/>
              </p:nvPicPr>
              <p:blipFill>
                <a:blip r:embed="rId31"/>
                <a:stretch>
                  <a:fillRect/>
                </a:stretch>
              </p:blipFill>
              <p:spPr>
                <a:xfrm>
                  <a:off x="5231069" y="5061492"/>
                  <a:ext cx="1285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k 27">
                  <a:extLst>
                    <a:ext uri="{FF2B5EF4-FFF2-40B4-BE49-F238E27FC236}">
                      <a16:creationId xmlns:a16="http://schemas.microsoft.com/office/drawing/2014/main" id="{63CD9712-8B4F-5365-5F58-58FBA19FB2E7}"/>
                    </a:ext>
                  </a:extLst>
                </p14:cNvPr>
                <p14:cNvContentPartPr/>
                <p14:nvPr/>
              </p14:nvContentPartPr>
              <p14:xfrm>
                <a:off x="5396669" y="5101452"/>
                <a:ext cx="110520" cy="109080"/>
              </p14:xfrm>
            </p:contentPart>
          </mc:Choice>
          <mc:Fallback>
            <p:pic>
              <p:nvPicPr>
                <p:cNvPr id="28" name="Ink 27">
                  <a:extLst>
                    <a:ext uri="{FF2B5EF4-FFF2-40B4-BE49-F238E27FC236}">
                      <a16:creationId xmlns:a16="http://schemas.microsoft.com/office/drawing/2014/main" id="{63CD9712-8B4F-5365-5F58-58FBA19FB2E7}"/>
                    </a:ext>
                  </a:extLst>
                </p:cNvPr>
                <p:cNvPicPr/>
                <p:nvPr/>
              </p:nvPicPr>
              <p:blipFill>
                <a:blip r:embed="rId33"/>
                <a:stretch>
                  <a:fillRect/>
                </a:stretch>
              </p:blipFill>
              <p:spPr>
                <a:xfrm>
                  <a:off x="5390549" y="5095332"/>
                  <a:ext cx="12276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0" name="Ink 29">
                  <a:extLst>
                    <a:ext uri="{FF2B5EF4-FFF2-40B4-BE49-F238E27FC236}">
                      <a16:creationId xmlns:a16="http://schemas.microsoft.com/office/drawing/2014/main" id="{A009B18A-1F9B-9EAF-FA77-330595A63DDD}"/>
                    </a:ext>
                  </a:extLst>
                </p14:cNvPr>
                <p14:cNvContentPartPr/>
                <p14:nvPr/>
              </p14:nvContentPartPr>
              <p14:xfrm>
                <a:off x="5538509" y="5086332"/>
                <a:ext cx="11160" cy="131400"/>
              </p14:xfrm>
            </p:contentPart>
          </mc:Choice>
          <mc:Fallback>
            <p:pic>
              <p:nvPicPr>
                <p:cNvPr id="30" name="Ink 29">
                  <a:extLst>
                    <a:ext uri="{FF2B5EF4-FFF2-40B4-BE49-F238E27FC236}">
                      <a16:creationId xmlns:a16="http://schemas.microsoft.com/office/drawing/2014/main" id="{A009B18A-1F9B-9EAF-FA77-330595A63DDD}"/>
                    </a:ext>
                  </a:extLst>
                </p:cNvPr>
                <p:cNvPicPr/>
                <p:nvPr/>
              </p:nvPicPr>
              <p:blipFill>
                <a:blip r:embed="rId35"/>
                <a:stretch>
                  <a:fillRect/>
                </a:stretch>
              </p:blipFill>
              <p:spPr>
                <a:xfrm>
                  <a:off x="5532389" y="5080212"/>
                  <a:ext cx="234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1" name="Ink 30">
                  <a:extLst>
                    <a:ext uri="{FF2B5EF4-FFF2-40B4-BE49-F238E27FC236}">
                      <a16:creationId xmlns:a16="http://schemas.microsoft.com/office/drawing/2014/main" id="{83EA5A86-4AFE-CF1D-2E73-C54268B26CE2}"/>
                    </a:ext>
                  </a:extLst>
                </p14:cNvPr>
                <p14:cNvContentPartPr/>
                <p14:nvPr/>
              </p14:nvContentPartPr>
              <p14:xfrm>
                <a:off x="5493509" y="4977972"/>
                <a:ext cx="44640" cy="53280"/>
              </p14:xfrm>
            </p:contentPart>
          </mc:Choice>
          <mc:Fallback>
            <p:pic>
              <p:nvPicPr>
                <p:cNvPr id="31" name="Ink 30">
                  <a:extLst>
                    <a:ext uri="{FF2B5EF4-FFF2-40B4-BE49-F238E27FC236}">
                      <a16:creationId xmlns:a16="http://schemas.microsoft.com/office/drawing/2014/main" id="{83EA5A86-4AFE-CF1D-2E73-C54268B26CE2}"/>
                    </a:ext>
                  </a:extLst>
                </p:cNvPr>
                <p:cNvPicPr/>
                <p:nvPr/>
              </p:nvPicPr>
              <p:blipFill>
                <a:blip r:embed="rId37"/>
                <a:stretch>
                  <a:fillRect/>
                </a:stretch>
              </p:blipFill>
              <p:spPr>
                <a:xfrm>
                  <a:off x="5487389" y="4971852"/>
                  <a:ext cx="568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89DEFB93-E74E-5149-FCBA-B54BCE8A4A38}"/>
                    </a:ext>
                  </a:extLst>
                </p14:cNvPr>
                <p14:cNvContentPartPr/>
                <p14:nvPr/>
              </p14:nvContentPartPr>
              <p14:xfrm>
                <a:off x="5642549" y="5069412"/>
                <a:ext cx="88920" cy="159480"/>
              </p14:xfrm>
            </p:contentPart>
          </mc:Choice>
          <mc:Fallback>
            <p:pic>
              <p:nvPicPr>
                <p:cNvPr id="33" name="Ink 32">
                  <a:extLst>
                    <a:ext uri="{FF2B5EF4-FFF2-40B4-BE49-F238E27FC236}">
                      <a16:creationId xmlns:a16="http://schemas.microsoft.com/office/drawing/2014/main" id="{89DEFB93-E74E-5149-FCBA-B54BCE8A4A38}"/>
                    </a:ext>
                  </a:extLst>
                </p:cNvPr>
                <p:cNvPicPr/>
                <p:nvPr/>
              </p:nvPicPr>
              <p:blipFill>
                <a:blip r:embed="rId39"/>
                <a:stretch>
                  <a:fillRect/>
                </a:stretch>
              </p:blipFill>
              <p:spPr>
                <a:xfrm>
                  <a:off x="5636429" y="5063292"/>
                  <a:ext cx="101160" cy="171720"/>
                </a:xfrm>
                <a:prstGeom prst="rect">
                  <a:avLst/>
                </a:prstGeom>
              </p:spPr>
            </p:pic>
          </mc:Fallback>
        </mc:AlternateContent>
      </p:grpSp>
      <p:grpSp>
        <p:nvGrpSpPr>
          <p:cNvPr id="45" name="Group 44">
            <a:extLst>
              <a:ext uri="{FF2B5EF4-FFF2-40B4-BE49-F238E27FC236}">
                <a16:creationId xmlns:a16="http://schemas.microsoft.com/office/drawing/2014/main" id="{C1766FB1-10E6-1286-0C75-CFF637D67204}"/>
              </a:ext>
            </a:extLst>
          </p:cNvPr>
          <p:cNvGrpSpPr/>
          <p:nvPr/>
        </p:nvGrpSpPr>
        <p:grpSpPr>
          <a:xfrm>
            <a:off x="1150469" y="3411612"/>
            <a:ext cx="1881720" cy="1567080"/>
            <a:chOff x="1150469" y="3411612"/>
            <a:chExt cx="1881720" cy="1567080"/>
          </a:xfrm>
        </p:grpSpPr>
        <mc:AlternateContent xmlns:mc="http://schemas.openxmlformats.org/markup-compatibility/2006">
          <mc:Choice xmlns:p14="http://schemas.microsoft.com/office/powerpoint/2010/main" Requires="p14">
            <p:contentPart p14:bwMode="auto" r:id="rId40">
              <p14:nvContentPartPr>
                <p14:cNvPr id="35" name="Ink 34">
                  <a:extLst>
                    <a:ext uri="{FF2B5EF4-FFF2-40B4-BE49-F238E27FC236}">
                      <a16:creationId xmlns:a16="http://schemas.microsoft.com/office/drawing/2014/main" id="{67B6F34D-0BC4-EABE-59E0-4A935867CDFC}"/>
                    </a:ext>
                  </a:extLst>
                </p14:cNvPr>
                <p14:cNvContentPartPr/>
                <p14:nvPr/>
              </p14:nvContentPartPr>
              <p14:xfrm>
                <a:off x="1150469" y="3411612"/>
                <a:ext cx="1881720" cy="1567080"/>
              </p14:xfrm>
            </p:contentPart>
          </mc:Choice>
          <mc:Fallback>
            <p:pic>
              <p:nvPicPr>
                <p:cNvPr id="35" name="Ink 34">
                  <a:extLst>
                    <a:ext uri="{FF2B5EF4-FFF2-40B4-BE49-F238E27FC236}">
                      <a16:creationId xmlns:a16="http://schemas.microsoft.com/office/drawing/2014/main" id="{67B6F34D-0BC4-EABE-59E0-4A935867CDFC}"/>
                    </a:ext>
                  </a:extLst>
                </p:cNvPr>
                <p:cNvPicPr/>
                <p:nvPr/>
              </p:nvPicPr>
              <p:blipFill>
                <a:blip r:embed="rId41"/>
                <a:stretch>
                  <a:fillRect/>
                </a:stretch>
              </p:blipFill>
              <p:spPr>
                <a:xfrm>
                  <a:off x="1144349" y="3405492"/>
                  <a:ext cx="1893960" cy="1579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6" name="Ink 35">
                  <a:extLst>
                    <a:ext uri="{FF2B5EF4-FFF2-40B4-BE49-F238E27FC236}">
                      <a16:creationId xmlns:a16="http://schemas.microsoft.com/office/drawing/2014/main" id="{54CB9912-3D28-A966-A44F-DEE540422F69}"/>
                    </a:ext>
                  </a:extLst>
                </p14:cNvPr>
                <p14:cNvContentPartPr/>
                <p14:nvPr/>
              </p14:nvContentPartPr>
              <p14:xfrm>
                <a:off x="1641869" y="3799692"/>
                <a:ext cx="11880" cy="187920"/>
              </p14:xfrm>
            </p:contentPart>
          </mc:Choice>
          <mc:Fallback>
            <p:pic>
              <p:nvPicPr>
                <p:cNvPr id="36" name="Ink 35">
                  <a:extLst>
                    <a:ext uri="{FF2B5EF4-FFF2-40B4-BE49-F238E27FC236}">
                      <a16:creationId xmlns:a16="http://schemas.microsoft.com/office/drawing/2014/main" id="{54CB9912-3D28-A966-A44F-DEE540422F69}"/>
                    </a:ext>
                  </a:extLst>
                </p:cNvPr>
                <p:cNvPicPr/>
                <p:nvPr/>
              </p:nvPicPr>
              <p:blipFill>
                <a:blip r:embed="rId43"/>
                <a:stretch>
                  <a:fillRect/>
                </a:stretch>
              </p:blipFill>
              <p:spPr>
                <a:xfrm>
                  <a:off x="1635749" y="3793572"/>
                  <a:ext cx="241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7" name="Ink 36">
                  <a:extLst>
                    <a:ext uri="{FF2B5EF4-FFF2-40B4-BE49-F238E27FC236}">
                      <a16:creationId xmlns:a16="http://schemas.microsoft.com/office/drawing/2014/main" id="{4521FE2D-F337-B451-F0CC-9C77A5EF071D}"/>
                    </a:ext>
                  </a:extLst>
                </p14:cNvPr>
                <p14:cNvContentPartPr/>
                <p14:nvPr/>
              </p14:nvContentPartPr>
              <p14:xfrm>
                <a:off x="1571309" y="3973212"/>
                <a:ext cx="146520" cy="9720"/>
              </p14:xfrm>
            </p:contentPart>
          </mc:Choice>
          <mc:Fallback>
            <p:pic>
              <p:nvPicPr>
                <p:cNvPr id="37" name="Ink 36">
                  <a:extLst>
                    <a:ext uri="{FF2B5EF4-FFF2-40B4-BE49-F238E27FC236}">
                      <a16:creationId xmlns:a16="http://schemas.microsoft.com/office/drawing/2014/main" id="{4521FE2D-F337-B451-F0CC-9C77A5EF071D}"/>
                    </a:ext>
                  </a:extLst>
                </p:cNvPr>
                <p:cNvPicPr/>
                <p:nvPr/>
              </p:nvPicPr>
              <p:blipFill>
                <a:blip r:embed="rId45"/>
                <a:stretch>
                  <a:fillRect/>
                </a:stretch>
              </p:blipFill>
              <p:spPr>
                <a:xfrm>
                  <a:off x="1565189" y="3967092"/>
                  <a:ext cx="1587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8" name="Ink 37">
                  <a:extLst>
                    <a:ext uri="{FF2B5EF4-FFF2-40B4-BE49-F238E27FC236}">
                      <a16:creationId xmlns:a16="http://schemas.microsoft.com/office/drawing/2014/main" id="{F838E3A7-5E43-B5E6-AFF6-F121D9DF29D5}"/>
                    </a:ext>
                  </a:extLst>
                </p14:cNvPr>
                <p14:cNvContentPartPr/>
                <p14:nvPr/>
              </p14:nvContentPartPr>
              <p14:xfrm>
                <a:off x="1558349" y="3787092"/>
                <a:ext cx="159840" cy="7560"/>
              </p14:xfrm>
            </p:contentPart>
          </mc:Choice>
          <mc:Fallback>
            <p:pic>
              <p:nvPicPr>
                <p:cNvPr id="38" name="Ink 37">
                  <a:extLst>
                    <a:ext uri="{FF2B5EF4-FFF2-40B4-BE49-F238E27FC236}">
                      <a16:creationId xmlns:a16="http://schemas.microsoft.com/office/drawing/2014/main" id="{F838E3A7-5E43-B5E6-AFF6-F121D9DF29D5}"/>
                    </a:ext>
                  </a:extLst>
                </p:cNvPr>
                <p:cNvPicPr/>
                <p:nvPr/>
              </p:nvPicPr>
              <p:blipFill>
                <a:blip r:embed="rId47"/>
                <a:stretch>
                  <a:fillRect/>
                </a:stretch>
              </p:blipFill>
              <p:spPr>
                <a:xfrm>
                  <a:off x="1552229" y="3780972"/>
                  <a:ext cx="1720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Ink 39">
                  <a:extLst>
                    <a:ext uri="{FF2B5EF4-FFF2-40B4-BE49-F238E27FC236}">
                      <a16:creationId xmlns:a16="http://schemas.microsoft.com/office/drawing/2014/main" id="{B18C38F9-6358-CA91-ECAA-76B4873A4899}"/>
                    </a:ext>
                  </a:extLst>
                </p14:cNvPr>
                <p14:cNvContentPartPr/>
                <p14:nvPr/>
              </p14:nvContentPartPr>
              <p14:xfrm>
                <a:off x="1727909" y="3903372"/>
                <a:ext cx="72720" cy="100440"/>
              </p14:xfrm>
            </p:contentPart>
          </mc:Choice>
          <mc:Fallback>
            <p:pic>
              <p:nvPicPr>
                <p:cNvPr id="40" name="Ink 39">
                  <a:extLst>
                    <a:ext uri="{FF2B5EF4-FFF2-40B4-BE49-F238E27FC236}">
                      <a16:creationId xmlns:a16="http://schemas.microsoft.com/office/drawing/2014/main" id="{B18C38F9-6358-CA91-ECAA-76B4873A4899}"/>
                    </a:ext>
                  </a:extLst>
                </p:cNvPr>
                <p:cNvPicPr/>
                <p:nvPr/>
              </p:nvPicPr>
              <p:blipFill>
                <a:blip r:embed="rId49"/>
                <a:stretch>
                  <a:fillRect/>
                </a:stretch>
              </p:blipFill>
              <p:spPr>
                <a:xfrm>
                  <a:off x="1721789" y="3897252"/>
                  <a:ext cx="849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Ink 40">
                  <a:extLst>
                    <a:ext uri="{FF2B5EF4-FFF2-40B4-BE49-F238E27FC236}">
                      <a16:creationId xmlns:a16="http://schemas.microsoft.com/office/drawing/2014/main" id="{25827DAE-C19D-3D4F-F71F-F490FA86F43E}"/>
                    </a:ext>
                  </a:extLst>
                </p14:cNvPr>
                <p14:cNvContentPartPr/>
                <p14:nvPr/>
              </p14:nvContentPartPr>
              <p14:xfrm>
                <a:off x="1866869" y="3913092"/>
                <a:ext cx="102960" cy="302400"/>
              </p14:xfrm>
            </p:contentPart>
          </mc:Choice>
          <mc:Fallback>
            <p:pic>
              <p:nvPicPr>
                <p:cNvPr id="41" name="Ink 40">
                  <a:extLst>
                    <a:ext uri="{FF2B5EF4-FFF2-40B4-BE49-F238E27FC236}">
                      <a16:creationId xmlns:a16="http://schemas.microsoft.com/office/drawing/2014/main" id="{25827DAE-C19D-3D4F-F71F-F490FA86F43E}"/>
                    </a:ext>
                  </a:extLst>
                </p:cNvPr>
                <p:cNvPicPr/>
                <p:nvPr/>
              </p:nvPicPr>
              <p:blipFill>
                <a:blip r:embed="rId51"/>
                <a:stretch>
                  <a:fillRect/>
                </a:stretch>
              </p:blipFill>
              <p:spPr>
                <a:xfrm>
                  <a:off x="1860749" y="3906972"/>
                  <a:ext cx="1152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2" name="Ink 41">
                  <a:extLst>
                    <a:ext uri="{FF2B5EF4-FFF2-40B4-BE49-F238E27FC236}">
                      <a16:creationId xmlns:a16="http://schemas.microsoft.com/office/drawing/2014/main" id="{3341A8D0-DFFA-0657-2F8C-AFC5ADD797A0}"/>
                    </a:ext>
                  </a:extLst>
                </p14:cNvPr>
                <p14:cNvContentPartPr/>
                <p14:nvPr/>
              </p14:nvContentPartPr>
              <p14:xfrm>
                <a:off x="1966949" y="3916692"/>
                <a:ext cx="94680" cy="73080"/>
              </p14:xfrm>
            </p:contentPart>
          </mc:Choice>
          <mc:Fallback>
            <p:pic>
              <p:nvPicPr>
                <p:cNvPr id="42" name="Ink 41">
                  <a:extLst>
                    <a:ext uri="{FF2B5EF4-FFF2-40B4-BE49-F238E27FC236}">
                      <a16:creationId xmlns:a16="http://schemas.microsoft.com/office/drawing/2014/main" id="{3341A8D0-DFFA-0657-2F8C-AFC5ADD797A0}"/>
                    </a:ext>
                  </a:extLst>
                </p:cNvPr>
                <p:cNvPicPr/>
                <p:nvPr/>
              </p:nvPicPr>
              <p:blipFill>
                <a:blip r:embed="rId53"/>
                <a:stretch>
                  <a:fillRect/>
                </a:stretch>
              </p:blipFill>
              <p:spPr>
                <a:xfrm>
                  <a:off x="1960829" y="3910572"/>
                  <a:ext cx="1069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3" name="Ink 42">
                  <a:extLst>
                    <a:ext uri="{FF2B5EF4-FFF2-40B4-BE49-F238E27FC236}">
                      <a16:creationId xmlns:a16="http://schemas.microsoft.com/office/drawing/2014/main" id="{3867DC40-1F60-1373-DA2D-EB5F47320325}"/>
                    </a:ext>
                  </a:extLst>
                </p14:cNvPr>
                <p14:cNvContentPartPr/>
                <p14:nvPr/>
              </p14:nvContentPartPr>
              <p14:xfrm>
                <a:off x="2158829" y="3738132"/>
                <a:ext cx="5040" cy="272880"/>
              </p14:xfrm>
            </p:contentPart>
          </mc:Choice>
          <mc:Fallback>
            <p:pic>
              <p:nvPicPr>
                <p:cNvPr id="43" name="Ink 42">
                  <a:extLst>
                    <a:ext uri="{FF2B5EF4-FFF2-40B4-BE49-F238E27FC236}">
                      <a16:creationId xmlns:a16="http://schemas.microsoft.com/office/drawing/2014/main" id="{3867DC40-1F60-1373-DA2D-EB5F47320325}"/>
                    </a:ext>
                  </a:extLst>
                </p:cNvPr>
                <p:cNvPicPr/>
                <p:nvPr/>
              </p:nvPicPr>
              <p:blipFill>
                <a:blip r:embed="rId55"/>
                <a:stretch>
                  <a:fillRect/>
                </a:stretch>
              </p:blipFill>
              <p:spPr>
                <a:xfrm>
                  <a:off x="2152709" y="3732012"/>
                  <a:ext cx="1728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4" name="Ink 43">
                  <a:extLst>
                    <a:ext uri="{FF2B5EF4-FFF2-40B4-BE49-F238E27FC236}">
                      <a16:creationId xmlns:a16="http://schemas.microsoft.com/office/drawing/2014/main" id="{17CB942E-258A-38C7-F783-0AD9537ACD58}"/>
                    </a:ext>
                  </a:extLst>
                </p14:cNvPr>
                <p14:cNvContentPartPr/>
                <p14:nvPr/>
              </p14:nvContentPartPr>
              <p14:xfrm>
                <a:off x="2094749" y="3893292"/>
                <a:ext cx="127800" cy="9720"/>
              </p14:xfrm>
            </p:contentPart>
          </mc:Choice>
          <mc:Fallback>
            <p:pic>
              <p:nvPicPr>
                <p:cNvPr id="44" name="Ink 43">
                  <a:extLst>
                    <a:ext uri="{FF2B5EF4-FFF2-40B4-BE49-F238E27FC236}">
                      <a16:creationId xmlns:a16="http://schemas.microsoft.com/office/drawing/2014/main" id="{17CB942E-258A-38C7-F783-0AD9537ACD58}"/>
                    </a:ext>
                  </a:extLst>
                </p:cNvPr>
                <p:cNvPicPr/>
                <p:nvPr/>
              </p:nvPicPr>
              <p:blipFill>
                <a:blip r:embed="rId57"/>
                <a:stretch>
                  <a:fillRect/>
                </a:stretch>
              </p:blipFill>
              <p:spPr>
                <a:xfrm>
                  <a:off x="2088629" y="3887172"/>
                  <a:ext cx="140040" cy="21960"/>
                </a:xfrm>
                <a:prstGeom prst="rect">
                  <a:avLst/>
                </a:prstGeom>
              </p:spPr>
            </p:pic>
          </mc:Fallback>
        </mc:AlternateContent>
      </p:grpSp>
      <p:grpSp>
        <p:nvGrpSpPr>
          <p:cNvPr id="52" name="Group 51">
            <a:extLst>
              <a:ext uri="{FF2B5EF4-FFF2-40B4-BE49-F238E27FC236}">
                <a16:creationId xmlns:a16="http://schemas.microsoft.com/office/drawing/2014/main" id="{6270380C-7BCD-96A7-A2CE-D1F3742B70BA}"/>
              </a:ext>
            </a:extLst>
          </p:cNvPr>
          <p:cNvGrpSpPr/>
          <p:nvPr/>
        </p:nvGrpSpPr>
        <p:grpSpPr>
          <a:xfrm>
            <a:off x="1928429" y="4154652"/>
            <a:ext cx="457560" cy="333360"/>
            <a:chOff x="1928429" y="4154652"/>
            <a:chExt cx="457560" cy="333360"/>
          </a:xfrm>
        </p:grpSpPr>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07455055-29E3-086B-46DC-622DD7357E6A}"/>
                    </a:ext>
                  </a:extLst>
                </p14:cNvPr>
                <p14:cNvContentPartPr/>
                <p14:nvPr/>
              </p14:nvContentPartPr>
              <p14:xfrm>
                <a:off x="1969109" y="4234572"/>
                <a:ext cx="15120" cy="253440"/>
              </p14:xfrm>
            </p:contentPart>
          </mc:Choice>
          <mc:Fallback>
            <p:pic>
              <p:nvPicPr>
                <p:cNvPr id="46" name="Ink 45">
                  <a:extLst>
                    <a:ext uri="{FF2B5EF4-FFF2-40B4-BE49-F238E27FC236}">
                      <a16:creationId xmlns:a16="http://schemas.microsoft.com/office/drawing/2014/main" id="{07455055-29E3-086B-46DC-622DD7357E6A}"/>
                    </a:ext>
                  </a:extLst>
                </p:cNvPr>
                <p:cNvPicPr/>
                <p:nvPr/>
              </p:nvPicPr>
              <p:blipFill>
                <a:blip r:embed="rId59"/>
                <a:stretch>
                  <a:fillRect/>
                </a:stretch>
              </p:blipFill>
              <p:spPr>
                <a:xfrm>
                  <a:off x="1962989" y="4228452"/>
                  <a:ext cx="273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2843B95F-5FB5-9FEA-E307-9357F6997140}"/>
                    </a:ext>
                  </a:extLst>
                </p14:cNvPr>
                <p14:cNvContentPartPr/>
                <p14:nvPr/>
              </p14:nvContentPartPr>
              <p14:xfrm>
                <a:off x="1928429" y="4281732"/>
                <a:ext cx="130320" cy="144000"/>
              </p14:xfrm>
            </p:contentPart>
          </mc:Choice>
          <mc:Fallback>
            <p:pic>
              <p:nvPicPr>
                <p:cNvPr id="47" name="Ink 46">
                  <a:extLst>
                    <a:ext uri="{FF2B5EF4-FFF2-40B4-BE49-F238E27FC236}">
                      <a16:creationId xmlns:a16="http://schemas.microsoft.com/office/drawing/2014/main" id="{2843B95F-5FB5-9FEA-E307-9357F6997140}"/>
                    </a:ext>
                  </a:extLst>
                </p:cNvPr>
                <p:cNvPicPr/>
                <p:nvPr/>
              </p:nvPicPr>
              <p:blipFill>
                <a:blip r:embed="rId61"/>
                <a:stretch>
                  <a:fillRect/>
                </a:stretch>
              </p:blipFill>
              <p:spPr>
                <a:xfrm>
                  <a:off x="1922309" y="4275612"/>
                  <a:ext cx="1425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8CBB60B2-A1FF-97CF-36D4-57A9BEA2B55E}"/>
                    </a:ext>
                  </a:extLst>
                </p14:cNvPr>
                <p14:cNvContentPartPr/>
                <p14:nvPr/>
              </p14:nvContentPartPr>
              <p14:xfrm>
                <a:off x="2056589" y="4340412"/>
                <a:ext cx="57240" cy="62280"/>
              </p14:xfrm>
            </p:contentPart>
          </mc:Choice>
          <mc:Fallback>
            <p:pic>
              <p:nvPicPr>
                <p:cNvPr id="48" name="Ink 47">
                  <a:extLst>
                    <a:ext uri="{FF2B5EF4-FFF2-40B4-BE49-F238E27FC236}">
                      <a16:creationId xmlns:a16="http://schemas.microsoft.com/office/drawing/2014/main" id="{8CBB60B2-A1FF-97CF-36D4-57A9BEA2B55E}"/>
                    </a:ext>
                  </a:extLst>
                </p:cNvPr>
                <p:cNvPicPr/>
                <p:nvPr/>
              </p:nvPicPr>
              <p:blipFill>
                <a:blip r:embed="rId63"/>
                <a:stretch>
                  <a:fillRect/>
                </a:stretch>
              </p:blipFill>
              <p:spPr>
                <a:xfrm>
                  <a:off x="2050469" y="4334292"/>
                  <a:ext cx="694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7593EEEC-E34A-E831-F665-0DD9726ECD49}"/>
                    </a:ext>
                  </a:extLst>
                </p14:cNvPr>
                <p14:cNvContentPartPr/>
                <p14:nvPr/>
              </p14:nvContentPartPr>
              <p14:xfrm>
                <a:off x="2181509" y="4154652"/>
                <a:ext cx="7560" cy="269640"/>
              </p14:xfrm>
            </p:contentPart>
          </mc:Choice>
          <mc:Fallback>
            <p:pic>
              <p:nvPicPr>
                <p:cNvPr id="49" name="Ink 48">
                  <a:extLst>
                    <a:ext uri="{FF2B5EF4-FFF2-40B4-BE49-F238E27FC236}">
                      <a16:creationId xmlns:a16="http://schemas.microsoft.com/office/drawing/2014/main" id="{7593EEEC-E34A-E831-F665-0DD9726ECD49}"/>
                    </a:ext>
                  </a:extLst>
                </p:cNvPr>
                <p:cNvPicPr/>
                <p:nvPr/>
              </p:nvPicPr>
              <p:blipFill>
                <a:blip r:embed="rId65"/>
                <a:stretch>
                  <a:fillRect/>
                </a:stretch>
              </p:blipFill>
              <p:spPr>
                <a:xfrm>
                  <a:off x="2175389" y="4148532"/>
                  <a:ext cx="198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B48AEF69-2FB8-91BA-CBC4-60E2ACCD6BF6}"/>
                    </a:ext>
                  </a:extLst>
                </p14:cNvPr>
                <p14:cNvContentPartPr/>
                <p14:nvPr/>
              </p14:nvContentPartPr>
              <p14:xfrm>
                <a:off x="2114909" y="4289292"/>
                <a:ext cx="118440" cy="4320"/>
              </p14:xfrm>
            </p:contentPart>
          </mc:Choice>
          <mc:Fallback>
            <p:pic>
              <p:nvPicPr>
                <p:cNvPr id="50" name="Ink 49">
                  <a:extLst>
                    <a:ext uri="{FF2B5EF4-FFF2-40B4-BE49-F238E27FC236}">
                      <a16:creationId xmlns:a16="http://schemas.microsoft.com/office/drawing/2014/main" id="{B48AEF69-2FB8-91BA-CBC4-60E2ACCD6BF6}"/>
                    </a:ext>
                  </a:extLst>
                </p:cNvPr>
                <p:cNvPicPr/>
                <p:nvPr/>
              </p:nvPicPr>
              <p:blipFill>
                <a:blip r:embed="rId67"/>
                <a:stretch>
                  <a:fillRect/>
                </a:stretch>
              </p:blipFill>
              <p:spPr>
                <a:xfrm>
                  <a:off x="2108789" y="4283172"/>
                  <a:ext cx="13068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19BDDE6A-094D-716C-C662-D10B9D440CB5}"/>
                    </a:ext>
                  </a:extLst>
                </p14:cNvPr>
                <p14:cNvContentPartPr/>
                <p14:nvPr/>
              </p14:nvContentPartPr>
              <p14:xfrm>
                <a:off x="2239829" y="4330692"/>
                <a:ext cx="146160" cy="106560"/>
              </p14:xfrm>
            </p:contentPart>
          </mc:Choice>
          <mc:Fallback>
            <p:pic>
              <p:nvPicPr>
                <p:cNvPr id="51" name="Ink 50">
                  <a:extLst>
                    <a:ext uri="{FF2B5EF4-FFF2-40B4-BE49-F238E27FC236}">
                      <a16:creationId xmlns:a16="http://schemas.microsoft.com/office/drawing/2014/main" id="{19BDDE6A-094D-716C-C662-D10B9D440CB5}"/>
                    </a:ext>
                  </a:extLst>
                </p:cNvPr>
                <p:cNvPicPr/>
                <p:nvPr/>
              </p:nvPicPr>
              <p:blipFill>
                <a:blip r:embed="rId69"/>
                <a:stretch>
                  <a:fillRect/>
                </a:stretch>
              </p:blipFill>
              <p:spPr>
                <a:xfrm>
                  <a:off x="2233709" y="4324572"/>
                  <a:ext cx="158400" cy="118800"/>
                </a:xfrm>
                <a:prstGeom prst="rect">
                  <a:avLst/>
                </a:prstGeom>
              </p:spPr>
            </p:pic>
          </mc:Fallback>
        </mc:AlternateContent>
      </p:grpSp>
      <p:grpSp>
        <p:nvGrpSpPr>
          <p:cNvPr id="58" name="Group 57">
            <a:extLst>
              <a:ext uri="{FF2B5EF4-FFF2-40B4-BE49-F238E27FC236}">
                <a16:creationId xmlns:a16="http://schemas.microsoft.com/office/drawing/2014/main" id="{37CFBD17-AFB0-8B25-D957-421D615F660B}"/>
              </a:ext>
            </a:extLst>
          </p:cNvPr>
          <p:cNvGrpSpPr/>
          <p:nvPr/>
        </p:nvGrpSpPr>
        <p:grpSpPr>
          <a:xfrm>
            <a:off x="3186269" y="3943692"/>
            <a:ext cx="622080" cy="534240"/>
            <a:chOff x="3186269" y="3943692"/>
            <a:chExt cx="622080" cy="534240"/>
          </a:xfrm>
        </p:grpSpPr>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005BE9A3-7738-51FB-0A6C-C41FAF9CC015}"/>
                    </a:ext>
                  </a:extLst>
                </p14:cNvPr>
                <p14:cNvContentPartPr/>
                <p14:nvPr/>
              </p14:nvContentPartPr>
              <p14:xfrm>
                <a:off x="3188069" y="4312692"/>
                <a:ext cx="327240" cy="10440"/>
              </p14:xfrm>
            </p:contentPart>
          </mc:Choice>
          <mc:Fallback>
            <p:pic>
              <p:nvPicPr>
                <p:cNvPr id="53" name="Ink 52">
                  <a:extLst>
                    <a:ext uri="{FF2B5EF4-FFF2-40B4-BE49-F238E27FC236}">
                      <a16:creationId xmlns:a16="http://schemas.microsoft.com/office/drawing/2014/main" id="{005BE9A3-7738-51FB-0A6C-C41FAF9CC015}"/>
                    </a:ext>
                  </a:extLst>
                </p:cNvPr>
                <p:cNvPicPr/>
                <p:nvPr/>
              </p:nvPicPr>
              <p:blipFill>
                <a:blip r:embed="rId71"/>
                <a:stretch>
                  <a:fillRect/>
                </a:stretch>
              </p:blipFill>
              <p:spPr>
                <a:xfrm>
                  <a:off x="3181949" y="4306572"/>
                  <a:ext cx="3394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Ink 53">
                  <a:extLst>
                    <a:ext uri="{FF2B5EF4-FFF2-40B4-BE49-F238E27FC236}">
                      <a16:creationId xmlns:a16="http://schemas.microsoft.com/office/drawing/2014/main" id="{6FF6691D-E256-47FC-A384-1A8E31BD24AC}"/>
                    </a:ext>
                  </a:extLst>
                </p14:cNvPr>
                <p14:cNvContentPartPr/>
                <p14:nvPr/>
              </p14:nvContentPartPr>
              <p14:xfrm>
                <a:off x="3226589" y="4086252"/>
                <a:ext cx="324720" cy="15480"/>
              </p14:xfrm>
            </p:contentPart>
          </mc:Choice>
          <mc:Fallback>
            <p:pic>
              <p:nvPicPr>
                <p:cNvPr id="54" name="Ink 53">
                  <a:extLst>
                    <a:ext uri="{FF2B5EF4-FFF2-40B4-BE49-F238E27FC236}">
                      <a16:creationId xmlns:a16="http://schemas.microsoft.com/office/drawing/2014/main" id="{6FF6691D-E256-47FC-A384-1A8E31BD24AC}"/>
                    </a:ext>
                  </a:extLst>
                </p:cNvPr>
                <p:cNvPicPr/>
                <p:nvPr/>
              </p:nvPicPr>
              <p:blipFill>
                <a:blip r:embed="rId73"/>
                <a:stretch>
                  <a:fillRect/>
                </a:stretch>
              </p:blipFill>
              <p:spPr>
                <a:xfrm>
                  <a:off x="3220469" y="4080132"/>
                  <a:ext cx="3369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Ink 54">
                  <a:extLst>
                    <a:ext uri="{FF2B5EF4-FFF2-40B4-BE49-F238E27FC236}">
                      <a16:creationId xmlns:a16="http://schemas.microsoft.com/office/drawing/2014/main" id="{B68D09F7-98A5-75F2-9D11-99DB6D1048ED}"/>
                    </a:ext>
                  </a:extLst>
                </p14:cNvPr>
                <p14:cNvContentPartPr/>
                <p14:nvPr/>
              </p14:nvContentPartPr>
              <p14:xfrm>
                <a:off x="3508469" y="3943692"/>
                <a:ext cx="299880" cy="534240"/>
              </p14:xfrm>
            </p:contentPart>
          </mc:Choice>
          <mc:Fallback>
            <p:pic>
              <p:nvPicPr>
                <p:cNvPr id="55" name="Ink 54">
                  <a:extLst>
                    <a:ext uri="{FF2B5EF4-FFF2-40B4-BE49-F238E27FC236}">
                      <a16:creationId xmlns:a16="http://schemas.microsoft.com/office/drawing/2014/main" id="{B68D09F7-98A5-75F2-9D11-99DB6D1048ED}"/>
                    </a:ext>
                  </a:extLst>
                </p:cNvPr>
                <p:cNvPicPr/>
                <p:nvPr/>
              </p:nvPicPr>
              <p:blipFill>
                <a:blip r:embed="rId75"/>
                <a:stretch>
                  <a:fillRect/>
                </a:stretch>
              </p:blipFill>
              <p:spPr>
                <a:xfrm>
                  <a:off x="3502349" y="3937572"/>
                  <a:ext cx="31212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7" name="Ink 56">
                  <a:extLst>
                    <a:ext uri="{FF2B5EF4-FFF2-40B4-BE49-F238E27FC236}">
                      <a16:creationId xmlns:a16="http://schemas.microsoft.com/office/drawing/2014/main" id="{1AEE89EE-CC49-FC6D-9CE8-AE728F4AA2B4}"/>
                    </a:ext>
                  </a:extLst>
                </p14:cNvPr>
                <p14:cNvContentPartPr/>
                <p14:nvPr/>
              </p14:nvContentPartPr>
              <p14:xfrm>
                <a:off x="3186269" y="4119012"/>
                <a:ext cx="10800" cy="198720"/>
              </p14:xfrm>
            </p:contentPart>
          </mc:Choice>
          <mc:Fallback>
            <p:pic>
              <p:nvPicPr>
                <p:cNvPr id="57" name="Ink 56">
                  <a:extLst>
                    <a:ext uri="{FF2B5EF4-FFF2-40B4-BE49-F238E27FC236}">
                      <a16:creationId xmlns:a16="http://schemas.microsoft.com/office/drawing/2014/main" id="{1AEE89EE-CC49-FC6D-9CE8-AE728F4AA2B4}"/>
                    </a:ext>
                  </a:extLst>
                </p:cNvPr>
                <p:cNvPicPr/>
                <p:nvPr/>
              </p:nvPicPr>
              <p:blipFill>
                <a:blip r:embed="rId77"/>
                <a:stretch>
                  <a:fillRect/>
                </a:stretch>
              </p:blipFill>
              <p:spPr>
                <a:xfrm>
                  <a:off x="3180149" y="4112892"/>
                  <a:ext cx="23040" cy="210960"/>
                </a:xfrm>
                <a:prstGeom prst="rect">
                  <a:avLst/>
                </a:prstGeom>
              </p:spPr>
            </p:pic>
          </mc:Fallback>
        </mc:AlternateContent>
      </p:grpSp>
      <p:grpSp>
        <p:nvGrpSpPr>
          <p:cNvPr id="64" name="Group 63">
            <a:extLst>
              <a:ext uri="{FF2B5EF4-FFF2-40B4-BE49-F238E27FC236}">
                <a16:creationId xmlns:a16="http://schemas.microsoft.com/office/drawing/2014/main" id="{3CAA380C-7386-CBD5-7970-B7C97ADF496F}"/>
              </a:ext>
            </a:extLst>
          </p:cNvPr>
          <p:cNvGrpSpPr/>
          <p:nvPr/>
        </p:nvGrpSpPr>
        <p:grpSpPr>
          <a:xfrm>
            <a:off x="7253909" y="3928932"/>
            <a:ext cx="587880" cy="538560"/>
            <a:chOff x="7253909" y="3928932"/>
            <a:chExt cx="587880" cy="538560"/>
          </a:xfrm>
        </p:grpSpPr>
        <mc:AlternateContent xmlns:mc="http://schemas.openxmlformats.org/markup-compatibility/2006">
          <mc:Choice xmlns:p14="http://schemas.microsoft.com/office/powerpoint/2010/main" Requires="p14">
            <p:contentPart p14:bwMode="auto" r:id="rId78">
              <p14:nvContentPartPr>
                <p14:cNvPr id="59" name="Ink 58">
                  <a:extLst>
                    <a:ext uri="{FF2B5EF4-FFF2-40B4-BE49-F238E27FC236}">
                      <a16:creationId xmlns:a16="http://schemas.microsoft.com/office/drawing/2014/main" id="{30C15131-A405-9B0C-0DCF-895A4B608381}"/>
                    </a:ext>
                  </a:extLst>
                </p14:cNvPr>
                <p14:cNvContentPartPr/>
                <p14:nvPr/>
              </p14:nvContentPartPr>
              <p14:xfrm>
                <a:off x="7256069" y="4111092"/>
                <a:ext cx="254880" cy="10080"/>
              </p14:xfrm>
            </p:contentPart>
          </mc:Choice>
          <mc:Fallback>
            <p:pic>
              <p:nvPicPr>
                <p:cNvPr id="59" name="Ink 58">
                  <a:extLst>
                    <a:ext uri="{FF2B5EF4-FFF2-40B4-BE49-F238E27FC236}">
                      <a16:creationId xmlns:a16="http://schemas.microsoft.com/office/drawing/2014/main" id="{30C15131-A405-9B0C-0DCF-895A4B608381}"/>
                    </a:ext>
                  </a:extLst>
                </p:cNvPr>
                <p:cNvPicPr/>
                <p:nvPr/>
              </p:nvPicPr>
              <p:blipFill>
                <a:blip r:embed="rId79"/>
                <a:stretch>
                  <a:fillRect/>
                </a:stretch>
              </p:blipFill>
              <p:spPr>
                <a:xfrm>
                  <a:off x="7249949" y="4104972"/>
                  <a:ext cx="2671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0" name="Ink 59">
                  <a:extLst>
                    <a:ext uri="{FF2B5EF4-FFF2-40B4-BE49-F238E27FC236}">
                      <a16:creationId xmlns:a16="http://schemas.microsoft.com/office/drawing/2014/main" id="{8B6884AD-3725-B835-4CA8-ED6CFBFA3EB3}"/>
                    </a:ext>
                  </a:extLst>
                </p14:cNvPr>
                <p14:cNvContentPartPr/>
                <p14:nvPr/>
              </p14:nvContentPartPr>
              <p14:xfrm>
                <a:off x="7291349" y="4347612"/>
                <a:ext cx="288720" cy="22320"/>
              </p14:xfrm>
            </p:contentPart>
          </mc:Choice>
          <mc:Fallback>
            <p:pic>
              <p:nvPicPr>
                <p:cNvPr id="60" name="Ink 59">
                  <a:extLst>
                    <a:ext uri="{FF2B5EF4-FFF2-40B4-BE49-F238E27FC236}">
                      <a16:creationId xmlns:a16="http://schemas.microsoft.com/office/drawing/2014/main" id="{8B6884AD-3725-B835-4CA8-ED6CFBFA3EB3}"/>
                    </a:ext>
                  </a:extLst>
                </p:cNvPr>
                <p:cNvPicPr/>
                <p:nvPr/>
              </p:nvPicPr>
              <p:blipFill>
                <a:blip r:embed="rId81"/>
                <a:stretch>
                  <a:fillRect/>
                </a:stretch>
              </p:blipFill>
              <p:spPr>
                <a:xfrm>
                  <a:off x="7285229" y="4341492"/>
                  <a:ext cx="30096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1" name="Ink 60">
                  <a:extLst>
                    <a:ext uri="{FF2B5EF4-FFF2-40B4-BE49-F238E27FC236}">
                      <a16:creationId xmlns:a16="http://schemas.microsoft.com/office/drawing/2014/main" id="{634C887C-DBC1-D077-494F-92CFF0B14A92}"/>
                    </a:ext>
                  </a:extLst>
                </p14:cNvPr>
                <p14:cNvContentPartPr/>
                <p14:nvPr/>
              </p14:nvContentPartPr>
              <p14:xfrm>
                <a:off x="7253909" y="4137372"/>
                <a:ext cx="12960" cy="231120"/>
              </p14:xfrm>
            </p:contentPart>
          </mc:Choice>
          <mc:Fallback>
            <p:pic>
              <p:nvPicPr>
                <p:cNvPr id="61" name="Ink 60">
                  <a:extLst>
                    <a:ext uri="{FF2B5EF4-FFF2-40B4-BE49-F238E27FC236}">
                      <a16:creationId xmlns:a16="http://schemas.microsoft.com/office/drawing/2014/main" id="{634C887C-DBC1-D077-494F-92CFF0B14A92}"/>
                    </a:ext>
                  </a:extLst>
                </p:cNvPr>
                <p:cNvPicPr/>
                <p:nvPr/>
              </p:nvPicPr>
              <p:blipFill>
                <a:blip r:embed="rId83"/>
                <a:stretch>
                  <a:fillRect/>
                </a:stretch>
              </p:blipFill>
              <p:spPr>
                <a:xfrm>
                  <a:off x="7247789" y="4131252"/>
                  <a:ext cx="252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Ink 62">
                  <a:extLst>
                    <a:ext uri="{FF2B5EF4-FFF2-40B4-BE49-F238E27FC236}">
                      <a16:creationId xmlns:a16="http://schemas.microsoft.com/office/drawing/2014/main" id="{BD516039-865B-7BF6-F72A-6F74372A9FC5}"/>
                    </a:ext>
                  </a:extLst>
                </p14:cNvPr>
                <p14:cNvContentPartPr/>
                <p14:nvPr/>
              </p14:nvContentPartPr>
              <p14:xfrm>
                <a:off x="7468469" y="3928932"/>
                <a:ext cx="373320" cy="538560"/>
              </p14:xfrm>
            </p:contentPart>
          </mc:Choice>
          <mc:Fallback>
            <p:pic>
              <p:nvPicPr>
                <p:cNvPr id="63" name="Ink 62">
                  <a:extLst>
                    <a:ext uri="{FF2B5EF4-FFF2-40B4-BE49-F238E27FC236}">
                      <a16:creationId xmlns:a16="http://schemas.microsoft.com/office/drawing/2014/main" id="{BD516039-865B-7BF6-F72A-6F74372A9FC5}"/>
                    </a:ext>
                  </a:extLst>
                </p:cNvPr>
                <p:cNvPicPr/>
                <p:nvPr/>
              </p:nvPicPr>
              <p:blipFill>
                <a:blip r:embed="rId85"/>
                <a:stretch>
                  <a:fillRect/>
                </a:stretch>
              </p:blipFill>
              <p:spPr>
                <a:xfrm>
                  <a:off x="7462349" y="3922812"/>
                  <a:ext cx="385560" cy="550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8E9C1D50-34AF-C631-0421-963ED5175D8A}"/>
                  </a:ext>
                </a:extLst>
              </p14:cNvPr>
              <p14:cNvContentPartPr/>
              <p14:nvPr/>
            </p14:nvContentPartPr>
            <p14:xfrm>
              <a:off x="8598869" y="3778812"/>
              <a:ext cx="1576080" cy="1261080"/>
            </p14:xfrm>
          </p:contentPart>
        </mc:Choice>
        <mc:Fallback>
          <p:pic>
            <p:nvPicPr>
              <p:cNvPr id="65" name="Ink 64">
                <a:extLst>
                  <a:ext uri="{FF2B5EF4-FFF2-40B4-BE49-F238E27FC236}">
                    <a16:creationId xmlns:a16="http://schemas.microsoft.com/office/drawing/2014/main" id="{8E9C1D50-34AF-C631-0421-963ED5175D8A}"/>
                  </a:ext>
                </a:extLst>
              </p:cNvPr>
              <p:cNvPicPr/>
              <p:nvPr/>
            </p:nvPicPr>
            <p:blipFill>
              <a:blip r:embed="rId87"/>
              <a:stretch>
                <a:fillRect/>
              </a:stretch>
            </p:blipFill>
            <p:spPr>
              <a:xfrm>
                <a:off x="8545229" y="3671172"/>
                <a:ext cx="1683720" cy="1476720"/>
              </a:xfrm>
              <a:prstGeom prst="rect">
                <a:avLst/>
              </a:prstGeom>
            </p:spPr>
          </p:pic>
        </mc:Fallback>
      </mc:AlternateContent>
      <p:grpSp>
        <p:nvGrpSpPr>
          <p:cNvPr id="78" name="Group 77">
            <a:extLst>
              <a:ext uri="{FF2B5EF4-FFF2-40B4-BE49-F238E27FC236}">
                <a16:creationId xmlns:a16="http://schemas.microsoft.com/office/drawing/2014/main" id="{718897FB-9D7F-4F56-9213-DD8423016971}"/>
              </a:ext>
            </a:extLst>
          </p:cNvPr>
          <p:cNvGrpSpPr/>
          <p:nvPr/>
        </p:nvGrpSpPr>
        <p:grpSpPr>
          <a:xfrm>
            <a:off x="8896949" y="4166532"/>
            <a:ext cx="728280" cy="352440"/>
            <a:chOff x="8896949" y="4166532"/>
            <a:chExt cx="728280" cy="352440"/>
          </a:xfrm>
        </p:grpSpPr>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D1E0F80B-966F-1D8C-985C-F7DB0E4EAE2C}"/>
                    </a:ext>
                  </a:extLst>
                </p14:cNvPr>
                <p14:cNvContentPartPr/>
                <p14:nvPr/>
              </p14:nvContentPartPr>
              <p14:xfrm>
                <a:off x="8926109" y="4237092"/>
                <a:ext cx="10440" cy="254520"/>
              </p14:xfrm>
            </p:contentPart>
          </mc:Choice>
          <mc:Fallback>
            <p:pic>
              <p:nvPicPr>
                <p:cNvPr id="66" name="Ink 65">
                  <a:extLst>
                    <a:ext uri="{FF2B5EF4-FFF2-40B4-BE49-F238E27FC236}">
                      <a16:creationId xmlns:a16="http://schemas.microsoft.com/office/drawing/2014/main" id="{D1E0F80B-966F-1D8C-985C-F7DB0E4EAE2C}"/>
                    </a:ext>
                  </a:extLst>
                </p:cNvPr>
                <p:cNvPicPr/>
                <p:nvPr/>
              </p:nvPicPr>
              <p:blipFill>
                <a:blip r:embed="rId89"/>
                <a:stretch>
                  <a:fillRect/>
                </a:stretch>
              </p:blipFill>
              <p:spPr>
                <a:xfrm>
                  <a:off x="8919989" y="4230972"/>
                  <a:ext cx="226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C1593DA3-B4DC-76D0-703D-9AF83EF24638}"/>
                    </a:ext>
                  </a:extLst>
                </p14:cNvPr>
                <p14:cNvContentPartPr/>
                <p14:nvPr/>
              </p14:nvContentPartPr>
              <p14:xfrm>
                <a:off x="8896949" y="4168692"/>
                <a:ext cx="129240" cy="289440"/>
              </p14:xfrm>
            </p:contentPart>
          </mc:Choice>
          <mc:Fallback>
            <p:pic>
              <p:nvPicPr>
                <p:cNvPr id="67" name="Ink 66">
                  <a:extLst>
                    <a:ext uri="{FF2B5EF4-FFF2-40B4-BE49-F238E27FC236}">
                      <a16:creationId xmlns:a16="http://schemas.microsoft.com/office/drawing/2014/main" id="{C1593DA3-B4DC-76D0-703D-9AF83EF24638}"/>
                    </a:ext>
                  </a:extLst>
                </p:cNvPr>
                <p:cNvPicPr/>
                <p:nvPr/>
              </p:nvPicPr>
              <p:blipFill>
                <a:blip r:embed="rId91"/>
                <a:stretch>
                  <a:fillRect/>
                </a:stretch>
              </p:blipFill>
              <p:spPr>
                <a:xfrm>
                  <a:off x="8890829" y="4162572"/>
                  <a:ext cx="1414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6AFF56B1-9F56-F6B0-690C-0CD4A62E1ABF}"/>
                    </a:ext>
                  </a:extLst>
                </p14:cNvPr>
                <p14:cNvContentPartPr/>
                <p14:nvPr/>
              </p14:nvContentPartPr>
              <p14:xfrm>
                <a:off x="9048869" y="4310172"/>
                <a:ext cx="97560" cy="130680"/>
              </p14:xfrm>
            </p:contentPart>
          </mc:Choice>
          <mc:Fallback>
            <p:pic>
              <p:nvPicPr>
                <p:cNvPr id="68" name="Ink 67">
                  <a:extLst>
                    <a:ext uri="{FF2B5EF4-FFF2-40B4-BE49-F238E27FC236}">
                      <a16:creationId xmlns:a16="http://schemas.microsoft.com/office/drawing/2014/main" id="{6AFF56B1-9F56-F6B0-690C-0CD4A62E1ABF}"/>
                    </a:ext>
                  </a:extLst>
                </p:cNvPr>
                <p:cNvPicPr/>
                <p:nvPr/>
              </p:nvPicPr>
              <p:blipFill>
                <a:blip r:embed="rId93"/>
                <a:stretch>
                  <a:fillRect/>
                </a:stretch>
              </p:blipFill>
              <p:spPr>
                <a:xfrm>
                  <a:off x="9042749" y="4304052"/>
                  <a:ext cx="1098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0" name="Ink 69">
                  <a:extLst>
                    <a:ext uri="{FF2B5EF4-FFF2-40B4-BE49-F238E27FC236}">
                      <a16:creationId xmlns:a16="http://schemas.microsoft.com/office/drawing/2014/main" id="{29C1994C-F963-A98D-F942-F3CB01FCF8CF}"/>
                    </a:ext>
                  </a:extLst>
                </p14:cNvPr>
                <p14:cNvContentPartPr/>
                <p14:nvPr/>
              </p14:nvContentPartPr>
              <p14:xfrm>
                <a:off x="9144269" y="4298292"/>
                <a:ext cx="98280" cy="158040"/>
              </p14:xfrm>
            </p:contentPart>
          </mc:Choice>
          <mc:Fallback>
            <p:pic>
              <p:nvPicPr>
                <p:cNvPr id="70" name="Ink 69">
                  <a:extLst>
                    <a:ext uri="{FF2B5EF4-FFF2-40B4-BE49-F238E27FC236}">
                      <a16:creationId xmlns:a16="http://schemas.microsoft.com/office/drawing/2014/main" id="{29C1994C-F963-A98D-F942-F3CB01FCF8CF}"/>
                    </a:ext>
                  </a:extLst>
                </p:cNvPr>
                <p:cNvPicPr/>
                <p:nvPr/>
              </p:nvPicPr>
              <p:blipFill>
                <a:blip r:embed="rId95"/>
                <a:stretch>
                  <a:fillRect/>
                </a:stretch>
              </p:blipFill>
              <p:spPr>
                <a:xfrm>
                  <a:off x="9138149" y="4292172"/>
                  <a:ext cx="1105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079D8B03-A256-63A4-E415-E6E155CE4C24}"/>
                    </a:ext>
                  </a:extLst>
                </p14:cNvPr>
                <p14:cNvContentPartPr/>
                <p14:nvPr/>
              </p14:nvContentPartPr>
              <p14:xfrm>
                <a:off x="9300869" y="4304052"/>
                <a:ext cx="90000" cy="135000"/>
              </p14:xfrm>
            </p:contentPart>
          </mc:Choice>
          <mc:Fallback>
            <p:pic>
              <p:nvPicPr>
                <p:cNvPr id="72" name="Ink 71">
                  <a:extLst>
                    <a:ext uri="{FF2B5EF4-FFF2-40B4-BE49-F238E27FC236}">
                      <a16:creationId xmlns:a16="http://schemas.microsoft.com/office/drawing/2014/main" id="{079D8B03-A256-63A4-E415-E6E155CE4C24}"/>
                    </a:ext>
                  </a:extLst>
                </p:cNvPr>
                <p:cNvPicPr/>
                <p:nvPr/>
              </p:nvPicPr>
              <p:blipFill>
                <a:blip r:embed="rId97"/>
                <a:stretch>
                  <a:fillRect/>
                </a:stretch>
              </p:blipFill>
              <p:spPr>
                <a:xfrm>
                  <a:off x="9294749" y="4297932"/>
                  <a:ext cx="1022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4" name="Ink 73">
                  <a:extLst>
                    <a:ext uri="{FF2B5EF4-FFF2-40B4-BE49-F238E27FC236}">
                      <a16:creationId xmlns:a16="http://schemas.microsoft.com/office/drawing/2014/main" id="{9F30A87F-9B79-AB72-0BDE-0775EEB31130}"/>
                    </a:ext>
                  </a:extLst>
                </p14:cNvPr>
                <p14:cNvContentPartPr/>
                <p14:nvPr/>
              </p14:nvContentPartPr>
              <p14:xfrm>
                <a:off x="9456029" y="4166532"/>
                <a:ext cx="11520" cy="318960"/>
              </p14:xfrm>
            </p:contentPart>
          </mc:Choice>
          <mc:Fallback>
            <p:pic>
              <p:nvPicPr>
                <p:cNvPr id="74" name="Ink 73">
                  <a:extLst>
                    <a:ext uri="{FF2B5EF4-FFF2-40B4-BE49-F238E27FC236}">
                      <a16:creationId xmlns:a16="http://schemas.microsoft.com/office/drawing/2014/main" id="{9F30A87F-9B79-AB72-0BDE-0775EEB31130}"/>
                    </a:ext>
                  </a:extLst>
                </p:cNvPr>
                <p:cNvPicPr/>
                <p:nvPr/>
              </p:nvPicPr>
              <p:blipFill>
                <a:blip r:embed="rId99"/>
                <a:stretch>
                  <a:fillRect/>
                </a:stretch>
              </p:blipFill>
              <p:spPr>
                <a:xfrm>
                  <a:off x="9449909" y="4160412"/>
                  <a:ext cx="2376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6" name="Ink 75">
                  <a:extLst>
                    <a:ext uri="{FF2B5EF4-FFF2-40B4-BE49-F238E27FC236}">
                      <a16:creationId xmlns:a16="http://schemas.microsoft.com/office/drawing/2014/main" id="{D9443C67-A761-6AFA-B7B3-1B823344D28C}"/>
                    </a:ext>
                  </a:extLst>
                </p14:cNvPr>
                <p14:cNvContentPartPr/>
                <p14:nvPr/>
              </p14:nvContentPartPr>
              <p14:xfrm>
                <a:off x="9561149" y="4188132"/>
                <a:ext cx="14400" cy="330840"/>
              </p14:xfrm>
            </p:contentPart>
          </mc:Choice>
          <mc:Fallback>
            <p:pic>
              <p:nvPicPr>
                <p:cNvPr id="76" name="Ink 75">
                  <a:extLst>
                    <a:ext uri="{FF2B5EF4-FFF2-40B4-BE49-F238E27FC236}">
                      <a16:creationId xmlns:a16="http://schemas.microsoft.com/office/drawing/2014/main" id="{D9443C67-A761-6AFA-B7B3-1B823344D28C}"/>
                    </a:ext>
                  </a:extLst>
                </p:cNvPr>
                <p:cNvPicPr/>
                <p:nvPr/>
              </p:nvPicPr>
              <p:blipFill>
                <a:blip r:embed="rId101"/>
                <a:stretch>
                  <a:fillRect/>
                </a:stretch>
              </p:blipFill>
              <p:spPr>
                <a:xfrm>
                  <a:off x="9555029" y="4182012"/>
                  <a:ext cx="266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7" name="Ink 76">
                  <a:extLst>
                    <a:ext uri="{FF2B5EF4-FFF2-40B4-BE49-F238E27FC236}">
                      <a16:creationId xmlns:a16="http://schemas.microsoft.com/office/drawing/2014/main" id="{49E16D8E-A3B2-DF66-F8A9-0851C741EBC1}"/>
                    </a:ext>
                  </a:extLst>
                </p14:cNvPr>
                <p14:cNvContentPartPr/>
                <p14:nvPr/>
              </p14:nvContentPartPr>
              <p14:xfrm>
                <a:off x="9504989" y="4295052"/>
                <a:ext cx="120240" cy="11160"/>
              </p14:xfrm>
            </p:contentPart>
          </mc:Choice>
          <mc:Fallback>
            <p:pic>
              <p:nvPicPr>
                <p:cNvPr id="77" name="Ink 76">
                  <a:extLst>
                    <a:ext uri="{FF2B5EF4-FFF2-40B4-BE49-F238E27FC236}">
                      <a16:creationId xmlns:a16="http://schemas.microsoft.com/office/drawing/2014/main" id="{49E16D8E-A3B2-DF66-F8A9-0851C741EBC1}"/>
                    </a:ext>
                  </a:extLst>
                </p:cNvPr>
                <p:cNvPicPr/>
                <p:nvPr/>
              </p:nvPicPr>
              <p:blipFill>
                <a:blip r:embed="rId103"/>
                <a:stretch>
                  <a:fillRect/>
                </a:stretch>
              </p:blipFill>
              <p:spPr>
                <a:xfrm>
                  <a:off x="9498869" y="4288932"/>
                  <a:ext cx="132480" cy="23400"/>
                </a:xfrm>
                <a:prstGeom prst="rect">
                  <a:avLst/>
                </a:prstGeom>
              </p:spPr>
            </p:pic>
          </mc:Fallback>
        </mc:AlternateContent>
      </p:grpSp>
    </p:spTree>
    <p:extLst>
      <p:ext uri="{BB962C8B-B14F-4D97-AF65-F5344CB8AC3E}">
        <p14:creationId xmlns:p14="http://schemas.microsoft.com/office/powerpoint/2010/main" val="2037085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F1E-D056-D365-F52A-345C3230A289}"/>
              </a:ext>
            </a:extLst>
          </p:cNvPr>
          <p:cNvSpPr>
            <a:spLocks noGrp="1"/>
          </p:cNvSpPr>
          <p:nvPr>
            <p:ph type="title"/>
          </p:nvPr>
        </p:nvSpPr>
        <p:spPr/>
        <p:txBody>
          <a:bodyPr/>
          <a:lstStyle/>
          <a:p>
            <a:r>
              <a:rPr lang="en-US" dirty="0"/>
              <a:t>What does the AI “Engine” Look Like?</a:t>
            </a:r>
          </a:p>
        </p:txBody>
      </p:sp>
      <p:sp>
        <p:nvSpPr>
          <p:cNvPr id="3" name="Content Placeholder 2">
            <a:extLst>
              <a:ext uri="{FF2B5EF4-FFF2-40B4-BE49-F238E27FC236}">
                <a16:creationId xmlns:a16="http://schemas.microsoft.com/office/drawing/2014/main" id="{7652BC8E-72DB-4919-3CFB-8A37876E48B2}"/>
              </a:ext>
            </a:extLst>
          </p:cNvPr>
          <p:cNvSpPr>
            <a:spLocks noGrp="1"/>
          </p:cNvSpPr>
          <p:nvPr>
            <p:ph idx="1"/>
          </p:nvPr>
        </p:nvSpPr>
        <p:spPr/>
        <p:txBody>
          <a:bodyPr>
            <a:normAutofit/>
          </a:bodyPr>
          <a:lstStyle/>
          <a:p>
            <a:r>
              <a:rPr lang="en-US" sz="2400" dirty="0"/>
              <a:t>It’s complicated … unless you have taken linear algebra, some calculus, matrix manipulation … that is, second-year university mathematics.</a:t>
            </a:r>
          </a:p>
          <a:p>
            <a:pPr marL="0" indent="0">
              <a:buNone/>
            </a:pPr>
            <a:endParaRPr lang="en-US" sz="2400" dirty="0"/>
          </a:p>
          <a:p>
            <a:r>
              <a:rPr lang="en-US" sz="2400" dirty="0"/>
              <a:t>Next day, I will develop some “cartoons” to help us understand this, without having to teach all of this mathematics.</a:t>
            </a:r>
          </a:p>
          <a:p>
            <a:endParaRPr lang="en-US" sz="2400" dirty="0"/>
          </a:p>
          <a:p>
            <a:r>
              <a:rPr lang="en-US" sz="2400" dirty="0"/>
              <a:t>But, please understand, it IS just well-known, well-establish mathematics that can easily solve this problem!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B18F257-125A-8C27-841C-571BFD64A593}"/>
                  </a:ext>
                </a:extLst>
              </p14:cNvPr>
              <p14:cNvContentPartPr/>
              <p14:nvPr/>
            </p14:nvContentPartPr>
            <p14:xfrm>
              <a:off x="3246389" y="1352052"/>
              <a:ext cx="360" cy="360"/>
            </p14:xfrm>
          </p:contentPart>
        </mc:Choice>
        <mc:Fallback>
          <p:pic>
            <p:nvPicPr>
              <p:cNvPr id="4" name="Ink 3">
                <a:extLst>
                  <a:ext uri="{FF2B5EF4-FFF2-40B4-BE49-F238E27FC236}">
                    <a16:creationId xmlns:a16="http://schemas.microsoft.com/office/drawing/2014/main" id="{EB18F257-125A-8C27-841C-571BFD64A593}"/>
                  </a:ext>
                </a:extLst>
              </p:cNvPr>
              <p:cNvPicPr/>
              <p:nvPr/>
            </p:nvPicPr>
            <p:blipFill>
              <a:blip r:embed="rId3"/>
              <a:stretch>
                <a:fillRect/>
              </a:stretch>
            </p:blipFill>
            <p:spPr>
              <a:xfrm>
                <a:off x="3240269" y="1345932"/>
                <a:ext cx="12600" cy="12600"/>
              </a:xfrm>
              <a:prstGeom prst="rect">
                <a:avLst/>
              </a:prstGeom>
            </p:spPr>
          </p:pic>
        </mc:Fallback>
      </mc:AlternateContent>
    </p:spTree>
    <p:extLst>
      <p:ext uri="{BB962C8B-B14F-4D97-AF65-F5344CB8AC3E}">
        <p14:creationId xmlns:p14="http://schemas.microsoft.com/office/powerpoint/2010/main" val="8898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82B0-79AE-A1B2-F19A-5839CD1757F2}"/>
              </a:ext>
            </a:extLst>
          </p:cNvPr>
          <p:cNvSpPr>
            <a:spLocks noGrp="1"/>
          </p:cNvSpPr>
          <p:nvPr>
            <p:ph type="title"/>
          </p:nvPr>
        </p:nvSpPr>
        <p:spPr/>
        <p:txBody>
          <a:bodyPr/>
          <a:lstStyle/>
          <a:p>
            <a:r>
              <a:rPr lang="en-US" dirty="0"/>
              <a:t>Modern Approaches and Subfields of AI</a:t>
            </a:r>
          </a:p>
        </p:txBody>
      </p:sp>
      <p:sp>
        <p:nvSpPr>
          <p:cNvPr id="3" name="Content Placeholder 2">
            <a:extLst>
              <a:ext uri="{FF2B5EF4-FFF2-40B4-BE49-F238E27FC236}">
                <a16:creationId xmlns:a16="http://schemas.microsoft.com/office/drawing/2014/main" id="{1B1EC25D-57A9-9E23-8FF7-424AA2D8F523}"/>
              </a:ext>
            </a:extLst>
          </p:cNvPr>
          <p:cNvSpPr>
            <a:spLocks noGrp="1"/>
          </p:cNvSpPr>
          <p:nvPr>
            <p:ph idx="1"/>
          </p:nvPr>
        </p:nvSpPr>
        <p:spPr>
          <a:xfrm>
            <a:off x="1066800" y="2103120"/>
            <a:ext cx="10058400" cy="4256116"/>
          </a:xfrm>
        </p:spPr>
        <p:txBody>
          <a:bodyPr>
            <a:normAutofit fontScale="92500" lnSpcReduction="10000"/>
          </a:bodyPr>
          <a:lstStyle/>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Machine Learning (ML):</a:t>
            </a:r>
            <a:r>
              <a:rPr lang="en-US" sz="1800" dirty="0">
                <a:effectLst/>
                <a:latin typeface="Segoe UI" panose="020B0502040204020203" pitchFamily="34" charset="0"/>
                <a:ea typeface="Times New Roman" panose="02020603050405020304" pitchFamily="18" charset="0"/>
              </a:rPr>
              <a:t> A subset of AI that allows systems to </a:t>
            </a:r>
            <a:r>
              <a:rPr lang="en-US" sz="1800" dirty="0">
                <a:solidFill>
                  <a:srgbClr val="FF0000"/>
                </a:solidFill>
                <a:effectLst/>
                <a:latin typeface="Segoe UI" panose="020B0502040204020203" pitchFamily="34" charset="0"/>
                <a:ea typeface="Times New Roman" panose="02020603050405020304" pitchFamily="18" charset="0"/>
              </a:rPr>
              <a:t>learn from data</a:t>
            </a:r>
            <a:r>
              <a:rPr lang="en-US" sz="1800" dirty="0">
                <a:effectLst/>
                <a:latin typeface="Segoe UI" panose="020B0502040204020203" pitchFamily="34" charset="0"/>
                <a:ea typeface="Times New Roman" panose="02020603050405020304" pitchFamily="18" charset="0"/>
              </a:rPr>
              <a:t>, improve from experience, and </a:t>
            </a:r>
            <a:r>
              <a:rPr lang="en-US" sz="1800" dirty="0">
                <a:solidFill>
                  <a:srgbClr val="FF0000"/>
                </a:solidFill>
                <a:effectLst/>
                <a:latin typeface="Segoe UI" panose="020B0502040204020203" pitchFamily="34" charset="0"/>
                <a:ea typeface="Times New Roman" panose="02020603050405020304" pitchFamily="18" charset="0"/>
              </a:rPr>
              <a:t>make predictions or decisions</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classification systems – Captcha!</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Deep Learning:</a:t>
            </a:r>
            <a:r>
              <a:rPr lang="en-US" sz="1800" dirty="0">
                <a:effectLst/>
                <a:latin typeface="Segoe UI" panose="020B0502040204020203" pitchFamily="34" charset="0"/>
                <a:ea typeface="Times New Roman" panose="02020603050405020304" pitchFamily="18" charset="0"/>
              </a:rPr>
              <a:t> A type of ML that utilizes </a:t>
            </a:r>
            <a:r>
              <a:rPr lang="en-US" sz="1800" dirty="0">
                <a:solidFill>
                  <a:srgbClr val="FF0000"/>
                </a:solidFill>
                <a:effectLst/>
                <a:latin typeface="Segoe UI" panose="020B0502040204020203" pitchFamily="34" charset="0"/>
                <a:ea typeface="Times New Roman" panose="02020603050405020304" pitchFamily="18" charset="0"/>
              </a:rPr>
              <a:t>neural networks </a:t>
            </a:r>
            <a:r>
              <a:rPr lang="en-US" sz="1800" dirty="0">
                <a:effectLst/>
                <a:latin typeface="Segoe UI" panose="020B0502040204020203" pitchFamily="34" charset="0"/>
                <a:ea typeface="Times New Roman" panose="02020603050405020304" pitchFamily="18" charset="0"/>
              </a:rPr>
              <a:t>with many layers (deep neural networks) to analyze various factors of data.</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  understanding the stock market</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Robotics:</a:t>
            </a:r>
            <a:r>
              <a:rPr lang="en-US" sz="1800" dirty="0">
                <a:effectLst/>
                <a:latin typeface="Segoe UI" panose="020B0502040204020203" pitchFamily="34" charset="0"/>
                <a:ea typeface="Times New Roman" panose="02020603050405020304" pitchFamily="18" charset="0"/>
              </a:rPr>
              <a:t> Design, construction, and operation of </a:t>
            </a:r>
            <a:r>
              <a:rPr lang="en-US" sz="1800" dirty="0">
                <a:solidFill>
                  <a:srgbClr val="FF0000"/>
                </a:solidFill>
                <a:effectLst/>
                <a:latin typeface="Segoe UI" panose="020B0502040204020203" pitchFamily="34" charset="0"/>
                <a:ea typeface="Times New Roman" panose="02020603050405020304" pitchFamily="18" charset="0"/>
              </a:rPr>
              <a:t>robots</a:t>
            </a:r>
            <a:r>
              <a:rPr lang="en-US" sz="1800" dirty="0">
                <a:effectLst/>
                <a:latin typeface="Segoe UI" panose="020B0502040204020203" pitchFamily="34" charset="0"/>
                <a:ea typeface="Times New Roman" panose="02020603050405020304" pitchFamily="18" charset="0"/>
              </a:rPr>
              <a:t> to perform tasks </a:t>
            </a:r>
            <a:r>
              <a:rPr lang="en-US" sz="1800" dirty="0">
                <a:solidFill>
                  <a:srgbClr val="FF0000"/>
                </a:solidFill>
                <a:effectLst/>
                <a:latin typeface="Segoe UI" panose="020B0502040204020203" pitchFamily="34" charset="0"/>
                <a:ea typeface="Times New Roman" panose="02020603050405020304" pitchFamily="18" charset="0"/>
              </a:rPr>
              <a:t>autonomously or semi-autonomously</a:t>
            </a:r>
            <a:r>
              <a:rPr lang="en-US" sz="1800" dirty="0">
                <a:effectLst/>
                <a:latin typeface="Segoe UI" panose="020B0502040204020203" pitchFamily="34" charset="0"/>
                <a:ea typeface="Times New Roman" panose="02020603050405020304" pitchFamily="18" charset="0"/>
              </a:rPr>
              <a:t>.</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self-driving cars, drones</a:t>
            </a:r>
            <a:endParaRPr lang="en-US" dirty="0">
              <a:solidFill>
                <a:srgbClr val="00B050"/>
              </a:solidFill>
              <a:effectLst/>
              <a:latin typeface="Segoe UI" panose="020B0502040204020203" pitchFamily="34" charset="0"/>
              <a:ea typeface="Times New Roman" panose="02020603050405020304" pitchFamily="18" charset="0"/>
            </a:endParaRP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Natural Language Processing (NLP):</a:t>
            </a:r>
            <a:r>
              <a:rPr lang="en-US" sz="1800" dirty="0">
                <a:effectLst/>
                <a:latin typeface="Segoe UI" panose="020B0502040204020203" pitchFamily="34" charset="0"/>
                <a:ea typeface="Times New Roman" panose="02020603050405020304" pitchFamily="18" charset="0"/>
              </a:rPr>
              <a:t> Enabling machines to understand, interpret, generate, and </a:t>
            </a:r>
            <a:r>
              <a:rPr lang="en-US" sz="1800" dirty="0">
                <a:solidFill>
                  <a:srgbClr val="FF0000"/>
                </a:solidFill>
                <a:effectLst/>
                <a:latin typeface="Segoe UI" panose="020B0502040204020203" pitchFamily="34" charset="0"/>
                <a:ea typeface="Times New Roman" panose="02020603050405020304" pitchFamily="18" charset="0"/>
              </a:rPr>
              <a:t>respond to human language </a:t>
            </a:r>
            <a:r>
              <a:rPr lang="en-US" sz="1800" dirty="0">
                <a:effectLst/>
                <a:latin typeface="Segoe UI" panose="020B0502040204020203" pitchFamily="34" charset="0"/>
                <a:ea typeface="Times New Roman" panose="02020603050405020304" pitchFamily="18" charset="0"/>
              </a:rPr>
              <a:t>in a valuable way.</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Siri, Alexa</a:t>
            </a:r>
            <a:endParaRPr lang="en-US" sz="1800" dirty="0">
              <a:solidFill>
                <a:srgbClr val="00B050"/>
              </a:solidFill>
              <a:latin typeface="Segoe UI" panose="020B0502040204020203" pitchFamily="34" charset="0"/>
              <a:ea typeface="Times New Roman" panose="02020603050405020304" pitchFamily="18" charset="0"/>
            </a:endParaRPr>
          </a:p>
          <a:p>
            <a:pPr marL="548640" lvl="2" indent="0">
              <a:spcBef>
                <a:spcPts val="0"/>
              </a:spcBef>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Computer Vision:</a:t>
            </a:r>
            <a:r>
              <a:rPr lang="en-US" sz="1800" dirty="0">
                <a:effectLst/>
                <a:latin typeface="Segoe UI" panose="020B0502040204020203" pitchFamily="34" charset="0"/>
                <a:ea typeface="Times New Roman" panose="02020603050405020304" pitchFamily="18" charset="0"/>
              </a:rPr>
              <a:t> Allowing machines to interpret and </a:t>
            </a:r>
            <a:r>
              <a:rPr lang="en-US" sz="1800" dirty="0">
                <a:solidFill>
                  <a:srgbClr val="FF0000"/>
                </a:solidFill>
                <a:effectLst/>
                <a:latin typeface="Segoe UI" panose="020B0502040204020203" pitchFamily="34" charset="0"/>
                <a:ea typeface="Times New Roman" panose="02020603050405020304" pitchFamily="18" charset="0"/>
              </a:rPr>
              <a:t>make decisions based on visual data</a:t>
            </a:r>
            <a:r>
              <a:rPr lang="en-US" sz="1800" dirty="0">
                <a:effectLst/>
                <a:latin typeface="Segoe UI" panose="020B0502040204020203" pitchFamily="34" charset="0"/>
                <a:ea typeface="Times New Roman" panose="02020603050405020304" pitchFamily="18" charset="0"/>
              </a:rPr>
              <a:t>, i.e., images and videos.</a:t>
            </a:r>
          </a:p>
          <a:p>
            <a:pPr marL="891540" lvl="2" indent="-342900">
              <a:spcBef>
                <a:spcPts val="0"/>
              </a:spcBef>
              <a:buSzPts val="1000"/>
              <a:buFont typeface="Symbol" pitchFamily="2" charset="2"/>
              <a:buChar char=""/>
              <a:tabLst>
                <a:tab pos="457200" algn="l"/>
              </a:tabLst>
            </a:pPr>
            <a:r>
              <a:rPr lang="en-US" dirty="0">
                <a:solidFill>
                  <a:srgbClr val="00B050"/>
                </a:solidFill>
                <a:latin typeface="Segoe UI" panose="020B0502040204020203" pitchFamily="34" charset="0"/>
                <a:ea typeface="Times New Roman" panose="02020603050405020304" pitchFamily="18" charset="0"/>
              </a:rPr>
              <a:t>Examples:  Facial recognition systems</a:t>
            </a:r>
            <a:endParaRPr lang="en-US" dirty="0">
              <a:solidFill>
                <a:srgbClr val="00B05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89573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0"/>
              </a:spcBef>
              <a:spcAft>
                <a:spcPts val="1500"/>
              </a:spcAft>
            </a:pPr>
            <a:r>
              <a:rPr lang="en-US" sz="1800" b="1" dirty="0">
                <a:effectLst/>
                <a:latin typeface="Segoe UI" panose="020B0502040204020203" pitchFamily="34" charset="0"/>
                <a:ea typeface="Times New Roman" panose="02020603050405020304" pitchFamily="18" charset="0"/>
              </a:rPr>
              <a:t>Healthcare: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Diagnostic Aid:</a:t>
            </a:r>
            <a:r>
              <a:rPr lang="en-US" sz="1800" dirty="0">
                <a:effectLst/>
                <a:latin typeface="Segoe UI" panose="020B0502040204020203" pitchFamily="34" charset="0"/>
                <a:ea typeface="Times New Roman" panose="02020603050405020304" pitchFamily="18" charset="0"/>
              </a:rPr>
              <a:t> AI algorithms can analyze medical images, such as X-rays and MRIs, assisting in the early detection of conditions like cancer, diabetes, and cardiac diseases.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Treatment Personalization:</a:t>
            </a:r>
            <a:r>
              <a:rPr lang="en-US" sz="1800" dirty="0">
                <a:effectLst/>
                <a:latin typeface="Segoe UI" panose="020B0502040204020203" pitchFamily="34" charset="0"/>
                <a:ea typeface="Times New Roman" panose="02020603050405020304" pitchFamily="18" charset="0"/>
              </a:rPr>
              <a:t> AI facilitates personalized medicine by predicting patient responses to various treatments based on their medical history and genetic makeup.</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Drug Development:</a:t>
            </a:r>
            <a:r>
              <a:rPr lang="en-US" sz="1800" dirty="0">
                <a:effectLst/>
                <a:latin typeface="Segoe UI" panose="020B0502040204020203" pitchFamily="34" charset="0"/>
                <a:ea typeface="Times New Roman" panose="02020603050405020304" pitchFamily="18" charset="0"/>
              </a:rPr>
              <a:t> AI accelerates the drug discovery process by analyzing complex biochemical interactions.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358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Education:</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Personalized Learning:</a:t>
            </a:r>
            <a:r>
              <a:rPr lang="en-US" sz="1800" dirty="0">
                <a:effectLst/>
                <a:latin typeface="Segoe UI" panose="020B0502040204020203" pitchFamily="34" charset="0"/>
                <a:ea typeface="Times New Roman" panose="02020603050405020304" pitchFamily="18" charset="0"/>
              </a:rPr>
              <a:t> AI can tailor educational experiences to meet individual student needs, adapting content and learning pathways to enhance knowledge acquisition.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Administrative Tasks:</a:t>
            </a:r>
            <a:r>
              <a:rPr lang="en-US" sz="1800" dirty="0">
                <a:effectLst/>
                <a:latin typeface="Segoe UI" panose="020B0502040204020203" pitchFamily="34" charset="0"/>
                <a:ea typeface="Times New Roman" panose="02020603050405020304" pitchFamily="18" charset="0"/>
              </a:rPr>
              <a:t> Automating administrative duties, such as grading assignments, allows educators to devote more time to teaching and student interaction.</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Intelligent Tutoring Systems:</a:t>
            </a:r>
            <a:r>
              <a:rPr lang="en-US" sz="1800" dirty="0">
                <a:effectLst/>
                <a:latin typeface="Segoe UI" panose="020B0502040204020203" pitchFamily="34" charset="0"/>
                <a:ea typeface="Times New Roman" panose="02020603050405020304" pitchFamily="18" charset="0"/>
              </a:rPr>
              <a:t> AI tutors can offer additional support to students, guiding them through challenging topics outside classroom hours.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163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Finance: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Algorithmic Trading:</a:t>
            </a:r>
            <a:r>
              <a:rPr lang="en-US" sz="1800" dirty="0">
                <a:effectLst/>
                <a:latin typeface="Segoe UI" panose="020B0502040204020203" pitchFamily="34" charset="0"/>
                <a:ea typeface="Times New Roman" panose="02020603050405020304" pitchFamily="18" charset="0"/>
              </a:rPr>
              <a:t> Employing algorithms to analyze market trends and execute trades at high speeds, optimizing financial outcomes.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Fraud Detection:</a:t>
            </a:r>
            <a:r>
              <a:rPr lang="en-US" sz="1800" dirty="0">
                <a:effectLst/>
                <a:latin typeface="Segoe UI" panose="020B0502040204020203" pitchFamily="34" charset="0"/>
                <a:ea typeface="Times New Roman" panose="02020603050405020304" pitchFamily="18" charset="0"/>
              </a:rPr>
              <a:t> AI systems can detect unusual patterns and activities within financial data, providing alerts related to potential fraud.</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Service:</a:t>
            </a:r>
            <a:r>
              <a:rPr lang="en-US" sz="1800" dirty="0">
                <a:effectLst/>
                <a:latin typeface="Segoe UI" panose="020B0502040204020203" pitchFamily="34" charset="0"/>
                <a:ea typeface="Times New Roman" panose="02020603050405020304" pitchFamily="18" charset="0"/>
              </a:rPr>
              <a:t> Chatbots and virtual assistants cater to customer inquiries and perform tasks like managing accounts and processing transactions.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497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Manufacturing:</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Quality Control:</a:t>
            </a:r>
            <a:r>
              <a:rPr lang="en-US" sz="1800" dirty="0">
                <a:effectLst/>
                <a:latin typeface="Segoe UI" panose="020B0502040204020203" pitchFamily="34" charset="0"/>
                <a:ea typeface="Times New Roman" panose="02020603050405020304" pitchFamily="18" charset="0"/>
              </a:rPr>
              <a:t> AI-driven systems monitor production lines, identifying and correcting imperfections, ensuring product quality.</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Supply Chain Optimization:</a:t>
            </a:r>
            <a:r>
              <a:rPr lang="en-US" sz="1800" dirty="0">
                <a:effectLst/>
                <a:latin typeface="Segoe UI" panose="020B0502040204020203" pitchFamily="34" charset="0"/>
                <a:ea typeface="Times New Roman" panose="02020603050405020304" pitchFamily="18" charset="0"/>
              </a:rPr>
              <a:t> AI analyzes data to optimize inventory management and streamline supply chains, reducing operational costs.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Predictive Maintenance:</a:t>
            </a:r>
            <a:r>
              <a:rPr lang="en-US" sz="1800" dirty="0">
                <a:effectLst/>
                <a:latin typeface="Segoe UI" panose="020B0502040204020203" pitchFamily="34" charset="0"/>
                <a:ea typeface="Times New Roman" panose="02020603050405020304" pitchFamily="18" charset="0"/>
              </a:rPr>
              <a:t> Utilizing AI to predict when machinery is likely to fail or require maintenance, minimizing downtime.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912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88AEB-17AF-D756-F9EE-991030F2E832}"/>
              </a:ext>
            </a:extLst>
          </p:cNvPr>
          <p:cNvSpPr>
            <a:spLocks noGrp="1"/>
          </p:cNvSpPr>
          <p:nvPr>
            <p:ph type="title"/>
          </p:nvPr>
        </p:nvSpPr>
        <p:spPr/>
        <p:txBody>
          <a:bodyPr/>
          <a:lstStyle/>
          <a:p>
            <a:r>
              <a:rPr lang="en-US" dirty="0"/>
              <a:t>Applications of AI in Our World</a:t>
            </a:r>
          </a:p>
        </p:txBody>
      </p:sp>
      <p:sp>
        <p:nvSpPr>
          <p:cNvPr id="3" name="Content Placeholder 2">
            <a:extLst>
              <a:ext uri="{FF2B5EF4-FFF2-40B4-BE49-F238E27FC236}">
                <a16:creationId xmlns:a16="http://schemas.microsoft.com/office/drawing/2014/main" id="{C3674C45-932A-CE45-8612-78DBA9CCFC72}"/>
              </a:ext>
            </a:extLst>
          </p:cNvPr>
          <p:cNvSpPr>
            <a:spLocks noGrp="1"/>
          </p:cNvSpPr>
          <p:nvPr>
            <p:ph idx="1"/>
          </p:nvPr>
        </p:nvSpPr>
        <p:spPr/>
        <p:txBody>
          <a:bodyPr/>
          <a:lstStyle/>
          <a:p>
            <a:pPr marL="0" marR="0">
              <a:spcBef>
                <a:spcPts val="1500"/>
              </a:spcBef>
              <a:spcAft>
                <a:spcPts val="1500"/>
              </a:spcAft>
            </a:pPr>
            <a:r>
              <a:rPr lang="en-US" sz="1800" b="1" dirty="0">
                <a:effectLst/>
                <a:latin typeface="Segoe UI" panose="020B0502040204020203" pitchFamily="34" charset="0"/>
                <a:ea typeface="Times New Roman" panose="02020603050405020304" pitchFamily="18" charset="0"/>
              </a:rPr>
              <a:t>Retail:</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Customer Experience:</a:t>
            </a:r>
            <a:r>
              <a:rPr lang="en-US" sz="1800" dirty="0">
                <a:effectLst/>
                <a:latin typeface="Segoe UI" panose="020B0502040204020203" pitchFamily="34" charset="0"/>
                <a:ea typeface="Times New Roman" panose="02020603050405020304" pitchFamily="18" charset="0"/>
              </a:rPr>
              <a:t> AI empowers retailers to offer personalized shopping experiences through recommendation engines and personalized marketing.</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Inventory Management:</a:t>
            </a:r>
            <a:r>
              <a:rPr lang="en-US" sz="1800" dirty="0">
                <a:effectLst/>
                <a:latin typeface="Segoe UI" panose="020B0502040204020203" pitchFamily="34" charset="0"/>
                <a:ea typeface="Times New Roman" panose="02020603050405020304" pitchFamily="18" charset="0"/>
              </a:rPr>
              <a:t> Automating inventory control ensures optimal stock levels, reducing carrying costs, and preventing stockouts.</a:t>
            </a:r>
          </a:p>
          <a:p>
            <a:pPr marL="0" marR="0" lvl="0" indent="0">
              <a:spcBef>
                <a:spcPts val="0"/>
              </a:spcBef>
              <a:spcAft>
                <a:spcPts val="0"/>
              </a:spcAft>
              <a:buSzPts val="1000"/>
              <a:buNone/>
              <a:tabLst>
                <a:tab pos="457200" algn="l"/>
              </a:tabLst>
            </a:pP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800" b="1" dirty="0">
                <a:effectLst/>
                <a:latin typeface="Segoe UI" panose="020B0502040204020203" pitchFamily="34" charset="0"/>
                <a:ea typeface="Times New Roman" panose="02020603050405020304" pitchFamily="18" charset="0"/>
              </a:rPr>
              <a:t>Virtual Try-Ons:</a:t>
            </a:r>
            <a:r>
              <a:rPr lang="en-US" sz="1800" dirty="0">
                <a:effectLst/>
                <a:latin typeface="Segoe UI" panose="020B0502040204020203" pitchFamily="34" charset="0"/>
                <a:ea typeface="Times New Roman" panose="02020603050405020304" pitchFamily="18" charset="0"/>
              </a:rPr>
              <a:t> Augmented Reality (AR) and AI enable customers to virtually try on products, enhancing online shopping experiences.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5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12913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2065</TotalTime>
  <Words>3306</Words>
  <Application>Microsoft Macintosh PowerPoint</Application>
  <PresentationFormat>Widescreen</PresentationFormat>
  <Paragraphs>284</Paragraphs>
  <Slides>39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Calibri Light</vt:lpstr>
      <vt:lpstr>Garamond</vt:lpstr>
      <vt:lpstr>Segoe UI</vt:lpstr>
      <vt:lpstr>Symbol</vt:lpstr>
      <vt:lpstr>Times New Roman</vt:lpstr>
      <vt:lpstr>SavonVTI</vt:lpstr>
      <vt:lpstr>Tracing the arc</vt:lpstr>
      <vt:lpstr>Main Ideas for Today’s Discussion</vt:lpstr>
      <vt:lpstr>Applications of AI in Our World</vt:lpstr>
      <vt:lpstr>Modern Approaches and Subfields of AI</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Applications of AI in Our World</vt:lpstr>
      <vt:lpstr>       So, why do we fear AI so much??????              Why do we not trust AI??????</vt:lpstr>
      <vt:lpstr>Novice Human Archer</vt:lpstr>
      <vt:lpstr>The Gaussian Distribution </vt:lpstr>
      <vt:lpstr>Expert Human Archer</vt:lpstr>
      <vt:lpstr>AI Robot Archer</vt:lpstr>
      <vt:lpstr>Archery Analogy</vt:lpstr>
      <vt:lpstr>Human vs. AI Distributions</vt:lpstr>
      <vt:lpstr>A More Detailed History of AI</vt:lpstr>
      <vt:lpstr>A More Detailed History of AI</vt:lpstr>
      <vt:lpstr>A More Detailed History of AI</vt:lpstr>
      <vt:lpstr>Philosophical Underpinnings of AI</vt:lpstr>
      <vt:lpstr>Philosophical Underpinnings of AI</vt:lpstr>
      <vt:lpstr>The Imitation Game</vt:lpstr>
      <vt:lpstr>Big Questions</vt:lpstr>
      <vt:lpstr>Synergy and Disparity: Integrating and Diverging Views </vt:lpstr>
      <vt:lpstr>The Turing Test (1950)</vt:lpstr>
      <vt:lpstr>Impacts and Critiques</vt:lpstr>
      <vt:lpstr>Impacts and Critiques</vt:lpstr>
      <vt:lpstr>Searle’s Chinese Room Argument</vt:lpstr>
      <vt:lpstr>Turing Test Conclusions</vt:lpstr>
      <vt:lpstr>How Does Machine Learning Work?</vt:lpstr>
      <vt:lpstr>Rules of the Game</vt:lpstr>
      <vt:lpstr>Traditional Computer Programming</vt:lpstr>
      <vt:lpstr>Traditional Computer Programming</vt:lpstr>
      <vt:lpstr>Machine Learning Approach</vt:lpstr>
      <vt:lpstr>What does the AI “Engine” Look Like?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16</cp:revision>
  <dcterms:created xsi:type="dcterms:W3CDTF">2023-10-14T18:04:06Z</dcterms:created>
  <dcterms:modified xsi:type="dcterms:W3CDTF">2023-10-25T16:27:06Z</dcterms:modified>
</cp:coreProperties>
</file>