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0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7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7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6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1274-FA34-48A4-AB20-66FC5CCDA4B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FDFD-FE0F-48F1-914B-7156E914C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43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5DB52-D51D-4F7A-B53F-5E55834CC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9" y="1736035"/>
            <a:ext cx="9144000" cy="283410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해킹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20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31179-E171-4F83-B421-62F43A73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Set-GID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C52C6-8836-4A66-8509-5879979C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# </a:t>
            </a:r>
            <a:r>
              <a:rPr lang="en-US" altLang="ko-KR" sz="1800" dirty="0" err="1"/>
              <a:t>umask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s-ES" altLang="ko-KR" sz="1800" dirty="0"/>
              <a:t># echo 1234 &gt; /tmp/readme.txt </a:t>
            </a:r>
          </a:p>
          <a:p>
            <a:pPr marL="0" indent="0">
              <a:buNone/>
            </a:pPr>
            <a:r>
              <a:rPr lang="pt-BR" altLang="ko-KR" sz="1800" dirty="0"/>
              <a:t># chmod -c o= /tmp/readme.txt </a:t>
            </a:r>
          </a:p>
          <a:p>
            <a:pPr marL="0" indent="0">
              <a:buNone/>
            </a:pPr>
            <a:r>
              <a:rPr lang="en-US" altLang="ko-KR" sz="1800" dirty="0"/>
              <a:t># ls -l /</a:t>
            </a:r>
            <a:r>
              <a:rPr lang="en-US" altLang="ko-KR" sz="1800" dirty="0" err="1"/>
              <a:t>tmp</a:t>
            </a:r>
            <a:r>
              <a:rPr lang="en-US" altLang="ko-KR" sz="1800" dirty="0"/>
              <a:t>/readme.txt </a:t>
            </a:r>
          </a:p>
          <a:p>
            <a:pPr marL="0" indent="0">
              <a:buNone/>
            </a:pPr>
            <a:r>
              <a:rPr lang="en-US" altLang="ko-KR" sz="1800" dirty="0"/>
              <a:t># ls -l /bin/cat </a:t>
            </a:r>
          </a:p>
          <a:p>
            <a:pPr marL="0" indent="0">
              <a:buNone/>
            </a:pPr>
            <a:r>
              <a:rPr lang="en-US" altLang="ko-KR" sz="1800" dirty="0"/>
              <a:t># </a:t>
            </a:r>
            <a:r>
              <a:rPr lang="en-US" altLang="ko-KR" sz="1800" dirty="0" err="1"/>
              <a:t>su</a:t>
            </a:r>
            <a:r>
              <a:rPr lang="en-US" altLang="ko-KR" sz="1800" dirty="0"/>
              <a:t> - user1 </a:t>
            </a:r>
          </a:p>
          <a:p>
            <a:pPr marL="0" indent="0">
              <a:buNone/>
            </a:pPr>
            <a:r>
              <a:rPr lang="en-US" altLang="ko-KR" sz="1800" dirty="0"/>
              <a:t>$ cat /</a:t>
            </a:r>
            <a:r>
              <a:rPr lang="en-US" altLang="ko-KR" sz="1800" dirty="0" err="1"/>
              <a:t>tmp</a:t>
            </a:r>
            <a:r>
              <a:rPr lang="en-US" altLang="ko-KR" sz="1800" dirty="0"/>
              <a:t>/readme.txt </a:t>
            </a:r>
          </a:p>
          <a:p>
            <a:pPr marL="0" indent="0">
              <a:buNone/>
            </a:pPr>
            <a:r>
              <a:rPr lang="en-US" altLang="ko-KR" sz="1800" dirty="0"/>
              <a:t>$ exit </a:t>
            </a:r>
          </a:p>
          <a:p>
            <a:pPr marL="0" indent="0">
              <a:buNone/>
            </a:pPr>
            <a:r>
              <a:rPr lang="en-US" altLang="ko-KR" sz="1800" dirty="0"/>
              <a:t># </a:t>
            </a:r>
            <a:r>
              <a:rPr lang="en-US" altLang="ko-KR" sz="1800" dirty="0" err="1"/>
              <a:t>chmod</a:t>
            </a:r>
            <a:r>
              <a:rPr lang="en-US" altLang="ko-KR" sz="1800" dirty="0"/>
              <a:t> -c </a:t>
            </a:r>
            <a:r>
              <a:rPr lang="en-US" altLang="ko-KR" sz="1800" dirty="0" err="1"/>
              <a:t>g+s</a:t>
            </a:r>
            <a:r>
              <a:rPr lang="en-US" altLang="ko-KR" sz="1800" dirty="0"/>
              <a:t> /bin/cat </a:t>
            </a:r>
          </a:p>
          <a:p>
            <a:pPr marL="0" indent="0">
              <a:buNone/>
            </a:pPr>
            <a:r>
              <a:rPr lang="en-US" altLang="ko-KR" sz="1800" dirty="0"/>
              <a:t># ls -l /bin/cat </a:t>
            </a:r>
          </a:p>
          <a:p>
            <a:pPr marL="0" indent="0">
              <a:buNone/>
            </a:pPr>
            <a:r>
              <a:rPr lang="en-US" altLang="ko-KR" sz="1800" dirty="0"/>
              <a:t># </a:t>
            </a:r>
            <a:r>
              <a:rPr lang="en-US" altLang="ko-KR" sz="1800" dirty="0" err="1"/>
              <a:t>su</a:t>
            </a:r>
            <a:r>
              <a:rPr lang="en-US" altLang="ko-KR" sz="1800" dirty="0"/>
              <a:t> - user </a:t>
            </a:r>
          </a:p>
          <a:p>
            <a:pPr marL="0" indent="0">
              <a:buNone/>
            </a:pPr>
            <a:r>
              <a:rPr lang="en-US" altLang="ko-KR" sz="1800" dirty="0"/>
              <a:t>$ cat /</a:t>
            </a:r>
            <a:r>
              <a:rPr lang="en-US" altLang="ko-KR" sz="1800" dirty="0" err="1"/>
              <a:t>tmp</a:t>
            </a:r>
            <a:r>
              <a:rPr lang="en-US" altLang="ko-KR" sz="1800" dirty="0"/>
              <a:t>/readme.txt 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185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58FA91-865E-49E1-8DD0-E6689BBFC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979" y="2062750"/>
            <a:ext cx="5505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0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1DFF2-978A-4408-95FF-467039F8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879" y="470297"/>
            <a:ext cx="3117112" cy="59237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명령어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ls</a:t>
            </a:r>
          </a:p>
          <a:p>
            <a:pPr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mkdir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cd</a:t>
            </a:r>
          </a:p>
          <a:p>
            <a:pPr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pwd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cd ..</a:t>
            </a:r>
          </a:p>
          <a:p>
            <a:pPr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rmdir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touch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ls –l</a:t>
            </a:r>
          </a:p>
          <a:p>
            <a:pPr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rm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72F74D-8661-4CAA-B6FE-26AB45CAAD1D}"/>
              </a:ext>
            </a:extLst>
          </p:cNvPr>
          <p:cNvSpPr txBox="1">
            <a:spLocks/>
          </p:cNvSpPr>
          <p:nvPr/>
        </p:nvSpPr>
        <p:spPr>
          <a:xfrm>
            <a:off x="7561521" y="470297"/>
            <a:ext cx="3117112" cy="592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cp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mv</a:t>
            </a:r>
          </a:p>
          <a:p>
            <a:pPr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7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8D3DD-B844-4EEC-ADA0-6FEEFB33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23"/>
            <a:ext cx="10515600" cy="1325563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8B2E1-E4EE-4F85-80C4-FCBB9B479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8" t="22550" r="32615" b="20807"/>
          <a:stretch/>
        </p:blipFill>
        <p:spPr>
          <a:xfrm>
            <a:off x="1580555" y="1493386"/>
            <a:ext cx="8688374" cy="46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18C0B-2C47-459F-99C6-635CF345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FF072-D780-4CE0-A25C-2E1687E5D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6" t="28297" r="31692" b="28810"/>
          <a:stretch/>
        </p:blipFill>
        <p:spPr>
          <a:xfrm>
            <a:off x="1725709" y="2258182"/>
            <a:ext cx="8740581" cy="34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313A-F8BD-4971-9A63-A49BC0EF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3CC19-117C-4D06-83B1-96C6390A9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5" t="43074" r="32038" b="39892"/>
          <a:stretch/>
        </p:blipFill>
        <p:spPr>
          <a:xfrm>
            <a:off x="422031" y="2499312"/>
            <a:ext cx="11136922" cy="18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8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34038-319A-400A-94E8-EAB1301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퍼미션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DFE53-3A13-43AC-B1AD-71AE71DA1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74" y="2634007"/>
            <a:ext cx="9843052" cy="13946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8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rwxrwxrwx</a:t>
            </a:r>
            <a:r>
              <a:rPr lang="en-US" altLang="ko-KR" sz="8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2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5FE17-72C4-4A89-A9F0-0400A78C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퍼미션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0321F-3A91-49B1-8D24-8A159B6D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1944895"/>
            <a:ext cx="5085521" cy="3475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1. symbolic mode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eg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 –c u-r mv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2. octal mode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eg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 –c 000 mv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050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7F0EF-9968-40A8-9BE9-2662398F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Set-UID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83DCC-AA0D-4670-8499-3939E8D1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altLang="ko-KR" sz="2000" dirty="0"/>
              <a:t># ls -l /usr/bin/passwd </a:t>
            </a:r>
          </a:p>
          <a:p>
            <a:pPr marL="0" indent="0">
              <a:buNone/>
            </a:pPr>
            <a:r>
              <a:rPr lang="en-US" altLang="ko-KR" sz="2000" dirty="0"/>
              <a:t># ls -l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/shadow </a:t>
            </a: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en-US" altLang="ko-KR" sz="2000" dirty="0" err="1"/>
              <a:t>useradd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testpasswd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# tail -1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/shadow </a:t>
            </a:r>
          </a:p>
          <a:p>
            <a:pPr marL="0" indent="0">
              <a:buNone/>
            </a:pPr>
            <a:r>
              <a:rPr lang="en-US" altLang="ko-KR" sz="2000" dirty="0"/>
              <a:t># echo 1234 | </a:t>
            </a:r>
            <a:r>
              <a:rPr lang="en-US" altLang="ko-KR" sz="2000" dirty="0" err="1"/>
              <a:t>passwd</a:t>
            </a:r>
            <a:r>
              <a:rPr lang="en-US" altLang="ko-KR" sz="2000" dirty="0"/>
              <a:t> --stdin </a:t>
            </a:r>
            <a:r>
              <a:rPr lang="en-US" altLang="ko-KR" sz="2000" dirty="0" err="1"/>
              <a:t>testpasswd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# tail -1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/shadow </a:t>
            </a: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en-US" altLang="ko-KR" sz="2000" dirty="0" err="1"/>
              <a:t>su</a:t>
            </a:r>
            <a:r>
              <a:rPr lang="en-US" altLang="ko-KR" sz="2000" dirty="0"/>
              <a:t> - </a:t>
            </a:r>
            <a:r>
              <a:rPr lang="en-US" altLang="ko-KR" sz="2000" dirty="0" err="1"/>
              <a:t>testpasswd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passwd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$ exit </a:t>
            </a:r>
          </a:p>
          <a:p>
            <a:pPr marL="0" indent="0">
              <a:buNone/>
            </a:pPr>
            <a:r>
              <a:rPr lang="en-US" altLang="ko-KR" sz="2000" dirty="0"/>
              <a:t># tail -1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/shadow 	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932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207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맑은 고딕</vt:lpstr>
      <vt:lpstr>Arial</vt:lpstr>
      <vt:lpstr>Calibri</vt:lpstr>
      <vt:lpstr>Calibri Light</vt:lpstr>
      <vt:lpstr>Office Theme</vt:lpstr>
      <vt:lpstr>시스템 해킹  - 리눅스 -</vt:lpstr>
      <vt:lpstr>PowerPoint 프레젠테이션</vt:lpstr>
      <vt:lpstr>PowerPoint 프레젠테이션</vt:lpstr>
      <vt:lpstr>사용자 관리</vt:lpstr>
      <vt:lpstr>사용자 관리</vt:lpstr>
      <vt:lpstr>사용자 관리</vt:lpstr>
      <vt:lpstr>퍼미션 관리</vt:lpstr>
      <vt:lpstr>퍼미션 변경</vt:lpstr>
      <vt:lpstr>Set-UID 실습</vt:lpstr>
      <vt:lpstr>Set-GID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해킹  - 리눅스 -</dc:title>
  <dc:creator>jisoo</dc:creator>
  <cp:lastModifiedBy>jisoo</cp:lastModifiedBy>
  <cp:revision>17</cp:revision>
  <dcterms:created xsi:type="dcterms:W3CDTF">2017-08-06T15:20:28Z</dcterms:created>
  <dcterms:modified xsi:type="dcterms:W3CDTF">2017-08-06T18:45:06Z</dcterms:modified>
</cp:coreProperties>
</file>