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comments/modernComment_125_D35A2046.xml" ContentType="application/vnd.ms-powerpoint.comments+xml"/>
  <Override PartName="/ppt/comments/modernComment_126_E7DF8673.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0"/>
  </p:notesMasterIdLst>
  <p:handoutMasterIdLst>
    <p:handoutMasterId r:id="rId11"/>
  </p:handoutMasterIdLst>
  <p:sldIdLst>
    <p:sldId id="256" r:id="rId5"/>
    <p:sldId id="293" r:id="rId6"/>
    <p:sldId id="295" r:id="rId7"/>
    <p:sldId id="294" r:id="rId8"/>
    <p:sldId id="292" r:id="rId9"/>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15:guide id="1" orient="horz" pos="4032" userDrawn="1">
          <p15:clr>
            <a:srgbClr val="A4A3A4"/>
          </p15:clr>
        </p15:guide>
        <p15:guide id="2" pos="73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50AD318-FF56-D368-039D-7A2A124F8066}" name="Arteaga Molina, Jaime A" initials="AMJA" userId="S::jaime.a.arteaga.molina@intel.com::752ac040-51d9-48ea-90cf-c20d576453d3" providerId="AD"/>
  <p188:author id="{FAB6C019-A539-0B93-7F2B-C30A74B7ACB6}" name="Lahtinen, Joonas" initials="LJ" userId="S::joonas.lahtinen@intel.com::584885c2-e0a9-405e-9081-5ad0555a38fc" providerId="AD"/>
  <p188:author id="{60140E66-F185-916B-BF64-20544EE2ABBE}" name="Mrozek, Michal" initials="MM" userId="S::michal.mrozek@intel.com::1420b352-5f49-4617-b76f-37eaea2c39ed" providerId="AD"/>
  <p188:author id="{2970018C-0CC3-8B7D-D6DA-CA29853F4733}" name="Ashbaugh, Ben" initials="AB" userId="S::ben.ashbaugh@intel.com::d2c6f720-df23-414b-985a-610e04eebb23" providerId="AD"/>
  <p188:author id="{BD23DFDE-D989-43BB-0A70-4105BC7D10A3}" name="Ganapathi, Ravindra Babu" initials="GRB" userId="S::ravindra.babu.ganapathi@intel.com::ee1c1db8-58d9-4b29-b095-8d9634cfabd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2872C5"/>
    <a:srgbClr val="00C7FD"/>
    <a:srgbClr val="FFFFFF"/>
    <a:srgbClr val="0068B5"/>
    <a:srgbClr val="004A86"/>
    <a:srgbClr val="FC64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9ED222-936B-A467-F3CF-109A5AF96C32}" v="3" dt="2022-08-17T18:21:51.281"/>
    <p1510:client id="{BDAC9DD4-2883-4AFF-9D28-2EC641BDDAF8}" v="1" vWet="3" dt="2022-08-17T18:03:54.617"/>
    <p1510:client id="{ED8CF379-3395-42B9-A8C9-E8F83BC71FC4}" v="18" dt="2022-08-18T14:03:17.566"/>
    <p1510:client id="{F5318614-09EF-4946-9312-E84B1B7AD8C3}" v="360" dt="2022-08-18T05:23:20.31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4032"/>
        <p:guide pos="7392"/>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ozek, Michal" userId="S::michal.mrozek@intel.com::1420b352-5f49-4617-b76f-37eaea2c39ed" providerId="AD" clId="Web-{72B97E0D-9C6E-4648-455C-A84E3F5B046D}"/>
    <pc:docChg chg="mod">
      <pc:chgData name="Mrozek, Michal" userId="S::michal.mrozek@intel.com::1420b352-5f49-4617-b76f-37eaea2c39ed" providerId="AD" clId="Web-{72B97E0D-9C6E-4648-455C-A84E3F5B046D}" dt="2022-07-28T12:42:25.169" v="1"/>
      <pc:docMkLst>
        <pc:docMk/>
      </pc:docMkLst>
      <pc:sldChg chg="modCm">
        <pc:chgData name="Mrozek, Michal" userId="S::michal.mrozek@intel.com::1420b352-5f49-4617-b76f-37eaea2c39ed" providerId="AD" clId="Web-{72B97E0D-9C6E-4648-455C-A84E3F5B046D}" dt="2022-07-28T12:42:25.169" v="1"/>
        <pc:sldMkLst>
          <pc:docMk/>
          <pc:sldMk cId="2086400740" sldId="256"/>
        </pc:sldMkLst>
      </pc:sldChg>
    </pc:docChg>
  </pc:docChgLst>
  <pc:docChgLst>
    <pc:chgData name="Uphoff, Carsten" userId="S::carsten.uphoff@intel.com::e5e928ce-191b-4162-9ad9-b72faa7908ab" providerId="AD" clId="Web-{7B762409-7140-908B-BF06-B52687A46750}"/>
    <pc:docChg chg="modSld">
      <pc:chgData name="Uphoff, Carsten" userId="S::carsten.uphoff@intel.com::e5e928ce-191b-4162-9ad9-b72faa7908ab" providerId="AD" clId="Web-{7B762409-7140-908B-BF06-B52687A46750}" dt="2022-07-22T07:24:25.028" v="3"/>
      <pc:docMkLst>
        <pc:docMk/>
      </pc:docMkLst>
      <pc:sldChg chg="addSp delSp modSp">
        <pc:chgData name="Uphoff, Carsten" userId="S::carsten.uphoff@intel.com::e5e928ce-191b-4162-9ad9-b72faa7908ab" providerId="AD" clId="Web-{7B762409-7140-908B-BF06-B52687A46750}" dt="2022-07-22T07:24:25.028" v="3"/>
        <pc:sldMkLst>
          <pc:docMk/>
          <pc:sldMk cId="585993691" sldId="316"/>
        </pc:sldMkLst>
        <pc:spChg chg="add del mod">
          <ac:chgData name="Uphoff, Carsten" userId="S::carsten.uphoff@intel.com::e5e928ce-191b-4162-9ad9-b72faa7908ab" providerId="AD" clId="Web-{7B762409-7140-908B-BF06-B52687A46750}" dt="2022-07-22T07:24:25.028" v="3"/>
          <ac:spMkLst>
            <pc:docMk/>
            <pc:sldMk cId="585993691" sldId="316"/>
            <ac:spMk id="4" creationId="{C4C29CA9-C5F9-F598-0224-18999233CDDC}"/>
          </ac:spMkLst>
        </pc:spChg>
      </pc:sldChg>
    </pc:docChg>
  </pc:docChgLst>
  <pc:docChgLst>
    <pc:chgData name="Arteaga Molina, Jaime A" userId="752ac040-51d9-48ea-90cf-c20d576453d3" providerId="ADAL" clId="{97011CD1-5E93-4C1A-AEED-24D473FBB239}"/>
    <pc:docChg chg="undo custSel addSld delSld modSld sldOrd">
      <pc:chgData name="Arteaga Molina, Jaime A" userId="752ac040-51d9-48ea-90cf-c20d576453d3" providerId="ADAL" clId="{97011CD1-5E93-4C1A-AEED-24D473FBB239}" dt="2020-12-28T21:46:57.736" v="1298" actId="1036"/>
      <pc:docMkLst>
        <pc:docMk/>
      </pc:docMkLst>
      <pc:sldChg chg="addSp delSp modSp">
        <pc:chgData name="Arteaga Molina, Jaime A" userId="752ac040-51d9-48ea-90cf-c20d576453d3" providerId="ADAL" clId="{97011CD1-5E93-4C1A-AEED-24D473FBB239}" dt="2020-12-05T11:18:43.788" v="789" actId="20577"/>
        <pc:sldMkLst>
          <pc:docMk/>
          <pc:sldMk cId="2086400740" sldId="256"/>
        </pc:sldMkLst>
        <pc:spChg chg="add mod">
          <ac:chgData name="Arteaga Molina, Jaime A" userId="752ac040-51d9-48ea-90cf-c20d576453d3" providerId="ADAL" clId="{97011CD1-5E93-4C1A-AEED-24D473FBB239}" dt="2020-12-05T11:17:35.652" v="658" actId="20577"/>
          <ac:spMkLst>
            <pc:docMk/>
            <pc:sldMk cId="2086400740" sldId="256"/>
            <ac:spMk id="3" creationId="{C4F7708F-3F39-44BF-B420-48013E37E617}"/>
          </ac:spMkLst>
        </pc:spChg>
        <pc:spChg chg="del">
          <ac:chgData name="Arteaga Molina, Jaime A" userId="752ac040-51d9-48ea-90cf-c20d576453d3" providerId="ADAL" clId="{97011CD1-5E93-4C1A-AEED-24D473FBB239}" dt="2020-12-05T11:17:26.804" v="649" actId="478"/>
          <ac:spMkLst>
            <pc:docMk/>
            <pc:sldMk cId="2086400740" sldId="256"/>
            <ac:spMk id="4" creationId="{C5139A39-08BC-4F2F-94A3-F43AAEEFAEB4}"/>
          </ac:spMkLst>
        </pc:spChg>
        <pc:spChg chg="mod">
          <ac:chgData name="Arteaga Molina, Jaime A" userId="752ac040-51d9-48ea-90cf-c20d576453d3" providerId="ADAL" clId="{97011CD1-5E93-4C1A-AEED-24D473FBB239}" dt="2020-12-05T11:18:43.788" v="789" actId="20577"/>
          <ac:spMkLst>
            <pc:docMk/>
            <pc:sldMk cId="2086400740" sldId="256"/>
            <ac:spMk id="5" creationId="{679F4BE2-8E4A-4003-B816-9E34781F7E88}"/>
          </ac:spMkLst>
        </pc:spChg>
        <pc:spChg chg="mod">
          <ac:chgData name="Arteaga Molina, Jaime A" userId="752ac040-51d9-48ea-90cf-c20d576453d3" providerId="ADAL" clId="{97011CD1-5E93-4C1A-AEED-24D473FBB239}" dt="2020-12-05T11:18:09.694" v="730" actId="6549"/>
          <ac:spMkLst>
            <pc:docMk/>
            <pc:sldMk cId="2086400740" sldId="256"/>
            <ac:spMk id="9" creationId="{ABEAF9F9-E88D-44A4-A1B6-BAA2E532B65E}"/>
          </ac:spMkLst>
        </pc:spChg>
      </pc:sldChg>
      <pc:sldChg chg="delSp modSp">
        <pc:chgData name="Arteaga Molina, Jaime A" userId="752ac040-51d9-48ea-90cf-c20d576453d3" providerId="ADAL" clId="{97011CD1-5E93-4C1A-AEED-24D473FBB239}" dt="2020-12-05T11:45:04.259" v="1095" actId="20577"/>
        <pc:sldMkLst>
          <pc:docMk/>
          <pc:sldMk cId="2369531351" sldId="294"/>
        </pc:sldMkLst>
        <pc:spChg chg="mod">
          <ac:chgData name="Arteaga Molina, Jaime A" userId="752ac040-51d9-48ea-90cf-c20d576453d3" providerId="ADAL" clId="{97011CD1-5E93-4C1A-AEED-24D473FBB239}" dt="2020-12-05T11:18:49.788" v="806" actId="20577"/>
          <ac:spMkLst>
            <pc:docMk/>
            <pc:sldMk cId="2369531351" sldId="294"/>
            <ac:spMk id="2" creationId="{6A89B3FE-AC77-448C-AD95-663F7C06FE18}"/>
          </ac:spMkLst>
        </pc:spChg>
        <pc:spChg chg="mod">
          <ac:chgData name="Arteaga Molina, Jaime A" userId="752ac040-51d9-48ea-90cf-c20d576453d3" providerId="ADAL" clId="{97011CD1-5E93-4C1A-AEED-24D473FBB239}" dt="2020-12-05T11:45:04.259" v="1095" actId="20577"/>
          <ac:spMkLst>
            <pc:docMk/>
            <pc:sldMk cId="2369531351" sldId="294"/>
            <ac:spMk id="3" creationId="{5010C773-2F7F-48D8-8279-9FE5900C5548}"/>
          </ac:spMkLst>
        </pc:spChg>
        <pc:spChg chg="del mod">
          <ac:chgData name="Arteaga Molina, Jaime A" userId="752ac040-51d9-48ea-90cf-c20d576453d3" providerId="ADAL" clId="{97011CD1-5E93-4C1A-AEED-24D473FBB239}" dt="2020-12-05T11:19:26.788" v="807" actId="478"/>
          <ac:spMkLst>
            <pc:docMk/>
            <pc:sldMk cId="2369531351" sldId="294"/>
            <ac:spMk id="4" creationId="{6C781C7E-1C5B-46A8-A99E-C5B2561DA175}"/>
          </ac:spMkLst>
        </pc:spChg>
        <pc:spChg chg="del">
          <ac:chgData name="Arteaga Molina, Jaime A" userId="752ac040-51d9-48ea-90cf-c20d576453d3" providerId="ADAL" clId="{97011CD1-5E93-4C1A-AEED-24D473FBB239}" dt="2020-12-05T11:19:28.145" v="808" actId="478"/>
          <ac:spMkLst>
            <pc:docMk/>
            <pc:sldMk cId="2369531351" sldId="294"/>
            <ac:spMk id="5" creationId="{269EE4A3-9101-4214-B3B4-1BEBE2581312}"/>
          </ac:spMkLst>
        </pc:spChg>
      </pc:sldChg>
      <pc:sldChg chg="modSp">
        <pc:chgData name="Arteaga Molina, Jaime A" userId="752ac040-51d9-48ea-90cf-c20d576453d3" providerId="ADAL" clId="{97011CD1-5E93-4C1A-AEED-24D473FBB239}" dt="2020-12-03T16:00:38.714" v="648" actId="207"/>
        <pc:sldMkLst>
          <pc:docMk/>
          <pc:sldMk cId="2586316991" sldId="296"/>
        </pc:sldMkLst>
        <pc:spChg chg="mod">
          <ac:chgData name="Arteaga Molina, Jaime A" userId="752ac040-51d9-48ea-90cf-c20d576453d3" providerId="ADAL" clId="{97011CD1-5E93-4C1A-AEED-24D473FBB239}" dt="2020-12-03T16:00:38.714" v="648" actId="207"/>
          <ac:spMkLst>
            <pc:docMk/>
            <pc:sldMk cId="2586316991" sldId="296"/>
            <ac:spMk id="3" creationId="{5097DA26-1891-4E61-AA70-0C88AAFF2A9B}"/>
          </ac:spMkLst>
        </pc:spChg>
      </pc:sldChg>
      <pc:sldChg chg="modSp">
        <pc:chgData name="Arteaga Molina, Jaime A" userId="752ac040-51d9-48ea-90cf-c20d576453d3" providerId="ADAL" clId="{97011CD1-5E93-4C1A-AEED-24D473FBB239}" dt="2020-12-03T15:44:48.854" v="470" actId="207"/>
        <pc:sldMkLst>
          <pc:docMk/>
          <pc:sldMk cId="299519390" sldId="300"/>
        </pc:sldMkLst>
        <pc:spChg chg="mod">
          <ac:chgData name="Arteaga Molina, Jaime A" userId="752ac040-51d9-48ea-90cf-c20d576453d3" providerId="ADAL" clId="{97011CD1-5E93-4C1A-AEED-24D473FBB239}" dt="2020-12-03T15:44:48.854" v="470" actId="207"/>
          <ac:spMkLst>
            <pc:docMk/>
            <pc:sldMk cId="299519390" sldId="300"/>
            <ac:spMk id="3" creationId="{5097DA26-1891-4E61-AA70-0C88AAFF2A9B}"/>
          </ac:spMkLst>
        </pc:spChg>
      </pc:sldChg>
      <pc:sldChg chg="ord">
        <pc:chgData name="Arteaga Molina, Jaime A" userId="752ac040-51d9-48ea-90cf-c20d576453d3" providerId="ADAL" clId="{97011CD1-5E93-4C1A-AEED-24D473FBB239}" dt="2020-12-03T15:02:20.682" v="0"/>
        <pc:sldMkLst>
          <pc:docMk/>
          <pc:sldMk cId="3537883669" sldId="301"/>
        </pc:sldMkLst>
      </pc:sldChg>
      <pc:sldChg chg="addSp delSp modSp add">
        <pc:chgData name="Arteaga Molina, Jaime A" userId="752ac040-51d9-48ea-90cf-c20d576453d3" providerId="ADAL" clId="{97011CD1-5E93-4C1A-AEED-24D473FBB239}" dt="2020-12-05T12:10:38.905" v="1102"/>
        <pc:sldMkLst>
          <pc:docMk/>
          <pc:sldMk cId="2096939013" sldId="302"/>
        </pc:sldMkLst>
        <pc:spChg chg="del">
          <ac:chgData name="Arteaga Molina, Jaime A" userId="752ac040-51d9-48ea-90cf-c20d576453d3" providerId="ADAL" clId="{97011CD1-5E93-4C1A-AEED-24D473FBB239}" dt="2020-12-05T11:50:46.546" v="1097" actId="478"/>
          <ac:spMkLst>
            <pc:docMk/>
            <pc:sldMk cId="2096939013" sldId="302"/>
            <ac:spMk id="3" creationId="{A47C09A3-720D-47FD-9148-FE02809D176F}"/>
          </ac:spMkLst>
        </pc:spChg>
        <pc:picChg chg="add del mod">
          <ac:chgData name="Arteaga Molina, Jaime A" userId="752ac040-51d9-48ea-90cf-c20d576453d3" providerId="ADAL" clId="{97011CD1-5E93-4C1A-AEED-24D473FBB239}" dt="2020-12-05T12:10:38.618" v="1101" actId="478"/>
          <ac:picMkLst>
            <pc:docMk/>
            <pc:sldMk cId="2096939013" sldId="302"/>
            <ac:picMk id="4" creationId="{A90F1090-2AA9-4DB9-BB4D-1C977F5B7EE0}"/>
          </ac:picMkLst>
        </pc:picChg>
        <pc:picChg chg="add">
          <ac:chgData name="Arteaga Molina, Jaime A" userId="752ac040-51d9-48ea-90cf-c20d576453d3" providerId="ADAL" clId="{97011CD1-5E93-4C1A-AEED-24D473FBB239}" dt="2020-12-05T12:10:38.905" v="1102"/>
          <ac:picMkLst>
            <pc:docMk/>
            <pc:sldMk cId="2096939013" sldId="302"/>
            <ac:picMk id="5" creationId="{19CD4998-7FF6-4946-A9E5-04BA4EB79FB3}"/>
          </ac:picMkLst>
        </pc:picChg>
      </pc:sldChg>
      <pc:sldChg chg="addSp delSp modSp">
        <pc:chgData name="Arteaga Molina, Jaime A" userId="752ac040-51d9-48ea-90cf-c20d576453d3" providerId="ADAL" clId="{97011CD1-5E93-4C1A-AEED-24D473FBB239}" dt="2020-12-28T21:42:36.319" v="1173" actId="478"/>
        <pc:sldMkLst>
          <pc:docMk/>
          <pc:sldMk cId="4040480920" sldId="310"/>
        </pc:sldMkLst>
        <pc:spChg chg="mod">
          <ac:chgData name="Arteaga Molina, Jaime A" userId="752ac040-51d9-48ea-90cf-c20d576453d3" providerId="ADAL" clId="{97011CD1-5E93-4C1A-AEED-24D473FBB239}" dt="2020-12-28T21:37:24.795" v="1164" actId="404"/>
          <ac:spMkLst>
            <pc:docMk/>
            <pc:sldMk cId="4040480920" sldId="310"/>
            <ac:spMk id="3" creationId="{021D8E7C-7B3B-4C43-BB5E-3E49E95D9590}"/>
          </ac:spMkLst>
        </pc:spChg>
        <pc:picChg chg="add del mod">
          <ac:chgData name="Arteaga Molina, Jaime A" userId="752ac040-51d9-48ea-90cf-c20d576453d3" providerId="ADAL" clId="{97011CD1-5E93-4C1A-AEED-24D473FBB239}" dt="2020-12-28T21:42:19.898" v="1168" actId="478"/>
          <ac:picMkLst>
            <pc:docMk/>
            <pc:sldMk cId="4040480920" sldId="310"/>
            <ac:picMk id="4" creationId="{0A708C5A-504F-4ABB-8822-026EBF359375}"/>
          </ac:picMkLst>
        </pc:picChg>
        <pc:picChg chg="add del mod">
          <ac:chgData name="Arteaga Molina, Jaime A" userId="752ac040-51d9-48ea-90cf-c20d576453d3" providerId="ADAL" clId="{97011CD1-5E93-4C1A-AEED-24D473FBB239}" dt="2020-12-28T21:42:36.319" v="1173" actId="478"/>
          <ac:picMkLst>
            <pc:docMk/>
            <pc:sldMk cId="4040480920" sldId="310"/>
            <ac:picMk id="7" creationId="{6C23FA4B-CAFB-447B-8BE7-804F98F8CEFB}"/>
          </ac:picMkLst>
        </pc:picChg>
      </pc:sldChg>
      <pc:sldChg chg="modSp add">
        <pc:chgData name="Arteaga Molina, Jaime A" userId="752ac040-51d9-48ea-90cf-c20d576453d3" providerId="ADAL" clId="{97011CD1-5E93-4C1A-AEED-24D473FBB239}" dt="2020-12-15T22:23:35.714" v="1163" actId="20577"/>
        <pc:sldMkLst>
          <pc:docMk/>
          <pc:sldMk cId="3666733207" sldId="311"/>
        </pc:sldMkLst>
        <pc:spChg chg="mod">
          <ac:chgData name="Arteaga Molina, Jaime A" userId="752ac040-51d9-48ea-90cf-c20d576453d3" providerId="ADAL" clId="{97011CD1-5E93-4C1A-AEED-24D473FBB239}" dt="2020-12-15T22:23:20.261" v="1161" actId="20577"/>
          <ac:spMkLst>
            <pc:docMk/>
            <pc:sldMk cId="3666733207" sldId="311"/>
            <ac:spMk id="2" creationId="{E63F65D9-9987-43C9-8C2E-062E21580ACA}"/>
          </ac:spMkLst>
        </pc:spChg>
        <pc:spChg chg="mod">
          <ac:chgData name="Arteaga Molina, Jaime A" userId="752ac040-51d9-48ea-90cf-c20d576453d3" providerId="ADAL" clId="{97011CD1-5E93-4C1A-AEED-24D473FBB239}" dt="2020-12-15T22:23:35.714" v="1163" actId="20577"/>
          <ac:spMkLst>
            <pc:docMk/>
            <pc:sldMk cId="3666733207" sldId="311"/>
            <ac:spMk id="3" creationId="{D10FF587-CDCC-476D-8FC9-B94465AE7323}"/>
          </ac:spMkLst>
        </pc:spChg>
      </pc:sldChg>
      <pc:sldChg chg="add del">
        <pc:chgData name="Arteaga Molina, Jaime A" userId="752ac040-51d9-48ea-90cf-c20d576453d3" providerId="ADAL" clId="{97011CD1-5E93-4C1A-AEED-24D473FBB239}" dt="2020-12-15T22:22:59.159" v="1105" actId="2696"/>
        <pc:sldMkLst>
          <pc:docMk/>
          <pc:sldMk cId="4130530274" sldId="311"/>
        </pc:sldMkLst>
      </pc:sldChg>
      <pc:sldChg chg="add del ord">
        <pc:chgData name="Arteaga Molina, Jaime A" userId="752ac040-51d9-48ea-90cf-c20d576453d3" providerId="ADAL" clId="{97011CD1-5E93-4C1A-AEED-24D473FBB239}" dt="2020-12-15T22:23:05.996" v="1108" actId="2696"/>
        <pc:sldMkLst>
          <pc:docMk/>
          <pc:sldMk cId="344336478" sldId="312"/>
        </pc:sldMkLst>
      </pc:sldChg>
      <pc:sldChg chg="addSp delSp modSp add">
        <pc:chgData name="Arteaga Molina, Jaime A" userId="752ac040-51d9-48ea-90cf-c20d576453d3" providerId="ADAL" clId="{97011CD1-5E93-4C1A-AEED-24D473FBB239}" dt="2020-12-28T21:42:57.763" v="1180" actId="478"/>
        <pc:sldMkLst>
          <pc:docMk/>
          <pc:sldMk cId="3151568872" sldId="312"/>
        </pc:sldMkLst>
        <pc:spChg chg="del">
          <ac:chgData name="Arteaga Molina, Jaime A" userId="752ac040-51d9-48ea-90cf-c20d576453d3" providerId="ADAL" clId="{97011CD1-5E93-4C1A-AEED-24D473FBB239}" dt="2020-12-28T21:42:55.399" v="1179" actId="478"/>
          <ac:spMkLst>
            <pc:docMk/>
            <pc:sldMk cId="3151568872" sldId="312"/>
            <ac:spMk id="3" creationId="{021D8E7C-7B3B-4C43-BB5E-3E49E95D9590}"/>
          </ac:spMkLst>
        </pc:spChg>
        <pc:spChg chg="del">
          <ac:chgData name="Arteaga Molina, Jaime A" userId="752ac040-51d9-48ea-90cf-c20d576453d3" providerId="ADAL" clId="{97011CD1-5E93-4C1A-AEED-24D473FBB239}" dt="2020-12-28T21:42:47.606" v="1177" actId="478"/>
          <ac:spMkLst>
            <pc:docMk/>
            <pc:sldMk cId="3151568872" sldId="312"/>
            <ac:spMk id="8" creationId="{0D5B0E11-E070-41BB-AE64-128EF333ECB4}"/>
          </ac:spMkLst>
        </pc:spChg>
        <pc:spChg chg="add del mod">
          <ac:chgData name="Arteaga Molina, Jaime A" userId="752ac040-51d9-48ea-90cf-c20d576453d3" providerId="ADAL" clId="{97011CD1-5E93-4C1A-AEED-24D473FBB239}" dt="2020-12-28T21:42:57.763" v="1180" actId="478"/>
          <ac:spMkLst>
            <pc:docMk/>
            <pc:sldMk cId="3151568872" sldId="312"/>
            <ac:spMk id="9" creationId="{CDC901BB-27B8-47A6-82EB-9D3BBDE14B62}"/>
          </ac:spMkLst>
        </pc:spChg>
        <pc:picChg chg="del">
          <ac:chgData name="Arteaga Molina, Jaime A" userId="752ac040-51d9-48ea-90cf-c20d576453d3" providerId="ADAL" clId="{97011CD1-5E93-4C1A-AEED-24D473FBB239}" dt="2020-12-28T21:42:44.547" v="1176" actId="478"/>
          <ac:picMkLst>
            <pc:docMk/>
            <pc:sldMk cId="3151568872" sldId="312"/>
            <ac:picMk id="6" creationId="{4EAE2FEE-3606-470A-BE21-B7490A5DD4D3}"/>
          </ac:picMkLst>
        </pc:picChg>
        <pc:picChg chg="mod">
          <ac:chgData name="Arteaga Molina, Jaime A" userId="752ac040-51d9-48ea-90cf-c20d576453d3" providerId="ADAL" clId="{97011CD1-5E93-4C1A-AEED-24D473FBB239}" dt="2020-12-28T21:42:52.071" v="1178" actId="1076"/>
          <ac:picMkLst>
            <pc:docMk/>
            <pc:sldMk cId="3151568872" sldId="312"/>
            <ac:picMk id="7" creationId="{6C23FA4B-CAFB-447B-8BE7-804F98F8CEFB}"/>
          </ac:picMkLst>
        </pc:picChg>
        <pc:picChg chg="del">
          <ac:chgData name="Arteaga Molina, Jaime A" userId="752ac040-51d9-48ea-90cf-c20d576453d3" providerId="ADAL" clId="{97011CD1-5E93-4C1A-AEED-24D473FBB239}" dt="2020-12-28T21:42:42.870" v="1175" actId="478"/>
          <ac:picMkLst>
            <pc:docMk/>
            <pc:sldMk cId="3151568872" sldId="312"/>
            <ac:picMk id="19" creationId="{50AC0302-2790-4419-AD5D-D498EC2AAE0C}"/>
          </ac:picMkLst>
        </pc:picChg>
      </pc:sldChg>
      <pc:sldChg chg="addSp delSp modSp add">
        <pc:chgData name="Arteaga Molina, Jaime A" userId="752ac040-51d9-48ea-90cf-c20d576453d3" providerId="ADAL" clId="{97011CD1-5E93-4C1A-AEED-24D473FBB239}" dt="2020-12-28T21:46:57.736" v="1298" actId="1036"/>
        <pc:sldMkLst>
          <pc:docMk/>
          <pc:sldMk cId="4268978304" sldId="313"/>
        </pc:sldMkLst>
        <pc:spChg chg="del">
          <ac:chgData name="Arteaga Molina, Jaime A" userId="752ac040-51d9-48ea-90cf-c20d576453d3" providerId="ADAL" clId="{97011CD1-5E93-4C1A-AEED-24D473FBB239}" dt="2020-12-28T21:44:30.907" v="1182" actId="478"/>
          <ac:spMkLst>
            <pc:docMk/>
            <pc:sldMk cId="4268978304" sldId="313"/>
            <ac:spMk id="3" creationId="{021D8E7C-7B3B-4C43-BB5E-3E49E95D9590}"/>
          </ac:spMkLst>
        </pc:spChg>
        <pc:spChg chg="add del mod">
          <ac:chgData name="Arteaga Molina, Jaime A" userId="752ac040-51d9-48ea-90cf-c20d576453d3" providerId="ADAL" clId="{97011CD1-5E93-4C1A-AEED-24D473FBB239}" dt="2020-12-28T21:44:33.135" v="1183" actId="478"/>
          <ac:spMkLst>
            <pc:docMk/>
            <pc:sldMk cId="4268978304" sldId="313"/>
            <ac:spMk id="7" creationId="{DC2DC410-F2AD-43D1-ABCF-08A62D704416}"/>
          </ac:spMkLst>
        </pc:spChg>
        <pc:spChg chg="del">
          <ac:chgData name="Arteaga Molina, Jaime A" userId="752ac040-51d9-48ea-90cf-c20d576453d3" providerId="ADAL" clId="{97011CD1-5E93-4C1A-AEED-24D473FBB239}" dt="2020-12-28T21:44:52.461" v="1189" actId="478"/>
          <ac:spMkLst>
            <pc:docMk/>
            <pc:sldMk cId="4268978304" sldId="313"/>
            <ac:spMk id="8" creationId="{0D5B0E11-E070-41BB-AE64-128EF333ECB4}"/>
          </ac:spMkLst>
        </pc:spChg>
        <pc:spChg chg="add mod">
          <ac:chgData name="Arteaga Molina, Jaime A" userId="752ac040-51d9-48ea-90cf-c20d576453d3" providerId="ADAL" clId="{97011CD1-5E93-4C1A-AEED-24D473FBB239}" dt="2020-12-28T21:46:47.807" v="1292" actId="20577"/>
          <ac:spMkLst>
            <pc:docMk/>
            <pc:sldMk cId="4268978304" sldId="313"/>
            <ac:spMk id="14" creationId="{517BB7D9-5FD0-491F-AD72-4B3657D0FC29}"/>
          </ac:spMkLst>
        </pc:spChg>
        <pc:picChg chg="del">
          <ac:chgData name="Arteaga Molina, Jaime A" userId="752ac040-51d9-48ea-90cf-c20d576453d3" providerId="ADAL" clId="{97011CD1-5E93-4C1A-AEED-24D473FBB239}" dt="2020-12-28T21:44:46.476" v="1188" actId="478"/>
          <ac:picMkLst>
            <pc:docMk/>
            <pc:sldMk cId="4268978304" sldId="313"/>
            <ac:picMk id="6" creationId="{4EAE2FEE-3606-470A-BE21-B7490A5DD4D3}"/>
          </ac:picMkLst>
        </pc:picChg>
        <pc:picChg chg="add mod">
          <ac:chgData name="Arteaga Molina, Jaime A" userId="752ac040-51d9-48ea-90cf-c20d576453d3" providerId="ADAL" clId="{97011CD1-5E93-4C1A-AEED-24D473FBB239}" dt="2020-12-28T21:46:57.736" v="1298" actId="1036"/>
          <ac:picMkLst>
            <pc:docMk/>
            <pc:sldMk cId="4268978304" sldId="313"/>
            <ac:picMk id="9" creationId="{DC72B9E6-5E52-4A3C-941A-A8E6A24A074B}"/>
          </ac:picMkLst>
        </pc:picChg>
        <pc:picChg chg="del">
          <ac:chgData name="Arteaga Molina, Jaime A" userId="752ac040-51d9-48ea-90cf-c20d576453d3" providerId="ADAL" clId="{97011CD1-5E93-4C1A-AEED-24D473FBB239}" dt="2020-12-28T21:44:36.773" v="1184" actId="478"/>
          <ac:picMkLst>
            <pc:docMk/>
            <pc:sldMk cId="4268978304" sldId="313"/>
            <ac:picMk id="19" creationId="{50AC0302-2790-4419-AD5D-D498EC2AAE0C}"/>
          </ac:picMkLst>
        </pc:picChg>
      </pc:sldChg>
    </pc:docChg>
  </pc:docChgLst>
  <pc:docChgLst>
    <pc:chgData name="Arteaga Molina, Jaime A" userId="752ac040-51d9-48ea-90cf-c20d576453d3" providerId="ADAL" clId="{FB574BDD-D86D-4473-9AB1-0CD931311EF8}"/>
    <pc:docChg chg="undo custSel addSld delSld modSld modMainMaster">
      <pc:chgData name="Arteaga Molina, Jaime A" userId="752ac040-51d9-48ea-90cf-c20d576453d3" providerId="ADAL" clId="{FB574BDD-D86D-4473-9AB1-0CD931311EF8}" dt="2022-08-17T17:03:51.942" v="138" actId="20577"/>
      <pc:docMkLst>
        <pc:docMk/>
      </pc:docMkLst>
      <pc:sldChg chg="modSp mod">
        <pc:chgData name="Arteaga Molina, Jaime A" userId="752ac040-51d9-48ea-90cf-c20d576453d3" providerId="ADAL" clId="{FB574BDD-D86D-4473-9AB1-0CD931311EF8}" dt="2022-08-17T16:59:38.788" v="102" actId="20577"/>
        <pc:sldMkLst>
          <pc:docMk/>
          <pc:sldMk cId="2086400740" sldId="256"/>
        </pc:sldMkLst>
        <pc:spChg chg="mod">
          <ac:chgData name="Arteaga Molina, Jaime A" userId="752ac040-51d9-48ea-90cf-c20d576453d3" providerId="ADAL" clId="{FB574BDD-D86D-4473-9AB1-0CD931311EF8}" dt="2022-08-17T16:59:03.101" v="1" actId="20577"/>
          <ac:spMkLst>
            <pc:docMk/>
            <pc:sldMk cId="2086400740" sldId="256"/>
            <ac:spMk id="3" creationId="{C4F7708F-3F39-44BF-B420-48013E37E617}"/>
          </ac:spMkLst>
        </pc:spChg>
        <pc:spChg chg="mod">
          <ac:chgData name="Arteaga Molina, Jaime A" userId="752ac040-51d9-48ea-90cf-c20d576453d3" providerId="ADAL" clId="{FB574BDD-D86D-4473-9AB1-0CD931311EF8}" dt="2022-08-17T16:59:14.066" v="44" actId="20577"/>
          <ac:spMkLst>
            <pc:docMk/>
            <pc:sldMk cId="2086400740" sldId="256"/>
            <ac:spMk id="5" creationId="{679F4BE2-8E4A-4003-B816-9E34781F7E88}"/>
          </ac:spMkLst>
        </pc:spChg>
        <pc:spChg chg="mod">
          <ac:chgData name="Arteaga Molina, Jaime A" userId="752ac040-51d9-48ea-90cf-c20d576453d3" providerId="ADAL" clId="{FB574BDD-D86D-4473-9AB1-0CD931311EF8}" dt="2022-08-17T16:59:38.788" v="102" actId="20577"/>
          <ac:spMkLst>
            <pc:docMk/>
            <pc:sldMk cId="2086400740" sldId="256"/>
            <ac:spMk id="9" creationId="{ABEAF9F9-E88D-44A4-A1B6-BAA2E532B65E}"/>
          </ac:spMkLst>
        </pc:spChg>
      </pc:sldChg>
      <pc:sldChg chg="del">
        <pc:chgData name="Arteaga Molina, Jaime A" userId="752ac040-51d9-48ea-90cf-c20d576453d3" providerId="ADAL" clId="{FB574BDD-D86D-4473-9AB1-0CD931311EF8}" dt="2022-08-17T17:03:43.975" v="123" actId="47"/>
        <pc:sldMkLst>
          <pc:docMk/>
          <pc:sldMk cId="541640431" sldId="266"/>
        </pc:sldMkLst>
      </pc:sldChg>
      <pc:sldChg chg="modSp new mod">
        <pc:chgData name="Arteaga Molina, Jaime A" userId="752ac040-51d9-48ea-90cf-c20d576453d3" providerId="ADAL" clId="{FB574BDD-D86D-4473-9AB1-0CD931311EF8}" dt="2022-08-17T17:03:51.942" v="138" actId="20577"/>
        <pc:sldMkLst>
          <pc:docMk/>
          <pc:sldMk cId="3545899078" sldId="293"/>
        </pc:sldMkLst>
        <pc:spChg chg="mod">
          <ac:chgData name="Arteaga Molina, Jaime A" userId="752ac040-51d9-48ea-90cf-c20d576453d3" providerId="ADAL" clId="{FB574BDD-D86D-4473-9AB1-0CD931311EF8}" dt="2022-08-17T17:03:51.942" v="138" actId="20577"/>
          <ac:spMkLst>
            <pc:docMk/>
            <pc:sldMk cId="3545899078" sldId="293"/>
            <ac:spMk id="2" creationId="{C07ED7FE-9567-471D-B26F-46E80D2BA29F}"/>
          </ac:spMkLst>
        </pc:spChg>
      </pc:sldChg>
      <pc:sldChg chg="del">
        <pc:chgData name="Arteaga Molina, Jaime A" userId="752ac040-51d9-48ea-90cf-c20d576453d3" providerId="ADAL" clId="{FB574BDD-D86D-4473-9AB1-0CD931311EF8}" dt="2022-08-17T17:03:37.115" v="121" actId="47"/>
        <pc:sldMkLst>
          <pc:docMk/>
          <pc:sldMk cId="1340169615" sldId="312"/>
        </pc:sldMkLst>
      </pc:sldChg>
      <pc:sldMasterChg chg="delSp modSp mod">
        <pc:chgData name="Arteaga Molina, Jaime A" userId="752ac040-51d9-48ea-90cf-c20d576453d3" providerId="ADAL" clId="{FB574BDD-D86D-4473-9AB1-0CD931311EF8}" dt="2022-08-17T17:02:58.323" v="120" actId="20577"/>
        <pc:sldMasterMkLst>
          <pc:docMk/>
          <pc:sldMasterMk cId="0" sldId="2147483782"/>
        </pc:sldMasterMkLst>
        <pc:spChg chg="del">
          <ac:chgData name="Arteaga Molina, Jaime A" userId="752ac040-51d9-48ea-90cf-c20d576453d3" providerId="ADAL" clId="{FB574BDD-D86D-4473-9AB1-0CD931311EF8}" dt="2022-08-17T16:59:56.918" v="103" actId="478"/>
          <ac:spMkLst>
            <pc:docMk/>
            <pc:sldMasterMk cId="0" sldId="2147483782"/>
            <ac:spMk id="2" creationId="{6D33D527-2918-4752-A9A7-0BDBA010BB39}"/>
          </ac:spMkLst>
        </pc:spChg>
        <pc:spChg chg="mod">
          <ac:chgData name="Arteaga Molina, Jaime A" userId="752ac040-51d9-48ea-90cf-c20d576453d3" providerId="ADAL" clId="{FB574BDD-D86D-4473-9AB1-0CD931311EF8}" dt="2022-08-17T17:02:58.323" v="120" actId="20577"/>
          <ac:spMkLst>
            <pc:docMk/>
            <pc:sldMasterMk cId="0" sldId="2147483782"/>
            <ac:spMk id="13" creationId="{DE75FC36-B959-4D88-8DE2-C49B1D2FD17B}"/>
          </ac:spMkLst>
        </pc:spChg>
        <pc:spChg chg="mod">
          <ac:chgData name="Arteaga Molina, Jaime A" userId="752ac040-51d9-48ea-90cf-c20d576453d3" providerId="ADAL" clId="{FB574BDD-D86D-4473-9AB1-0CD931311EF8}" dt="2022-08-17T17:00:05.325" v="114" actId="20577"/>
          <ac:spMkLst>
            <pc:docMk/>
            <pc:sldMasterMk cId="0" sldId="2147483782"/>
            <ac:spMk id="14" creationId="{945D0696-A650-4503-A555-5F1429E8B869}"/>
          </ac:spMkLst>
        </pc:spChg>
      </pc:sldMasterChg>
    </pc:docChg>
  </pc:docChgLst>
  <pc:docChgLst>
    <pc:chgData name="Arteaga Molina, Jaime A" userId="752ac040-51d9-48ea-90cf-c20d576453d3" providerId="ADAL" clId="{F0E2266E-4898-4F12-9CFE-43EFD10E5033}"/>
    <pc:docChg chg="undo redo custSel addSld delSld modSld">
      <pc:chgData name="Arteaga Molina, Jaime A" userId="752ac040-51d9-48ea-90cf-c20d576453d3" providerId="ADAL" clId="{F0E2266E-4898-4F12-9CFE-43EFD10E5033}" dt="2022-07-19T17:31:28.330" v="1256" actId="20577"/>
      <pc:docMkLst>
        <pc:docMk/>
      </pc:docMkLst>
      <pc:sldChg chg="modSp mod">
        <pc:chgData name="Arteaga Molina, Jaime A" userId="752ac040-51d9-48ea-90cf-c20d576453d3" providerId="ADAL" clId="{F0E2266E-4898-4F12-9CFE-43EFD10E5033}" dt="2022-07-19T16:39:19.768" v="170" actId="20577"/>
        <pc:sldMkLst>
          <pc:docMk/>
          <pc:sldMk cId="2086400740" sldId="256"/>
        </pc:sldMkLst>
        <pc:spChg chg="mod">
          <ac:chgData name="Arteaga Molina, Jaime A" userId="752ac040-51d9-48ea-90cf-c20d576453d3" providerId="ADAL" clId="{F0E2266E-4898-4F12-9CFE-43EFD10E5033}" dt="2022-07-19T16:39:19.768" v="170" actId="20577"/>
          <ac:spMkLst>
            <pc:docMk/>
            <pc:sldMk cId="2086400740" sldId="256"/>
            <ac:spMk id="3" creationId="{C4F7708F-3F39-44BF-B420-48013E37E617}"/>
          </ac:spMkLst>
        </pc:spChg>
        <pc:spChg chg="mod">
          <ac:chgData name="Arteaga Molina, Jaime A" userId="752ac040-51d9-48ea-90cf-c20d576453d3" providerId="ADAL" clId="{F0E2266E-4898-4F12-9CFE-43EFD10E5033}" dt="2022-07-19T16:38:08.602" v="12"/>
          <ac:spMkLst>
            <pc:docMk/>
            <pc:sldMk cId="2086400740" sldId="256"/>
            <ac:spMk id="5" creationId="{679F4BE2-8E4A-4003-B816-9E34781F7E88}"/>
          </ac:spMkLst>
        </pc:spChg>
        <pc:spChg chg="mod">
          <ac:chgData name="Arteaga Molina, Jaime A" userId="752ac040-51d9-48ea-90cf-c20d576453d3" providerId="ADAL" clId="{F0E2266E-4898-4F12-9CFE-43EFD10E5033}" dt="2022-07-19T16:39:00.085" v="162" actId="20577"/>
          <ac:spMkLst>
            <pc:docMk/>
            <pc:sldMk cId="2086400740" sldId="256"/>
            <ac:spMk id="9" creationId="{ABEAF9F9-E88D-44A4-A1B6-BAA2E532B65E}"/>
          </ac:spMkLst>
        </pc:spChg>
      </pc:sldChg>
      <pc:sldChg chg="del">
        <pc:chgData name="Arteaga Molina, Jaime A" userId="752ac040-51d9-48ea-90cf-c20d576453d3" providerId="ADAL" clId="{F0E2266E-4898-4F12-9CFE-43EFD10E5033}" dt="2022-07-19T16:51:06.393" v="180" actId="47"/>
        <pc:sldMkLst>
          <pc:docMk/>
          <pc:sldMk cId="2369531351" sldId="294"/>
        </pc:sldMkLst>
      </pc:sldChg>
      <pc:sldChg chg="del">
        <pc:chgData name="Arteaga Molina, Jaime A" userId="752ac040-51d9-48ea-90cf-c20d576453d3" providerId="ADAL" clId="{F0E2266E-4898-4F12-9CFE-43EFD10E5033}" dt="2022-07-19T16:50:58.445" v="171" actId="47"/>
        <pc:sldMkLst>
          <pc:docMk/>
          <pc:sldMk cId="2124652493" sldId="303"/>
        </pc:sldMkLst>
      </pc:sldChg>
      <pc:sldChg chg="del">
        <pc:chgData name="Arteaga Molina, Jaime A" userId="752ac040-51d9-48ea-90cf-c20d576453d3" providerId="ADAL" clId="{F0E2266E-4898-4F12-9CFE-43EFD10E5033}" dt="2022-07-19T16:50:58.824" v="172" actId="47"/>
        <pc:sldMkLst>
          <pc:docMk/>
          <pc:sldMk cId="2633081803" sldId="304"/>
        </pc:sldMkLst>
      </pc:sldChg>
      <pc:sldChg chg="del">
        <pc:chgData name="Arteaga Molina, Jaime A" userId="752ac040-51d9-48ea-90cf-c20d576453d3" providerId="ADAL" clId="{F0E2266E-4898-4F12-9CFE-43EFD10E5033}" dt="2022-07-19T16:50:59.092" v="173" actId="47"/>
        <pc:sldMkLst>
          <pc:docMk/>
          <pc:sldMk cId="375205210" sldId="306"/>
        </pc:sldMkLst>
      </pc:sldChg>
      <pc:sldChg chg="del">
        <pc:chgData name="Arteaga Molina, Jaime A" userId="752ac040-51d9-48ea-90cf-c20d576453d3" providerId="ADAL" clId="{F0E2266E-4898-4F12-9CFE-43EFD10E5033}" dt="2022-07-19T16:50:59.298" v="174" actId="47"/>
        <pc:sldMkLst>
          <pc:docMk/>
          <pc:sldMk cId="1040042942" sldId="307"/>
        </pc:sldMkLst>
      </pc:sldChg>
      <pc:sldChg chg="del">
        <pc:chgData name="Arteaga Molina, Jaime A" userId="752ac040-51d9-48ea-90cf-c20d576453d3" providerId="ADAL" clId="{F0E2266E-4898-4F12-9CFE-43EFD10E5033}" dt="2022-07-19T16:51:00.220" v="177" actId="47"/>
        <pc:sldMkLst>
          <pc:docMk/>
          <pc:sldMk cId="2767138507" sldId="309"/>
        </pc:sldMkLst>
      </pc:sldChg>
      <pc:sldChg chg="del">
        <pc:chgData name="Arteaga Molina, Jaime A" userId="752ac040-51d9-48ea-90cf-c20d576453d3" providerId="ADAL" clId="{F0E2266E-4898-4F12-9CFE-43EFD10E5033}" dt="2022-07-19T16:50:59.514" v="175" actId="47"/>
        <pc:sldMkLst>
          <pc:docMk/>
          <pc:sldMk cId="4040480920" sldId="310"/>
        </pc:sldMkLst>
      </pc:sldChg>
      <pc:sldChg chg="modSp mod">
        <pc:chgData name="Arteaga Molina, Jaime A" userId="752ac040-51d9-48ea-90cf-c20d576453d3" providerId="ADAL" clId="{F0E2266E-4898-4F12-9CFE-43EFD10E5033}" dt="2022-07-19T16:51:42.228" v="261" actId="20577"/>
        <pc:sldMkLst>
          <pc:docMk/>
          <pc:sldMk cId="3666733207" sldId="311"/>
        </pc:sldMkLst>
        <pc:spChg chg="mod">
          <ac:chgData name="Arteaga Molina, Jaime A" userId="752ac040-51d9-48ea-90cf-c20d576453d3" providerId="ADAL" clId="{F0E2266E-4898-4F12-9CFE-43EFD10E5033}" dt="2022-07-19T16:51:42.228" v="261" actId="20577"/>
          <ac:spMkLst>
            <pc:docMk/>
            <pc:sldMk cId="3666733207" sldId="311"/>
            <ac:spMk id="2" creationId="{E63F65D9-9987-43C9-8C2E-062E21580ACA}"/>
          </ac:spMkLst>
        </pc:spChg>
        <pc:spChg chg="mod">
          <ac:chgData name="Arteaga Molina, Jaime A" userId="752ac040-51d9-48ea-90cf-c20d576453d3" providerId="ADAL" clId="{F0E2266E-4898-4F12-9CFE-43EFD10E5033}" dt="2022-07-19T16:51:35.622" v="251" actId="20577"/>
          <ac:spMkLst>
            <pc:docMk/>
            <pc:sldMk cId="3666733207" sldId="311"/>
            <ac:spMk id="3" creationId="{D10FF587-CDCC-476D-8FC9-B94465AE7323}"/>
          </ac:spMkLst>
        </pc:spChg>
      </pc:sldChg>
      <pc:sldChg chg="del">
        <pc:chgData name="Arteaga Molina, Jaime A" userId="752ac040-51d9-48ea-90cf-c20d576453d3" providerId="ADAL" clId="{F0E2266E-4898-4F12-9CFE-43EFD10E5033}" dt="2022-07-19T16:50:59.786" v="176" actId="47"/>
        <pc:sldMkLst>
          <pc:docMk/>
          <pc:sldMk cId="3151568872" sldId="312"/>
        </pc:sldMkLst>
      </pc:sldChg>
      <pc:sldChg chg="addSp delSp modSp new mod">
        <pc:chgData name="Arteaga Molina, Jaime A" userId="752ac040-51d9-48ea-90cf-c20d576453d3" providerId="ADAL" clId="{F0E2266E-4898-4F12-9CFE-43EFD10E5033}" dt="2022-07-19T17:25:51.807" v="1039" actId="27636"/>
        <pc:sldMkLst>
          <pc:docMk/>
          <pc:sldMk cId="3430278519" sldId="312"/>
        </pc:sldMkLst>
        <pc:spChg chg="mod">
          <ac:chgData name="Arteaga Molina, Jaime A" userId="752ac040-51d9-48ea-90cf-c20d576453d3" providerId="ADAL" clId="{F0E2266E-4898-4F12-9CFE-43EFD10E5033}" dt="2022-07-19T17:13:56.567" v="526" actId="20577"/>
          <ac:spMkLst>
            <pc:docMk/>
            <pc:sldMk cId="3430278519" sldId="312"/>
            <ac:spMk id="2" creationId="{4950F5B6-3E5D-4E3B-B827-BE310FC9399E}"/>
          </ac:spMkLst>
        </pc:spChg>
        <pc:spChg chg="del">
          <ac:chgData name="Arteaga Molina, Jaime A" userId="752ac040-51d9-48ea-90cf-c20d576453d3" providerId="ADAL" clId="{F0E2266E-4898-4F12-9CFE-43EFD10E5033}" dt="2022-07-19T17:08:47.052" v="278" actId="478"/>
          <ac:spMkLst>
            <pc:docMk/>
            <pc:sldMk cId="3430278519" sldId="312"/>
            <ac:spMk id="3" creationId="{657812EE-B779-45F4-91F4-5C8AD5D32215}"/>
          </ac:spMkLst>
        </pc:spChg>
        <pc:spChg chg="add mod">
          <ac:chgData name="Arteaga Molina, Jaime A" userId="752ac040-51d9-48ea-90cf-c20d576453d3" providerId="ADAL" clId="{F0E2266E-4898-4F12-9CFE-43EFD10E5033}" dt="2022-07-19T17:12:57.832" v="454" actId="1038"/>
          <ac:spMkLst>
            <pc:docMk/>
            <pc:sldMk cId="3430278519" sldId="312"/>
            <ac:spMk id="4" creationId="{1D9381A9-646A-4CC4-8823-E16276DE0388}"/>
          </ac:spMkLst>
        </pc:spChg>
        <pc:spChg chg="add mod">
          <ac:chgData name="Arteaga Molina, Jaime A" userId="752ac040-51d9-48ea-90cf-c20d576453d3" providerId="ADAL" clId="{F0E2266E-4898-4F12-9CFE-43EFD10E5033}" dt="2022-07-19T17:12:57.832" v="454" actId="1038"/>
          <ac:spMkLst>
            <pc:docMk/>
            <pc:sldMk cId="3430278519" sldId="312"/>
            <ac:spMk id="5" creationId="{74CCC866-1738-449A-A026-F83DED7A1721}"/>
          </ac:spMkLst>
        </pc:spChg>
        <pc:spChg chg="add mod">
          <ac:chgData name="Arteaga Molina, Jaime A" userId="752ac040-51d9-48ea-90cf-c20d576453d3" providerId="ADAL" clId="{F0E2266E-4898-4F12-9CFE-43EFD10E5033}" dt="2022-07-19T17:19:34.580" v="838" actId="207"/>
          <ac:spMkLst>
            <pc:docMk/>
            <pc:sldMk cId="3430278519" sldId="312"/>
            <ac:spMk id="6" creationId="{13542301-DEFD-4D1E-AFED-B3A7E26B49A0}"/>
          </ac:spMkLst>
        </pc:spChg>
        <pc:spChg chg="add mod">
          <ac:chgData name="Arteaga Molina, Jaime A" userId="752ac040-51d9-48ea-90cf-c20d576453d3" providerId="ADAL" clId="{F0E2266E-4898-4F12-9CFE-43EFD10E5033}" dt="2022-07-19T17:19:38.215" v="839" actId="207"/>
          <ac:spMkLst>
            <pc:docMk/>
            <pc:sldMk cId="3430278519" sldId="312"/>
            <ac:spMk id="7" creationId="{B1AA3361-6C73-4182-8757-3744FBA6D04E}"/>
          </ac:spMkLst>
        </pc:spChg>
        <pc:spChg chg="add mod">
          <ac:chgData name="Arteaga Molina, Jaime A" userId="752ac040-51d9-48ea-90cf-c20d576453d3" providerId="ADAL" clId="{F0E2266E-4898-4F12-9CFE-43EFD10E5033}" dt="2022-07-19T17:19:45.722" v="840" actId="207"/>
          <ac:spMkLst>
            <pc:docMk/>
            <pc:sldMk cId="3430278519" sldId="312"/>
            <ac:spMk id="8" creationId="{EDDC2440-7A52-4BDE-8E04-4DAA38930011}"/>
          </ac:spMkLst>
        </pc:spChg>
        <pc:spChg chg="add mod">
          <ac:chgData name="Arteaga Molina, Jaime A" userId="752ac040-51d9-48ea-90cf-c20d576453d3" providerId="ADAL" clId="{F0E2266E-4898-4F12-9CFE-43EFD10E5033}" dt="2022-07-19T17:24:14.201" v="962" actId="404"/>
          <ac:spMkLst>
            <pc:docMk/>
            <pc:sldMk cId="3430278519" sldId="312"/>
            <ac:spMk id="9" creationId="{FFF07A72-A8DD-4050-B472-36E510187E00}"/>
          </ac:spMkLst>
        </pc:spChg>
        <pc:spChg chg="add mod">
          <ac:chgData name="Arteaga Molina, Jaime A" userId="752ac040-51d9-48ea-90cf-c20d576453d3" providerId="ADAL" clId="{F0E2266E-4898-4F12-9CFE-43EFD10E5033}" dt="2022-07-19T17:22:05.861" v="864" actId="207"/>
          <ac:spMkLst>
            <pc:docMk/>
            <pc:sldMk cId="3430278519" sldId="312"/>
            <ac:spMk id="10" creationId="{5733D0BD-3FDD-4884-B9A9-ADC506AF81D3}"/>
          </ac:spMkLst>
        </pc:spChg>
        <pc:spChg chg="add mod">
          <ac:chgData name="Arteaga Molina, Jaime A" userId="752ac040-51d9-48ea-90cf-c20d576453d3" providerId="ADAL" clId="{F0E2266E-4898-4F12-9CFE-43EFD10E5033}" dt="2022-07-19T17:22:05.861" v="864" actId="207"/>
          <ac:spMkLst>
            <pc:docMk/>
            <pc:sldMk cId="3430278519" sldId="312"/>
            <ac:spMk id="11" creationId="{1F80650E-69C9-4376-8F2D-B4D7053CF8B2}"/>
          </ac:spMkLst>
        </pc:spChg>
        <pc:spChg chg="add mod">
          <ac:chgData name="Arteaga Molina, Jaime A" userId="752ac040-51d9-48ea-90cf-c20d576453d3" providerId="ADAL" clId="{F0E2266E-4898-4F12-9CFE-43EFD10E5033}" dt="2022-07-19T17:22:05.861" v="864" actId="207"/>
          <ac:spMkLst>
            <pc:docMk/>
            <pc:sldMk cId="3430278519" sldId="312"/>
            <ac:spMk id="12" creationId="{1D1CAB10-768E-4014-98E6-8D712EA60B90}"/>
          </ac:spMkLst>
        </pc:spChg>
        <pc:spChg chg="add mod">
          <ac:chgData name="Arteaga Molina, Jaime A" userId="752ac040-51d9-48ea-90cf-c20d576453d3" providerId="ADAL" clId="{F0E2266E-4898-4F12-9CFE-43EFD10E5033}" dt="2022-07-19T17:22:05.861" v="864" actId="207"/>
          <ac:spMkLst>
            <pc:docMk/>
            <pc:sldMk cId="3430278519" sldId="312"/>
            <ac:spMk id="13" creationId="{9BD17FBF-5E4A-4935-BA72-623AE3E81AC4}"/>
          </ac:spMkLst>
        </pc:spChg>
        <pc:spChg chg="add del mod">
          <ac:chgData name="Arteaga Molina, Jaime A" userId="752ac040-51d9-48ea-90cf-c20d576453d3" providerId="ADAL" clId="{F0E2266E-4898-4F12-9CFE-43EFD10E5033}" dt="2022-07-19T17:12:07.247" v="419" actId="478"/>
          <ac:spMkLst>
            <pc:docMk/>
            <pc:sldMk cId="3430278519" sldId="312"/>
            <ac:spMk id="14" creationId="{3FB47C3D-4A2E-42E0-BAC6-DFC7F757F790}"/>
          </ac:spMkLst>
        </pc:spChg>
        <pc:spChg chg="add del mod">
          <ac:chgData name="Arteaga Molina, Jaime A" userId="752ac040-51d9-48ea-90cf-c20d576453d3" providerId="ADAL" clId="{F0E2266E-4898-4F12-9CFE-43EFD10E5033}" dt="2022-07-19T17:12:13.398" v="421"/>
          <ac:spMkLst>
            <pc:docMk/>
            <pc:sldMk cId="3430278519" sldId="312"/>
            <ac:spMk id="15" creationId="{DEFBB13F-4DA9-4D15-BAE6-FE09F865C576}"/>
          </ac:spMkLst>
        </pc:spChg>
        <pc:spChg chg="add mod">
          <ac:chgData name="Arteaga Molina, Jaime A" userId="752ac040-51d9-48ea-90cf-c20d576453d3" providerId="ADAL" clId="{F0E2266E-4898-4F12-9CFE-43EFD10E5033}" dt="2022-07-19T17:25:51.807" v="1039" actId="27636"/>
          <ac:spMkLst>
            <pc:docMk/>
            <pc:sldMk cId="3430278519" sldId="312"/>
            <ac:spMk id="16" creationId="{E7E94FFE-3671-4B1C-BA80-2FFEB9912BF0}"/>
          </ac:spMkLst>
        </pc:spChg>
        <pc:spChg chg="add mod">
          <ac:chgData name="Arteaga Molina, Jaime A" userId="752ac040-51d9-48ea-90cf-c20d576453d3" providerId="ADAL" clId="{F0E2266E-4898-4F12-9CFE-43EFD10E5033}" dt="2022-07-19T17:13:17.360" v="458" actId="693"/>
          <ac:spMkLst>
            <pc:docMk/>
            <pc:sldMk cId="3430278519" sldId="312"/>
            <ac:spMk id="17" creationId="{1BC72B73-02C4-4C2A-90E2-8B8B1D9591E9}"/>
          </ac:spMkLst>
        </pc:spChg>
        <pc:spChg chg="add mod">
          <ac:chgData name="Arteaga Molina, Jaime A" userId="752ac040-51d9-48ea-90cf-c20d576453d3" providerId="ADAL" clId="{F0E2266E-4898-4F12-9CFE-43EFD10E5033}" dt="2022-07-19T17:13:37.691" v="475" actId="1076"/>
          <ac:spMkLst>
            <pc:docMk/>
            <pc:sldMk cId="3430278519" sldId="312"/>
            <ac:spMk id="18" creationId="{AF98D39F-ADDB-49F1-86F1-6A87BC6054DE}"/>
          </ac:spMkLst>
        </pc:spChg>
      </pc:sldChg>
      <pc:sldChg chg="addSp delSp modSp add mod">
        <pc:chgData name="Arteaga Molina, Jaime A" userId="752ac040-51d9-48ea-90cf-c20d576453d3" providerId="ADAL" clId="{F0E2266E-4898-4F12-9CFE-43EFD10E5033}" dt="2022-07-19T17:31:28.330" v="1256" actId="20577"/>
        <pc:sldMkLst>
          <pc:docMk/>
          <pc:sldMk cId="1600352234" sldId="313"/>
        </pc:sldMkLst>
        <pc:spChg chg="mod">
          <ac:chgData name="Arteaga Molina, Jaime A" userId="752ac040-51d9-48ea-90cf-c20d576453d3" providerId="ADAL" clId="{F0E2266E-4898-4F12-9CFE-43EFD10E5033}" dt="2022-07-19T17:14:33.824" v="560" actId="20577"/>
          <ac:spMkLst>
            <pc:docMk/>
            <pc:sldMk cId="1600352234" sldId="313"/>
            <ac:spMk id="2" creationId="{4950F5B6-3E5D-4E3B-B827-BE310FC9399E}"/>
          </ac:spMkLst>
        </pc:spChg>
        <pc:spChg chg="mod topLvl">
          <ac:chgData name="Arteaga Molina, Jaime A" userId="752ac040-51d9-48ea-90cf-c20d576453d3" providerId="ADAL" clId="{F0E2266E-4898-4F12-9CFE-43EFD10E5033}" dt="2022-07-19T17:21:41.330" v="861" actId="165"/>
          <ac:spMkLst>
            <pc:docMk/>
            <pc:sldMk cId="1600352234" sldId="313"/>
            <ac:spMk id="4" creationId="{1D9381A9-646A-4CC4-8823-E16276DE0388}"/>
          </ac:spMkLst>
        </pc:spChg>
        <pc:spChg chg="mod topLvl">
          <ac:chgData name="Arteaga Molina, Jaime A" userId="752ac040-51d9-48ea-90cf-c20d576453d3" providerId="ADAL" clId="{F0E2266E-4898-4F12-9CFE-43EFD10E5033}" dt="2022-07-19T17:21:41.330" v="861" actId="165"/>
          <ac:spMkLst>
            <pc:docMk/>
            <pc:sldMk cId="1600352234" sldId="313"/>
            <ac:spMk id="5" creationId="{74CCC866-1738-449A-A026-F83DED7A1721}"/>
          </ac:spMkLst>
        </pc:spChg>
        <pc:spChg chg="del mod">
          <ac:chgData name="Arteaga Molina, Jaime A" userId="752ac040-51d9-48ea-90cf-c20d576453d3" providerId="ADAL" clId="{F0E2266E-4898-4F12-9CFE-43EFD10E5033}" dt="2022-07-19T17:17:12.112" v="786" actId="478"/>
          <ac:spMkLst>
            <pc:docMk/>
            <pc:sldMk cId="1600352234" sldId="313"/>
            <ac:spMk id="6" creationId="{13542301-DEFD-4D1E-AFED-B3A7E26B49A0}"/>
          </ac:spMkLst>
        </pc:spChg>
        <pc:spChg chg="del mod">
          <ac:chgData name="Arteaga Molina, Jaime A" userId="752ac040-51d9-48ea-90cf-c20d576453d3" providerId="ADAL" clId="{F0E2266E-4898-4F12-9CFE-43EFD10E5033}" dt="2022-07-19T17:17:19.735" v="788" actId="478"/>
          <ac:spMkLst>
            <pc:docMk/>
            <pc:sldMk cId="1600352234" sldId="313"/>
            <ac:spMk id="7" creationId="{B1AA3361-6C73-4182-8757-3744FBA6D04E}"/>
          </ac:spMkLst>
        </pc:spChg>
        <pc:spChg chg="del mod">
          <ac:chgData name="Arteaga Molina, Jaime A" userId="752ac040-51d9-48ea-90cf-c20d576453d3" providerId="ADAL" clId="{F0E2266E-4898-4F12-9CFE-43EFD10E5033}" dt="2022-07-19T17:17:22.259" v="789" actId="478"/>
          <ac:spMkLst>
            <pc:docMk/>
            <pc:sldMk cId="1600352234" sldId="313"/>
            <ac:spMk id="8" creationId="{EDDC2440-7A52-4BDE-8E04-4DAA38930011}"/>
          </ac:spMkLst>
        </pc:spChg>
        <pc:spChg chg="mod topLvl">
          <ac:chgData name="Arteaga Molina, Jaime A" userId="752ac040-51d9-48ea-90cf-c20d576453d3" providerId="ADAL" clId="{F0E2266E-4898-4F12-9CFE-43EFD10E5033}" dt="2022-07-19T17:21:41.330" v="861" actId="165"/>
          <ac:spMkLst>
            <pc:docMk/>
            <pc:sldMk cId="1600352234" sldId="313"/>
            <ac:spMk id="9" creationId="{FFF07A72-A8DD-4050-B472-36E510187E00}"/>
          </ac:spMkLst>
        </pc:spChg>
        <pc:spChg chg="mod ord topLvl">
          <ac:chgData name="Arteaga Molina, Jaime A" userId="752ac040-51d9-48ea-90cf-c20d576453d3" providerId="ADAL" clId="{F0E2266E-4898-4F12-9CFE-43EFD10E5033}" dt="2022-07-19T17:21:57.181" v="863" actId="207"/>
          <ac:spMkLst>
            <pc:docMk/>
            <pc:sldMk cId="1600352234" sldId="313"/>
            <ac:spMk id="10" creationId="{5733D0BD-3FDD-4884-B9A9-ADC506AF81D3}"/>
          </ac:spMkLst>
        </pc:spChg>
        <pc:spChg chg="del mod">
          <ac:chgData name="Arteaga Molina, Jaime A" userId="752ac040-51d9-48ea-90cf-c20d576453d3" providerId="ADAL" clId="{F0E2266E-4898-4F12-9CFE-43EFD10E5033}" dt="2022-07-19T17:17:16.746" v="787" actId="478"/>
          <ac:spMkLst>
            <pc:docMk/>
            <pc:sldMk cId="1600352234" sldId="313"/>
            <ac:spMk id="11" creationId="{1F80650E-69C9-4376-8F2D-B4D7053CF8B2}"/>
          </ac:spMkLst>
        </pc:spChg>
        <pc:spChg chg="del mod">
          <ac:chgData name="Arteaga Molina, Jaime A" userId="752ac040-51d9-48ea-90cf-c20d576453d3" providerId="ADAL" clId="{F0E2266E-4898-4F12-9CFE-43EFD10E5033}" dt="2022-07-19T17:17:31.181" v="791" actId="478"/>
          <ac:spMkLst>
            <pc:docMk/>
            <pc:sldMk cId="1600352234" sldId="313"/>
            <ac:spMk id="12" creationId="{1D1CAB10-768E-4014-98E6-8D712EA60B90}"/>
          </ac:spMkLst>
        </pc:spChg>
        <pc:spChg chg="del mod">
          <ac:chgData name="Arteaga Molina, Jaime A" userId="752ac040-51d9-48ea-90cf-c20d576453d3" providerId="ADAL" clId="{F0E2266E-4898-4F12-9CFE-43EFD10E5033}" dt="2022-07-19T17:17:28.561" v="790" actId="478"/>
          <ac:spMkLst>
            <pc:docMk/>
            <pc:sldMk cId="1600352234" sldId="313"/>
            <ac:spMk id="13" creationId="{9BD17FBF-5E4A-4935-BA72-623AE3E81AC4}"/>
          </ac:spMkLst>
        </pc:spChg>
        <pc:spChg chg="add mod">
          <ac:chgData name="Arteaga Molina, Jaime A" userId="752ac040-51d9-48ea-90cf-c20d576453d3" providerId="ADAL" clId="{F0E2266E-4898-4F12-9CFE-43EFD10E5033}" dt="2022-07-19T17:17:55.399" v="819" actId="404"/>
          <ac:spMkLst>
            <pc:docMk/>
            <pc:sldMk cId="1600352234" sldId="313"/>
            <ac:spMk id="14" creationId="{9A6A0882-ADD9-4ABD-A063-5D315D71F807}"/>
          </ac:spMkLst>
        </pc:spChg>
        <pc:spChg chg="mod">
          <ac:chgData name="Arteaga Molina, Jaime A" userId="752ac040-51d9-48ea-90cf-c20d576453d3" providerId="ADAL" clId="{F0E2266E-4898-4F12-9CFE-43EFD10E5033}" dt="2022-07-19T17:31:28.330" v="1256" actId="20577"/>
          <ac:spMkLst>
            <pc:docMk/>
            <pc:sldMk cId="1600352234" sldId="313"/>
            <ac:spMk id="16" creationId="{E7E94FFE-3671-4B1C-BA80-2FFEB9912BF0}"/>
          </ac:spMkLst>
        </pc:spChg>
        <pc:spChg chg="mod topLvl">
          <ac:chgData name="Arteaga Molina, Jaime A" userId="752ac040-51d9-48ea-90cf-c20d576453d3" providerId="ADAL" clId="{F0E2266E-4898-4F12-9CFE-43EFD10E5033}" dt="2022-07-19T17:21:41.330" v="861" actId="165"/>
          <ac:spMkLst>
            <pc:docMk/>
            <pc:sldMk cId="1600352234" sldId="313"/>
            <ac:spMk id="17" creationId="{1BC72B73-02C4-4C2A-90E2-8B8B1D9591E9}"/>
          </ac:spMkLst>
        </pc:spChg>
        <pc:spChg chg="mod topLvl">
          <ac:chgData name="Arteaga Molina, Jaime A" userId="752ac040-51d9-48ea-90cf-c20d576453d3" providerId="ADAL" clId="{F0E2266E-4898-4F12-9CFE-43EFD10E5033}" dt="2022-07-19T17:21:41.330" v="861" actId="165"/>
          <ac:spMkLst>
            <pc:docMk/>
            <pc:sldMk cId="1600352234" sldId="313"/>
            <ac:spMk id="18" creationId="{AF98D39F-ADDB-49F1-86F1-6A87BC6054DE}"/>
          </ac:spMkLst>
        </pc:spChg>
        <pc:spChg chg="mod topLvl">
          <ac:chgData name="Arteaga Molina, Jaime A" userId="752ac040-51d9-48ea-90cf-c20d576453d3" providerId="ADAL" clId="{F0E2266E-4898-4F12-9CFE-43EFD10E5033}" dt="2022-07-19T17:21:41.330" v="861" actId="165"/>
          <ac:spMkLst>
            <pc:docMk/>
            <pc:sldMk cId="1600352234" sldId="313"/>
            <ac:spMk id="20" creationId="{DE47B244-5CE9-4A39-80A0-F9FA03700E53}"/>
          </ac:spMkLst>
        </pc:spChg>
        <pc:spChg chg="mod topLvl">
          <ac:chgData name="Arteaga Molina, Jaime A" userId="752ac040-51d9-48ea-90cf-c20d576453d3" providerId="ADAL" clId="{F0E2266E-4898-4F12-9CFE-43EFD10E5033}" dt="2022-07-19T17:21:41.330" v="861" actId="165"/>
          <ac:spMkLst>
            <pc:docMk/>
            <pc:sldMk cId="1600352234" sldId="313"/>
            <ac:spMk id="21" creationId="{10247CA5-FB3D-4DFC-9F49-F218E3D55AAE}"/>
          </ac:spMkLst>
        </pc:spChg>
        <pc:spChg chg="del mod">
          <ac:chgData name="Arteaga Molina, Jaime A" userId="752ac040-51d9-48ea-90cf-c20d576453d3" providerId="ADAL" clId="{F0E2266E-4898-4F12-9CFE-43EFD10E5033}" dt="2022-07-19T17:18:25.776" v="830" actId="478"/>
          <ac:spMkLst>
            <pc:docMk/>
            <pc:sldMk cId="1600352234" sldId="313"/>
            <ac:spMk id="22" creationId="{8A16AC61-B19B-40E9-AD2D-E6AED057851D}"/>
          </ac:spMkLst>
        </pc:spChg>
        <pc:spChg chg="mod topLvl">
          <ac:chgData name="Arteaga Molina, Jaime A" userId="752ac040-51d9-48ea-90cf-c20d576453d3" providerId="ADAL" clId="{F0E2266E-4898-4F12-9CFE-43EFD10E5033}" dt="2022-07-19T17:21:41.330" v="861" actId="165"/>
          <ac:spMkLst>
            <pc:docMk/>
            <pc:sldMk cId="1600352234" sldId="313"/>
            <ac:spMk id="23" creationId="{AA14D460-3866-4E02-83CC-7FDA8E8246CB}"/>
          </ac:spMkLst>
        </pc:spChg>
        <pc:spChg chg="del mod">
          <ac:chgData name="Arteaga Molina, Jaime A" userId="752ac040-51d9-48ea-90cf-c20d576453d3" providerId="ADAL" clId="{F0E2266E-4898-4F12-9CFE-43EFD10E5033}" dt="2022-07-19T17:18:18.977" v="828" actId="478"/>
          <ac:spMkLst>
            <pc:docMk/>
            <pc:sldMk cId="1600352234" sldId="313"/>
            <ac:spMk id="24" creationId="{27676350-4755-48EA-8CB3-6F2696249C4A}"/>
          </ac:spMkLst>
        </pc:spChg>
        <pc:spChg chg="mod topLvl">
          <ac:chgData name="Arteaga Molina, Jaime A" userId="752ac040-51d9-48ea-90cf-c20d576453d3" providerId="ADAL" clId="{F0E2266E-4898-4F12-9CFE-43EFD10E5033}" dt="2022-07-19T17:21:41.330" v="861" actId="165"/>
          <ac:spMkLst>
            <pc:docMk/>
            <pc:sldMk cId="1600352234" sldId="313"/>
            <ac:spMk id="25" creationId="{6FDE4E5D-DD2B-46BC-B8DD-F5D502AD2EA1}"/>
          </ac:spMkLst>
        </pc:spChg>
        <pc:spChg chg="mod ord topLvl">
          <ac:chgData name="Arteaga Molina, Jaime A" userId="752ac040-51d9-48ea-90cf-c20d576453d3" providerId="ADAL" clId="{F0E2266E-4898-4F12-9CFE-43EFD10E5033}" dt="2022-07-19T17:21:57.181" v="863" actId="207"/>
          <ac:spMkLst>
            <pc:docMk/>
            <pc:sldMk cId="1600352234" sldId="313"/>
            <ac:spMk id="26" creationId="{F56986A9-EF42-4F84-BF22-F81584486B6E}"/>
          </ac:spMkLst>
        </pc:spChg>
        <pc:spChg chg="del mod">
          <ac:chgData name="Arteaga Molina, Jaime A" userId="752ac040-51d9-48ea-90cf-c20d576453d3" providerId="ADAL" clId="{F0E2266E-4898-4F12-9CFE-43EFD10E5033}" dt="2022-07-19T17:18:29.298" v="831" actId="478"/>
          <ac:spMkLst>
            <pc:docMk/>
            <pc:sldMk cId="1600352234" sldId="313"/>
            <ac:spMk id="27" creationId="{143CC5A4-51F8-4092-AF10-1742D740D941}"/>
          </ac:spMkLst>
        </pc:spChg>
        <pc:spChg chg="mod ord topLvl">
          <ac:chgData name="Arteaga Molina, Jaime A" userId="752ac040-51d9-48ea-90cf-c20d576453d3" providerId="ADAL" clId="{F0E2266E-4898-4F12-9CFE-43EFD10E5033}" dt="2022-07-19T17:21:57.181" v="863" actId="207"/>
          <ac:spMkLst>
            <pc:docMk/>
            <pc:sldMk cId="1600352234" sldId="313"/>
            <ac:spMk id="28" creationId="{375563EF-AD85-42B4-9B0B-1F64A0D3F1A1}"/>
          </ac:spMkLst>
        </pc:spChg>
        <pc:spChg chg="del mod">
          <ac:chgData name="Arteaga Molina, Jaime A" userId="752ac040-51d9-48ea-90cf-c20d576453d3" providerId="ADAL" clId="{F0E2266E-4898-4F12-9CFE-43EFD10E5033}" dt="2022-07-19T17:18:22.571" v="829" actId="478"/>
          <ac:spMkLst>
            <pc:docMk/>
            <pc:sldMk cId="1600352234" sldId="313"/>
            <ac:spMk id="29" creationId="{CBDCD8A9-CAB6-44E2-88DD-83C07DD211A4}"/>
          </ac:spMkLst>
        </pc:spChg>
        <pc:spChg chg="mod topLvl">
          <ac:chgData name="Arteaga Molina, Jaime A" userId="752ac040-51d9-48ea-90cf-c20d576453d3" providerId="ADAL" clId="{F0E2266E-4898-4F12-9CFE-43EFD10E5033}" dt="2022-07-19T17:21:41.330" v="861" actId="165"/>
          <ac:spMkLst>
            <pc:docMk/>
            <pc:sldMk cId="1600352234" sldId="313"/>
            <ac:spMk id="30" creationId="{C77AE293-B185-4691-AF8D-DFD85392A083}"/>
          </ac:spMkLst>
        </pc:spChg>
        <pc:spChg chg="mod topLvl">
          <ac:chgData name="Arteaga Molina, Jaime A" userId="752ac040-51d9-48ea-90cf-c20d576453d3" providerId="ADAL" clId="{F0E2266E-4898-4F12-9CFE-43EFD10E5033}" dt="2022-07-19T17:21:41.330" v="861" actId="165"/>
          <ac:spMkLst>
            <pc:docMk/>
            <pc:sldMk cId="1600352234" sldId="313"/>
            <ac:spMk id="31" creationId="{08F73F38-175E-45C6-AE01-4A032DCA77DF}"/>
          </ac:spMkLst>
        </pc:spChg>
        <pc:spChg chg="mod topLvl">
          <ac:chgData name="Arteaga Molina, Jaime A" userId="752ac040-51d9-48ea-90cf-c20d576453d3" providerId="ADAL" clId="{F0E2266E-4898-4F12-9CFE-43EFD10E5033}" dt="2022-07-19T17:21:41.330" v="861" actId="165"/>
          <ac:spMkLst>
            <pc:docMk/>
            <pc:sldMk cId="1600352234" sldId="313"/>
            <ac:spMk id="33" creationId="{C788EDEE-43A5-4B52-92C1-A0B4824AAC77}"/>
          </ac:spMkLst>
        </pc:spChg>
        <pc:spChg chg="mod topLvl">
          <ac:chgData name="Arteaga Molina, Jaime A" userId="752ac040-51d9-48ea-90cf-c20d576453d3" providerId="ADAL" clId="{F0E2266E-4898-4F12-9CFE-43EFD10E5033}" dt="2022-07-19T17:21:41.330" v="861" actId="165"/>
          <ac:spMkLst>
            <pc:docMk/>
            <pc:sldMk cId="1600352234" sldId="313"/>
            <ac:spMk id="34" creationId="{4C117A50-D98C-4B1E-A2E7-E0DC6EAB151D}"/>
          </ac:spMkLst>
        </pc:spChg>
        <pc:spChg chg="mod topLvl">
          <ac:chgData name="Arteaga Molina, Jaime A" userId="752ac040-51d9-48ea-90cf-c20d576453d3" providerId="ADAL" clId="{F0E2266E-4898-4F12-9CFE-43EFD10E5033}" dt="2022-07-19T17:22:20.582" v="867" actId="207"/>
          <ac:spMkLst>
            <pc:docMk/>
            <pc:sldMk cId="1600352234" sldId="313"/>
            <ac:spMk id="35" creationId="{ED9E00DF-9A6F-4C31-B439-131C250BE16B}"/>
          </ac:spMkLst>
        </pc:spChg>
        <pc:spChg chg="mod topLvl">
          <ac:chgData name="Arteaga Molina, Jaime A" userId="752ac040-51d9-48ea-90cf-c20d576453d3" providerId="ADAL" clId="{F0E2266E-4898-4F12-9CFE-43EFD10E5033}" dt="2022-07-19T17:22:24.084" v="868" actId="207"/>
          <ac:spMkLst>
            <pc:docMk/>
            <pc:sldMk cId="1600352234" sldId="313"/>
            <ac:spMk id="36" creationId="{B2ECBBAD-8241-4969-A0F0-0A139D822C8A}"/>
          </ac:spMkLst>
        </pc:spChg>
        <pc:spChg chg="mod topLvl">
          <ac:chgData name="Arteaga Molina, Jaime A" userId="752ac040-51d9-48ea-90cf-c20d576453d3" providerId="ADAL" clId="{F0E2266E-4898-4F12-9CFE-43EFD10E5033}" dt="2022-07-19T17:22:27.763" v="869" actId="207"/>
          <ac:spMkLst>
            <pc:docMk/>
            <pc:sldMk cId="1600352234" sldId="313"/>
            <ac:spMk id="37" creationId="{DC1C6767-1D07-441A-AF90-7BEBB206C695}"/>
          </ac:spMkLst>
        </pc:spChg>
        <pc:spChg chg="mod ord topLvl">
          <ac:chgData name="Arteaga Molina, Jaime A" userId="752ac040-51d9-48ea-90cf-c20d576453d3" providerId="ADAL" clId="{F0E2266E-4898-4F12-9CFE-43EFD10E5033}" dt="2022-07-19T17:24:46.899" v="998" actId="20577"/>
          <ac:spMkLst>
            <pc:docMk/>
            <pc:sldMk cId="1600352234" sldId="313"/>
            <ac:spMk id="38" creationId="{AC2DE9AD-6286-451C-B1A1-EEEA9588A602}"/>
          </ac:spMkLst>
        </pc:spChg>
        <pc:spChg chg="mod ord topLvl">
          <ac:chgData name="Arteaga Molina, Jaime A" userId="752ac040-51d9-48ea-90cf-c20d576453d3" providerId="ADAL" clId="{F0E2266E-4898-4F12-9CFE-43EFD10E5033}" dt="2022-07-19T17:21:57.181" v="863" actId="207"/>
          <ac:spMkLst>
            <pc:docMk/>
            <pc:sldMk cId="1600352234" sldId="313"/>
            <ac:spMk id="39" creationId="{D7F5376A-61C8-48EA-A07E-DAD09E41129E}"/>
          </ac:spMkLst>
        </pc:spChg>
        <pc:spChg chg="mod ord topLvl">
          <ac:chgData name="Arteaga Molina, Jaime A" userId="752ac040-51d9-48ea-90cf-c20d576453d3" providerId="ADAL" clId="{F0E2266E-4898-4F12-9CFE-43EFD10E5033}" dt="2022-07-19T17:21:57.181" v="863" actId="207"/>
          <ac:spMkLst>
            <pc:docMk/>
            <pc:sldMk cId="1600352234" sldId="313"/>
            <ac:spMk id="40" creationId="{62718966-9FFE-4EF4-8384-F60B3C97FCC5}"/>
          </ac:spMkLst>
        </pc:spChg>
        <pc:spChg chg="mod ord topLvl">
          <ac:chgData name="Arteaga Molina, Jaime A" userId="752ac040-51d9-48ea-90cf-c20d576453d3" providerId="ADAL" clId="{F0E2266E-4898-4F12-9CFE-43EFD10E5033}" dt="2022-07-19T17:21:57.181" v="863" actId="207"/>
          <ac:spMkLst>
            <pc:docMk/>
            <pc:sldMk cId="1600352234" sldId="313"/>
            <ac:spMk id="41" creationId="{1F7575C4-9074-4BAE-881A-DC7AA9E87AA8}"/>
          </ac:spMkLst>
        </pc:spChg>
        <pc:spChg chg="mod ord topLvl">
          <ac:chgData name="Arteaga Molina, Jaime A" userId="752ac040-51d9-48ea-90cf-c20d576453d3" providerId="ADAL" clId="{F0E2266E-4898-4F12-9CFE-43EFD10E5033}" dt="2022-07-19T17:21:57.181" v="863" actId="207"/>
          <ac:spMkLst>
            <pc:docMk/>
            <pc:sldMk cId="1600352234" sldId="313"/>
            <ac:spMk id="42" creationId="{16DAB41F-FDFA-41F2-AB9F-C21084BE0BCF}"/>
          </ac:spMkLst>
        </pc:spChg>
        <pc:spChg chg="mod topLvl">
          <ac:chgData name="Arteaga Molina, Jaime A" userId="752ac040-51d9-48ea-90cf-c20d576453d3" providerId="ADAL" clId="{F0E2266E-4898-4F12-9CFE-43EFD10E5033}" dt="2022-07-19T17:21:41.330" v="861" actId="165"/>
          <ac:spMkLst>
            <pc:docMk/>
            <pc:sldMk cId="1600352234" sldId="313"/>
            <ac:spMk id="43" creationId="{647FEF68-E3D9-4888-B299-A3A9A1A1EF21}"/>
          </ac:spMkLst>
        </pc:spChg>
        <pc:spChg chg="mod topLvl">
          <ac:chgData name="Arteaga Molina, Jaime A" userId="752ac040-51d9-48ea-90cf-c20d576453d3" providerId="ADAL" clId="{F0E2266E-4898-4F12-9CFE-43EFD10E5033}" dt="2022-07-19T17:21:41.330" v="861" actId="165"/>
          <ac:spMkLst>
            <pc:docMk/>
            <pc:sldMk cId="1600352234" sldId="313"/>
            <ac:spMk id="44" creationId="{633946F8-468F-4A27-8993-4055CD470DEB}"/>
          </ac:spMkLst>
        </pc:spChg>
        <pc:spChg chg="add mod">
          <ac:chgData name="Arteaga Molina, Jaime A" userId="752ac040-51d9-48ea-90cf-c20d576453d3" providerId="ADAL" clId="{F0E2266E-4898-4F12-9CFE-43EFD10E5033}" dt="2022-07-19T17:18:02.655" v="823" actId="20577"/>
          <ac:spMkLst>
            <pc:docMk/>
            <pc:sldMk cId="1600352234" sldId="313"/>
            <ac:spMk id="45" creationId="{9E36AD29-6EA5-4141-94FD-8FB18374C13A}"/>
          </ac:spMkLst>
        </pc:spChg>
        <pc:spChg chg="add mod">
          <ac:chgData name="Arteaga Molina, Jaime A" userId="752ac040-51d9-48ea-90cf-c20d576453d3" providerId="ADAL" clId="{F0E2266E-4898-4F12-9CFE-43EFD10E5033}" dt="2022-07-19T17:22:13.096" v="866" actId="20577"/>
          <ac:spMkLst>
            <pc:docMk/>
            <pc:sldMk cId="1600352234" sldId="313"/>
            <ac:spMk id="46" creationId="{F973F849-56E5-410F-BABF-29835F60844E}"/>
          </ac:spMkLst>
        </pc:spChg>
        <pc:spChg chg="add mod">
          <ac:chgData name="Arteaga Molina, Jaime A" userId="752ac040-51d9-48ea-90cf-c20d576453d3" providerId="ADAL" clId="{F0E2266E-4898-4F12-9CFE-43EFD10E5033}" dt="2022-07-19T17:21:27.532" v="860" actId="14100"/>
          <ac:spMkLst>
            <pc:docMk/>
            <pc:sldMk cId="1600352234" sldId="313"/>
            <ac:spMk id="48" creationId="{EA9B7908-EED4-4154-AB9D-2573E179C632}"/>
          </ac:spMkLst>
        </pc:spChg>
        <pc:spChg chg="add del mod">
          <ac:chgData name="Arteaga Molina, Jaime A" userId="752ac040-51d9-48ea-90cf-c20d576453d3" providerId="ADAL" clId="{F0E2266E-4898-4F12-9CFE-43EFD10E5033}" dt="2022-07-19T17:21:08.223" v="856" actId="14100"/>
          <ac:spMkLst>
            <pc:docMk/>
            <pc:sldMk cId="1600352234" sldId="313"/>
            <ac:spMk id="49" creationId="{4F8DB872-CCCF-4441-9A56-DC32E319B018}"/>
          </ac:spMkLst>
        </pc:spChg>
        <pc:spChg chg="add mod">
          <ac:chgData name="Arteaga Molina, Jaime A" userId="752ac040-51d9-48ea-90cf-c20d576453d3" providerId="ADAL" clId="{F0E2266E-4898-4F12-9CFE-43EFD10E5033}" dt="2022-07-19T17:24:33.728" v="983" actId="20577"/>
          <ac:spMkLst>
            <pc:docMk/>
            <pc:sldMk cId="1600352234" sldId="313"/>
            <ac:spMk id="50" creationId="{17912D10-865D-4B91-9B8C-4E11765903F8}"/>
          </ac:spMkLst>
        </pc:spChg>
        <pc:spChg chg="add mod">
          <ac:chgData name="Arteaga Molina, Jaime A" userId="752ac040-51d9-48ea-90cf-c20d576453d3" providerId="ADAL" clId="{F0E2266E-4898-4F12-9CFE-43EFD10E5033}" dt="2022-07-19T17:22:57.663" v="877" actId="14100"/>
          <ac:spMkLst>
            <pc:docMk/>
            <pc:sldMk cId="1600352234" sldId="313"/>
            <ac:spMk id="51" creationId="{37092151-AB38-47AD-859B-23B2CD75D258}"/>
          </ac:spMkLst>
        </pc:spChg>
        <pc:spChg chg="add mod">
          <ac:chgData name="Arteaga Molina, Jaime A" userId="752ac040-51d9-48ea-90cf-c20d576453d3" providerId="ADAL" clId="{F0E2266E-4898-4F12-9CFE-43EFD10E5033}" dt="2022-07-19T17:23:18.278" v="882" actId="14100"/>
          <ac:spMkLst>
            <pc:docMk/>
            <pc:sldMk cId="1600352234" sldId="313"/>
            <ac:spMk id="52" creationId="{03C52BCA-DA3E-4054-940D-4D817FDBD920}"/>
          </ac:spMkLst>
        </pc:spChg>
        <pc:spChg chg="add mod">
          <ac:chgData name="Arteaga Molina, Jaime A" userId="752ac040-51d9-48ea-90cf-c20d576453d3" providerId="ADAL" clId="{F0E2266E-4898-4F12-9CFE-43EFD10E5033}" dt="2022-07-19T17:23:30.933" v="887" actId="207"/>
          <ac:spMkLst>
            <pc:docMk/>
            <pc:sldMk cId="1600352234" sldId="313"/>
            <ac:spMk id="53" creationId="{EE41CA66-207F-4325-B8FA-EE01CC47D76B}"/>
          </ac:spMkLst>
        </pc:spChg>
        <pc:spChg chg="add mod">
          <ac:chgData name="Arteaga Molina, Jaime A" userId="752ac040-51d9-48ea-90cf-c20d576453d3" providerId="ADAL" clId="{F0E2266E-4898-4F12-9CFE-43EFD10E5033}" dt="2022-07-19T17:23:28.213" v="886" actId="207"/>
          <ac:spMkLst>
            <pc:docMk/>
            <pc:sldMk cId="1600352234" sldId="313"/>
            <ac:spMk id="54" creationId="{DCF802F3-8914-4C79-B538-B21D75E2FEC1}"/>
          </ac:spMkLst>
        </pc:spChg>
        <pc:grpChg chg="add del mod">
          <ac:chgData name="Arteaga Molina, Jaime A" userId="752ac040-51d9-48ea-90cf-c20d576453d3" providerId="ADAL" clId="{F0E2266E-4898-4F12-9CFE-43EFD10E5033}" dt="2022-07-19T17:21:41.330" v="861" actId="165"/>
          <ac:grpSpMkLst>
            <pc:docMk/>
            <pc:sldMk cId="1600352234" sldId="313"/>
            <ac:grpSpMk id="3" creationId="{132EBF5C-79EF-4565-9B72-CAFA2F8A58CA}"/>
          </ac:grpSpMkLst>
        </pc:grpChg>
        <pc:grpChg chg="add del mod">
          <ac:chgData name="Arteaga Molina, Jaime A" userId="752ac040-51d9-48ea-90cf-c20d576453d3" providerId="ADAL" clId="{F0E2266E-4898-4F12-9CFE-43EFD10E5033}" dt="2022-07-19T17:21:41.330" v="861" actId="165"/>
          <ac:grpSpMkLst>
            <pc:docMk/>
            <pc:sldMk cId="1600352234" sldId="313"/>
            <ac:grpSpMk id="19" creationId="{88AFB018-B59E-4A98-8D30-D3A676777C71}"/>
          </ac:grpSpMkLst>
        </pc:grpChg>
        <pc:grpChg chg="add del mod">
          <ac:chgData name="Arteaga Molina, Jaime A" userId="752ac040-51d9-48ea-90cf-c20d576453d3" providerId="ADAL" clId="{F0E2266E-4898-4F12-9CFE-43EFD10E5033}" dt="2022-07-19T17:21:41.330" v="861" actId="165"/>
          <ac:grpSpMkLst>
            <pc:docMk/>
            <pc:sldMk cId="1600352234" sldId="313"/>
            <ac:grpSpMk id="32" creationId="{32D90794-7E02-435D-8231-8DDC19E27FB1}"/>
          </ac:grpSpMkLst>
        </pc:grpChg>
        <pc:cxnChg chg="add del mod">
          <ac:chgData name="Arteaga Molina, Jaime A" userId="752ac040-51d9-48ea-90cf-c20d576453d3" providerId="ADAL" clId="{F0E2266E-4898-4F12-9CFE-43EFD10E5033}" dt="2022-07-19T17:20:01.473" v="842" actId="478"/>
          <ac:cxnSpMkLst>
            <pc:docMk/>
            <pc:sldMk cId="1600352234" sldId="313"/>
            <ac:cxnSpMk id="47" creationId="{E708E451-9773-4AAC-B731-557249FD28FE}"/>
          </ac:cxnSpMkLst>
        </pc:cxnChg>
      </pc:sldChg>
      <pc:sldChg chg="del">
        <pc:chgData name="Arteaga Molina, Jaime A" userId="752ac040-51d9-48ea-90cf-c20d576453d3" providerId="ADAL" clId="{F0E2266E-4898-4F12-9CFE-43EFD10E5033}" dt="2022-07-19T16:51:00.680" v="178" actId="47"/>
        <pc:sldMkLst>
          <pc:docMk/>
          <pc:sldMk cId="4268978304" sldId="313"/>
        </pc:sldMkLst>
      </pc:sldChg>
      <pc:sldChg chg="modSp new mod">
        <pc:chgData name="Arteaga Molina, Jaime A" userId="752ac040-51d9-48ea-90cf-c20d576453d3" providerId="ADAL" clId="{F0E2266E-4898-4F12-9CFE-43EFD10E5033}" dt="2022-07-19T17:30:41.205" v="1197" actId="5793"/>
        <pc:sldMkLst>
          <pc:docMk/>
          <pc:sldMk cId="2401229352" sldId="314"/>
        </pc:sldMkLst>
        <pc:spChg chg="mod">
          <ac:chgData name="Arteaga Molina, Jaime A" userId="752ac040-51d9-48ea-90cf-c20d576453d3" providerId="ADAL" clId="{F0E2266E-4898-4F12-9CFE-43EFD10E5033}" dt="2022-07-19T17:29:04.284" v="1120" actId="20577"/>
          <ac:spMkLst>
            <pc:docMk/>
            <pc:sldMk cId="2401229352" sldId="314"/>
            <ac:spMk id="2" creationId="{795A2819-7EA2-4871-B1F9-49E2C313DFF1}"/>
          </ac:spMkLst>
        </pc:spChg>
        <pc:spChg chg="mod">
          <ac:chgData name="Arteaga Molina, Jaime A" userId="752ac040-51d9-48ea-90cf-c20d576453d3" providerId="ADAL" clId="{F0E2266E-4898-4F12-9CFE-43EFD10E5033}" dt="2022-07-19T17:30:41.205" v="1197" actId="5793"/>
          <ac:spMkLst>
            <pc:docMk/>
            <pc:sldMk cId="2401229352" sldId="314"/>
            <ac:spMk id="3" creationId="{59769BCF-5530-42A2-A931-587A6081BA23}"/>
          </ac:spMkLst>
        </pc:spChg>
      </pc:sldChg>
    </pc:docChg>
  </pc:docChgLst>
  <pc:docChgLst>
    <pc:chgData name="Mrozek, Michal" userId="1420b352-5f49-4617-b76f-37eaea2c39ed" providerId="ADAL" clId="{B8A2D6F6-BBB5-4A4D-BB1B-0417AF1B76CA}"/>
    <pc:docChg chg="undo custSel addSld delSld modSld">
      <pc:chgData name="Mrozek, Michal" userId="1420b352-5f49-4617-b76f-37eaea2c39ed" providerId="ADAL" clId="{B8A2D6F6-BBB5-4A4D-BB1B-0417AF1B76CA}" dt="2022-07-29T13:34:42.748" v="3186" actId="20577"/>
      <pc:docMkLst>
        <pc:docMk/>
      </pc:docMkLst>
      <pc:sldChg chg="modSp mod">
        <pc:chgData name="Mrozek, Michal" userId="1420b352-5f49-4617-b76f-37eaea2c39ed" providerId="ADAL" clId="{B8A2D6F6-BBB5-4A4D-BB1B-0417AF1B76CA}" dt="2022-07-22T12:30:01.281" v="1294" actId="21"/>
        <pc:sldMkLst>
          <pc:docMk/>
          <pc:sldMk cId="3430278519" sldId="312"/>
        </pc:sldMkLst>
        <pc:spChg chg="mod">
          <ac:chgData name="Mrozek, Michal" userId="1420b352-5f49-4617-b76f-37eaea2c39ed" providerId="ADAL" clId="{B8A2D6F6-BBB5-4A4D-BB1B-0417AF1B76CA}" dt="2022-07-22T12:30:01.281" v="1294" actId="21"/>
          <ac:spMkLst>
            <pc:docMk/>
            <pc:sldMk cId="3430278519" sldId="312"/>
            <ac:spMk id="16" creationId="{E7E94FFE-3671-4B1C-BA80-2FFEB9912BF0}"/>
          </ac:spMkLst>
        </pc:spChg>
      </pc:sldChg>
      <pc:sldChg chg="modSp mod">
        <pc:chgData name="Mrozek, Michal" userId="1420b352-5f49-4617-b76f-37eaea2c39ed" providerId="ADAL" clId="{B8A2D6F6-BBB5-4A4D-BB1B-0417AF1B76CA}" dt="2022-07-29T13:34:42.748" v="3186" actId="20577"/>
        <pc:sldMkLst>
          <pc:docMk/>
          <pc:sldMk cId="1600352234" sldId="313"/>
        </pc:sldMkLst>
        <pc:spChg chg="mod">
          <ac:chgData name="Mrozek, Michal" userId="1420b352-5f49-4617-b76f-37eaea2c39ed" providerId="ADAL" clId="{B8A2D6F6-BBB5-4A4D-BB1B-0417AF1B76CA}" dt="2022-07-21T15:51:49.974" v="83" actId="1076"/>
          <ac:spMkLst>
            <pc:docMk/>
            <pc:sldMk cId="1600352234" sldId="313"/>
            <ac:spMk id="14" creationId="{9A6A0882-ADD9-4ABD-A063-5D315D71F807}"/>
          </ac:spMkLst>
        </pc:spChg>
        <pc:spChg chg="mod">
          <ac:chgData name="Mrozek, Michal" userId="1420b352-5f49-4617-b76f-37eaea2c39ed" providerId="ADAL" clId="{B8A2D6F6-BBB5-4A4D-BB1B-0417AF1B76CA}" dt="2022-07-29T13:34:42.748" v="3186" actId="20577"/>
          <ac:spMkLst>
            <pc:docMk/>
            <pc:sldMk cId="1600352234" sldId="313"/>
            <ac:spMk id="16" creationId="{E7E94FFE-3671-4B1C-BA80-2FFEB9912BF0}"/>
          </ac:spMkLst>
        </pc:spChg>
      </pc:sldChg>
      <pc:sldChg chg="modSp add mod">
        <pc:chgData name="Mrozek, Michal" userId="1420b352-5f49-4617-b76f-37eaea2c39ed" providerId="ADAL" clId="{B8A2D6F6-BBB5-4A4D-BB1B-0417AF1B76CA}" dt="2022-07-21T15:54:24.701" v="110" actId="20577"/>
        <pc:sldMkLst>
          <pc:docMk/>
          <pc:sldMk cId="3504899633" sldId="315"/>
        </pc:sldMkLst>
        <pc:spChg chg="mod">
          <ac:chgData name="Mrozek, Michal" userId="1420b352-5f49-4617-b76f-37eaea2c39ed" providerId="ADAL" clId="{B8A2D6F6-BBB5-4A4D-BB1B-0417AF1B76CA}" dt="2022-07-21T15:36:00.002" v="7" actId="20577"/>
          <ac:spMkLst>
            <pc:docMk/>
            <pc:sldMk cId="3504899633" sldId="315"/>
            <ac:spMk id="2" creationId="{795A2819-7EA2-4871-B1F9-49E2C313DFF1}"/>
          </ac:spMkLst>
        </pc:spChg>
        <pc:spChg chg="mod">
          <ac:chgData name="Mrozek, Michal" userId="1420b352-5f49-4617-b76f-37eaea2c39ed" providerId="ADAL" clId="{B8A2D6F6-BBB5-4A4D-BB1B-0417AF1B76CA}" dt="2022-07-21T15:54:24.701" v="110" actId="20577"/>
          <ac:spMkLst>
            <pc:docMk/>
            <pc:sldMk cId="3504899633" sldId="315"/>
            <ac:spMk id="3" creationId="{59769BCF-5530-42A2-A931-587A6081BA23}"/>
          </ac:spMkLst>
        </pc:spChg>
      </pc:sldChg>
      <pc:sldChg chg="modSp mod delCm">
        <pc:chgData name="Mrozek, Michal" userId="1420b352-5f49-4617-b76f-37eaea2c39ed" providerId="ADAL" clId="{B8A2D6F6-BBB5-4A4D-BB1B-0417AF1B76CA}" dt="2022-07-22T12:45:00.548" v="1886"/>
        <pc:sldMkLst>
          <pc:docMk/>
          <pc:sldMk cId="585993691" sldId="316"/>
        </pc:sldMkLst>
        <pc:spChg chg="mod">
          <ac:chgData name="Mrozek, Michal" userId="1420b352-5f49-4617-b76f-37eaea2c39ed" providerId="ADAL" clId="{B8A2D6F6-BBB5-4A4D-BB1B-0417AF1B76CA}" dt="2022-07-22T12:11:35.252" v="1293" actId="6549"/>
          <ac:spMkLst>
            <pc:docMk/>
            <pc:sldMk cId="585993691" sldId="316"/>
            <ac:spMk id="3" creationId="{0BE7B29F-3293-480C-A1AF-50AEB3A3F33C}"/>
          </ac:spMkLst>
        </pc:spChg>
      </pc:sldChg>
      <pc:sldChg chg="modSp add mod delCm">
        <pc:chgData name="Mrozek, Michal" userId="1420b352-5f49-4617-b76f-37eaea2c39ed" providerId="ADAL" clId="{B8A2D6F6-BBB5-4A4D-BB1B-0417AF1B76CA}" dt="2022-07-22T12:44:48.790" v="1885"/>
        <pc:sldMkLst>
          <pc:docMk/>
          <pc:sldMk cId="751561477" sldId="317"/>
        </pc:sldMkLst>
        <pc:spChg chg="mod">
          <ac:chgData name="Mrozek, Michal" userId="1420b352-5f49-4617-b76f-37eaea2c39ed" providerId="ADAL" clId="{B8A2D6F6-BBB5-4A4D-BB1B-0417AF1B76CA}" dt="2022-07-22T12:30:28.822" v="1330" actId="20577"/>
          <ac:spMkLst>
            <pc:docMk/>
            <pc:sldMk cId="751561477" sldId="317"/>
            <ac:spMk id="2" creationId="{1B728A8C-06EF-4C8E-A18C-1F0D8062E27D}"/>
          </ac:spMkLst>
        </pc:spChg>
        <pc:spChg chg="mod">
          <ac:chgData name="Mrozek, Michal" userId="1420b352-5f49-4617-b76f-37eaea2c39ed" providerId="ADAL" clId="{B8A2D6F6-BBB5-4A4D-BB1B-0417AF1B76CA}" dt="2022-07-22T12:32:56.758" v="1884" actId="20577"/>
          <ac:spMkLst>
            <pc:docMk/>
            <pc:sldMk cId="751561477" sldId="317"/>
            <ac:spMk id="3" creationId="{0BE7B29F-3293-480C-A1AF-50AEB3A3F33C}"/>
          </ac:spMkLst>
        </pc:spChg>
      </pc:sldChg>
      <pc:sldChg chg="modSp add del mod">
        <pc:chgData name="Mrozek, Michal" userId="1420b352-5f49-4617-b76f-37eaea2c39ed" providerId="ADAL" clId="{B8A2D6F6-BBB5-4A4D-BB1B-0417AF1B76CA}" dt="2022-07-22T12:06:22.226" v="1121" actId="2696"/>
        <pc:sldMkLst>
          <pc:docMk/>
          <pc:sldMk cId="2625072095" sldId="317"/>
        </pc:sldMkLst>
        <pc:spChg chg="mod">
          <ac:chgData name="Mrozek, Michal" userId="1420b352-5f49-4617-b76f-37eaea2c39ed" providerId="ADAL" clId="{B8A2D6F6-BBB5-4A4D-BB1B-0417AF1B76CA}" dt="2022-07-22T12:01:54.358" v="184" actId="20577"/>
          <ac:spMkLst>
            <pc:docMk/>
            <pc:sldMk cId="2625072095" sldId="317"/>
            <ac:spMk id="2" creationId="{795A2819-7EA2-4871-B1F9-49E2C313DFF1}"/>
          </ac:spMkLst>
        </pc:spChg>
        <pc:spChg chg="mod">
          <ac:chgData name="Mrozek, Michal" userId="1420b352-5f49-4617-b76f-37eaea2c39ed" providerId="ADAL" clId="{B8A2D6F6-BBB5-4A4D-BB1B-0417AF1B76CA}" dt="2022-07-22T12:04:13.923" v="774" actId="14100"/>
          <ac:spMkLst>
            <pc:docMk/>
            <pc:sldMk cId="2625072095" sldId="317"/>
            <ac:spMk id="3" creationId="{59769BCF-5530-42A2-A931-587A6081BA23}"/>
          </ac:spMkLst>
        </pc:spChg>
      </pc:sldChg>
      <pc:sldChg chg="modSp add mod">
        <pc:chgData name="Mrozek, Michal" userId="1420b352-5f49-4617-b76f-37eaea2c39ed" providerId="ADAL" clId="{B8A2D6F6-BBB5-4A4D-BB1B-0417AF1B76CA}" dt="2022-07-22T13:11:47.131" v="3090" actId="20577"/>
        <pc:sldMkLst>
          <pc:docMk/>
          <pc:sldMk cId="1572850366" sldId="318"/>
        </pc:sldMkLst>
        <pc:spChg chg="mod">
          <ac:chgData name="Mrozek, Michal" userId="1420b352-5f49-4617-b76f-37eaea2c39ed" providerId="ADAL" clId="{B8A2D6F6-BBB5-4A4D-BB1B-0417AF1B76CA}" dt="2022-07-22T13:04:38.875" v="1920" actId="20577"/>
          <ac:spMkLst>
            <pc:docMk/>
            <pc:sldMk cId="1572850366" sldId="318"/>
            <ac:spMk id="2" creationId="{795A2819-7EA2-4871-B1F9-49E2C313DFF1}"/>
          </ac:spMkLst>
        </pc:spChg>
        <pc:spChg chg="mod">
          <ac:chgData name="Mrozek, Michal" userId="1420b352-5f49-4617-b76f-37eaea2c39ed" providerId="ADAL" clId="{B8A2D6F6-BBB5-4A4D-BB1B-0417AF1B76CA}" dt="2022-07-22T13:11:47.131" v="3090" actId="20577"/>
          <ac:spMkLst>
            <pc:docMk/>
            <pc:sldMk cId="1572850366" sldId="318"/>
            <ac:spMk id="3" creationId="{59769BCF-5530-42A2-A931-587A6081BA23}"/>
          </ac:spMkLst>
        </pc:spChg>
      </pc:sldChg>
    </pc:docChg>
  </pc:docChgLst>
  <pc:docChgLst>
    <pc:chgData name="Ganapathi, Ravindra Babu" userId="ee1c1db8-58d9-4b29-b095-8d9634cfabdb" providerId="ADAL" clId="{BDAC9DD4-2883-4AFF-9D28-2EC641BDDAF8}"/>
    <pc:docChg chg="">
      <pc:chgData name="Ganapathi, Ravindra Babu" userId="ee1c1db8-58d9-4b29-b095-8d9634cfabdb" providerId="ADAL" clId="{BDAC9DD4-2883-4AFF-9D28-2EC641BDDAF8}" dt="2022-08-17T18:03:13.213" v="0"/>
      <pc:docMkLst>
        <pc:docMk/>
      </pc:docMkLst>
      <pc:sldChg chg="modCm">
        <pc:chgData name="Ganapathi, Ravindra Babu" userId="ee1c1db8-58d9-4b29-b095-8d9634cfabdb" providerId="ADAL" clId="{BDAC9DD4-2883-4AFF-9D28-2EC641BDDAF8}" dt="2022-08-17T18:03:13.213" v="0"/>
        <pc:sldMkLst>
          <pc:docMk/>
          <pc:sldMk cId="3890185843" sldId="294"/>
        </pc:sldMkLst>
      </pc:sldChg>
    </pc:docChg>
  </pc:docChgLst>
  <pc:docChgLst>
    <pc:chgData name="Arteaga Molina, Jaime A" userId="752ac040-51d9-48ea-90cf-c20d576453d3" providerId="ADAL" clId="{F5318614-09EF-4946-9312-E84B1B7AD8C3}"/>
    <pc:docChg chg="undo custSel addSld delSld modSld">
      <pc:chgData name="Arteaga Molina, Jaime A" userId="752ac040-51d9-48ea-90cf-c20d576453d3" providerId="ADAL" clId="{F5318614-09EF-4946-9312-E84B1B7AD8C3}" dt="2022-08-18T05:23:20.321" v="758" actId="6549"/>
      <pc:docMkLst>
        <pc:docMk/>
      </pc:docMkLst>
      <pc:sldChg chg="modSp mod">
        <pc:chgData name="Arteaga Molina, Jaime A" userId="752ac040-51d9-48ea-90cf-c20d576453d3" providerId="ADAL" clId="{F5318614-09EF-4946-9312-E84B1B7AD8C3}" dt="2022-08-17T17:57:19.049" v="440" actId="20577"/>
        <pc:sldMkLst>
          <pc:docMk/>
          <pc:sldMk cId="2086400740" sldId="256"/>
        </pc:sldMkLst>
        <pc:spChg chg="mod">
          <ac:chgData name="Arteaga Molina, Jaime A" userId="752ac040-51d9-48ea-90cf-c20d576453d3" providerId="ADAL" clId="{F5318614-09EF-4946-9312-E84B1B7AD8C3}" dt="2022-08-17T17:57:19.049" v="440" actId="20577"/>
          <ac:spMkLst>
            <pc:docMk/>
            <pc:sldMk cId="2086400740" sldId="256"/>
            <ac:spMk id="3" creationId="{C4F7708F-3F39-44BF-B420-48013E37E617}"/>
          </ac:spMkLst>
        </pc:spChg>
      </pc:sldChg>
      <pc:sldChg chg="modSp mod addCm modCm">
        <pc:chgData name="Arteaga Molina, Jaime A" userId="752ac040-51d9-48ea-90cf-c20d576453d3" providerId="ADAL" clId="{F5318614-09EF-4946-9312-E84B1B7AD8C3}" dt="2022-08-17T20:06:48.123" v="523"/>
        <pc:sldMkLst>
          <pc:docMk/>
          <pc:sldMk cId="3545899078" sldId="293"/>
        </pc:sldMkLst>
        <pc:spChg chg="mod">
          <ac:chgData name="Arteaga Molina, Jaime A" userId="752ac040-51d9-48ea-90cf-c20d576453d3" providerId="ADAL" clId="{F5318614-09EF-4946-9312-E84B1B7AD8C3}" dt="2022-08-17T17:08:02.092" v="9" actId="20577"/>
          <ac:spMkLst>
            <pc:docMk/>
            <pc:sldMk cId="3545899078" sldId="293"/>
            <ac:spMk id="2" creationId="{C07ED7FE-9567-471D-B26F-46E80D2BA29F}"/>
          </ac:spMkLst>
        </pc:spChg>
        <pc:spChg chg="mod">
          <ac:chgData name="Arteaga Molina, Jaime A" userId="752ac040-51d9-48ea-90cf-c20d576453d3" providerId="ADAL" clId="{F5318614-09EF-4946-9312-E84B1B7AD8C3}" dt="2022-08-17T18:01:54.409" v="448" actId="27636"/>
          <ac:spMkLst>
            <pc:docMk/>
            <pc:sldMk cId="3545899078" sldId="293"/>
            <ac:spMk id="3" creationId="{0F267B92-6A7F-4DD4-BF15-EE0C5C514C4A}"/>
          </ac:spMkLst>
        </pc:spChg>
      </pc:sldChg>
      <pc:sldChg chg="addSp delSp modSp new mod modClrScheme addCm chgLayout">
        <pc:chgData name="Arteaga Molina, Jaime A" userId="752ac040-51d9-48ea-90cf-c20d576453d3" providerId="ADAL" clId="{F5318614-09EF-4946-9312-E84B1B7AD8C3}" dt="2022-08-18T05:23:20.321" v="758" actId="6549"/>
        <pc:sldMkLst>
          <pc:docMk/>
          <pc:sldMk cId="3890185843" sldId="294"/>
        </pc:sldMkLst>
        <pc:spChg chg="mod ord">
          <ac:chgData name="Arteaga Molina, Jaime A" userId="752ac040-51d9-48ea-90cf-c20d576453d3" providerId="ADAL" clId="{F5318614-09EF-4946-9312-E84B1B7AD8C3}" dt="2022-08-17T23:46:39.554" v="525" actId="700"/>
          <ac:spMkLst>
            <pc:docMk/>
            <pc:sldMk cId="3890185843" sldId="294"/>
            <ac:spMk id="2" creationId="{CCDB6641-B77C-4DC1-904A-C83938867120}"/>
          </ac:spMkLst>
        </pc:spChg>
        <pc:spChg chg="del">
          <ac:chgData name="Arteaga Molina, Jaime A" userId="752ac040-51d9-48ea-90cf-c20d576453d3" providerId="ADAL" clId="{F5318614-09EF-4946-9312-E84B1B7AD8C3}" dt="2022-08-17T17:17:07.375" v="79" actId="478"/>
          <ac:spMkLst>
            <pc:docMk/>
            <pc:sldMk cId="3890185843" sldId="294"/>
            <ac:spMk id="3" creationId="{D2A04BF2-1E13-4AB6-8897-8F1D525E8163}"/>
          </ac:spMkLst>
        </pc:spChg>
        <pc:spChg chg="add mod ord">
          <ac:chgData name="Arteaga Molina, Jaime A" userId="752ac040-51d9-48ea-90cf-c20d576453d3" providerId="ADAL" clId="{F5318614-09EF-4946-9312-E84B1B7AD8C3}" dt="2022-08-18T05:23:20.321" v="758" actId="6549"/>
          <ac:spMkLst>
            <pc:docMk/>
            <pc:sldMk cId="3890185843" sldId="294"/>
            <ac:spMk id="7" creationId="{9E23BEDC-6C88-4286-A090-0A84113667F8}"/>
          </ac:spMkLst>
        </pc:spChg>
        <pc:graphicFrameChg chg="add del mod modGraphic">
          <ac:chgData name="Arteaga Molina, Jaime A" userId="752ac040-51d9-48ea-90cf-c20d576453d3" providerId="ADAL" clId="{F5318614-09EF-4946-9312-E84B1B7AD8C3}" dt="2022-08-17T23:47:54.631" v="712" actId="478"/>
          <ac:graphicFrameMkLst>
            <pc:docMk/>
            <pc:sldMk cId="3890185843" sldId="294"/>
            <ac:graphicFrameMk id="6" creationId="{719C0340-C8AD-4312-9D40-9811C21FCB13}"/>
          </ac:graphicFrameMkLst>
        </pc:graphicFrameChg>
        <pc:cxnChg chg="add del mod">
          <ac:chgData name="Arteaga Molina, Jaime A" userId="752ac040-51d9-48ea-90cf-c20d576453d3" providerId="ADAL" clId="{F5318614-09EF-4946-9312-E84B1B7AD8C3}" dt="2022-08-17T17:17:26.823" v="82" actId="478"/>
          <ac:cxnSpMkLst>
            <pc:docMk/>
            <pc:sldMk cId="3890185843" sldId="294"/>
            <ac:cxnSpMk id="5" creationId="{7F69DE9F-7BA4-42CB-A1D4-F70C51B7A11A}"/>
          </ac:cxnSpMkLst>
        </pc:cxnChg>
      </pc:sldChg>
      <pc:sldChg chg="modSp new del mod">
        <pc:chgData name="Arteaga Molina, Jaime A" userId="752ac040-51d9-48ea-90cf-c20d576453d3" providerId="ADAL" clId="{F5318614-09EF-4946-9312-E84B1B7AD8C3}" dt="2022-08-17T18:06:54.231" v="522" actId="47"/>
        <pc:sldMkLst>
          <pc:docMk/>
          <pc:sldMk cId="195327455" sldId="295"/>
        </pc:sldMkLst>
        <pc:spChg chg="mod">
          <ac:chgData name="Arteaga Molina, Jaime A" userId="752ac040-51d9-48ea-90cf-c20d576453d3" providerId="ADAL" clId="{F5318614-09EF-4946-9312-E84B1B7AD8C3}" dt="2022-08-17T18:05:21.978" v="488" actId="20577"/>
          <ac:spMkLst>
            <pc:docMk/>
            <pc:sldMk cId="195327455" sldId="295"/>
            <ac:spMk id="2" creationId="{06A20CE1-0874-48A8-A8FC-DB25256B06C6}"/>
          </ac:spMkLst>
        </pc:spChg>
        <pc:spChg chg="mod">
          <ac:chgData name="Arteaga Molina, Jaime A" userId="752ac040-51d9-48ea-90cf-c20d576453d3" providerId="ADAL" clId="{F5318614-09EF-4946-9312-E84B1B7AD8C3}" dt="2022-08-17T18:05:34.939" v="521" actId="6549"/>
          <ac:spMkLst>
            <pc:docMk/>
            <pc:sldMk cId="195327455" sldId="295"/>
            <ac:spMk id="3" creationId="{CB4B88D0-5C2A-4FAC-B6C7-112D371F6194}"/>
          </ac:spMkLst>
        </pc:spChg>
      </pc:sldChg>
      <pc:sldChg chg="modSp new mod">
        <pc:chgData name="Arteaga Molina, Jaime A" userId="752ac040-51d9-48ea-90cf-c20d576453d3" providerId="ADAL" clId="{F5318614-09EF-4946-9312-E84B1B7AD8C3}" dt="2022-08-18T05:22:49.153" v="750" actId="5793"/>
        <pc:sldMkLst>
          <pc:docMk/>
          <pc:sldMk cId="1994410791" sldId="295"/>
        </pc:sldMkLst>
        <pc:spChg chg="mod">
          <ac:chgData name="Arteaga Molina, Jaime A" userId="752ac040-51d9-48ea-90cf-c20d576453d3" providerId="ADAL" clId="{F5318614-09EF-4946-9312-E84B1B7AD8C3}" dt="2022-08-17T23:53:31.614" v="741" actId="20577"/>
          <ac:spMkLst>
            <pc:docMk/>
            <pc:sldMk cId="1994410791" sldId="295"/>
            <ac:spMk id="2" creationId="{52F375D0-1C28-4760-9D64-B6FFE92952E0}"/>
          </ac:spMkLst>
        </pc:spChg>
        <pc:spChg chg="mod">
          <ac:chgData name="Arteaga Molina, Jaime A" userId="752ac040-51d9-48ea-90cf-c20d576453d3" providerId="ADAL" clId="{F5318614-09EF-4946-9312-E84B1B7AD8C3}" dt="2022-08-18T05:22:49.153" v="750" actId="5793"/>
          <ac:spMkLst>
            <pc:docMk/>
            <pc:sldMk cId="1994410791" sldId="295"/>
            <ac:spMk id="3" creationId="{D6F4EC7B-E1A3-4F8F-8BF1-82C7BB95113B}"/>
          </ac:spMkLst>
        </pc:spChg>
      </pc:sldChg>
    </pc:docChg>
  </pc:docChgLst>
  <pc:docChgLst>
    <pc:chgData name="Arteaga Molina, Jaime A" userId="752ac040-51d9-48ea-90cf-c20d576453d3" providerId="ADAL" clId="{BBCE9F3B-803D-48C2-8D49-53D37CDAED20}"/>
    <pc:docChg chg="undo custSel addSld delSld modSld sldOrd">
      <pc:chgData name="Arteaga Molina, Jaime A" userId="752ac040-51d9-48ea-90cf-c20d576453d3" providerId="ADAL" clId="{BBCE9F3B-803D-48C2-8D49-53D37CDAED20}" dt="2022-07-29T21:59:00.283" v="3229" actId="108"/>
      <pc:docMkLst>
        <pc:docMk/>
      </pc:docMkLst>
      <pc:sldChg chg="modCm">
        <pc:chgData name="Arteaga Molina, Jaime A" userId="752ac040-51d9-48ea-90cf-c20d576453d3" providerId="ADAL" clId="{BBCE9F3B-803D-48C2-8D49-53D37CDAED20}" dt="2022-07-28T16:01:30.699" v="3228"/>
        <pc:sldMkLst>
          <pc:docMk/>
          <pc:sldMk cId="2086400740" sldId="256"/>
        </pc:sldMkLst>
      </pc:sldChg>
      <pc:sldChg chg="modSp mod">
        <pc:chgData name="Arteaga Molina, Jaime A" userId="752ac040-51d9-48ea-90cf-c20d576453d3" providerId="ADAL" clId="{BBCE9F3B-803D-48C2-8D49-53D37CDAED20}" dt="2022-07-28T14:31:27.231" v="3227" actId="20577"/>
        <pc:sldMkLst>
          <pc:docMk/>
          <pc:sldMk cId="3666733207" sldId="311"/>
        </pc:sldMkLst>
        <pc:spChg chg="mod">
          <ac:chgData name="Arteaga Molina, Jaime A" userId="752ac040-51d9-48ea-90cf-c20d576453d3" providerId="ADAL" clId="{BBCE9F3B-803D-48C2-8D49-53D37CDAED20}" dt="2022-07-28T14:31:27.231" v="3227" actId="20577"/>
          <ac:spMkLst>
            <pc:docMk/>
            <pc:sldMk cId="3666733207" sldId="311"/>
            <ac:spMk id="3" creationId="{D10FF587-CDCC-476D-8FC9-B94465AE7323}"/>
          </ac:spMkLst>
        </pc:spChg>
      </pc:sldChg>
      <pc:sldChg chg="modSp mod">
        <pc:chgData name="Arteaga Molina, Jaime A" userId="752ac040-51d9-48ea-90cf-c20d576453d3" providerId="ADAL" clId="{BBCE9F3B-803D-48C2-8D49-53D37CDAED20}" dt="2022-07-21T20:10:24.193" v="536" actId="113"/>
        <pc:sldMkLst>
          <pc:docMk/>
          <pc:sldMk cId="3430278519" sldId="312"/>
        </pc:sldMkLst>
        <pc:spChg chg="mod">
          <ac:chgData name="Arteaga Molina, Jaime A" userId="752ac040-51d9-48ea-90cf-c20d576453d3" providerId="ADAL" clId="{BBCE9F3B-803D-48C2-8D49-53D37CDAED20}" dt="2022-07-21T20:10:24.193" v="536" actId="113"/>
          <ac:spMkLst>
            <pc:docMk/>
            <pc:sldMk cId="3430278519" sldId="312"/>
            <ac:spMk id="16" creationId="{E7E94FFE-3671-4B1C-BA80-2FFEB9912BF0}"/>
          </ac:spMkLst>
        </pc:spChg>
      </pc:sldChg>
      <pc:sldChg chg="addSp modSp mod">
        <pc:chgData name="Arteaga Molina, Jaime A" userId="752ac040-51d9-48ea-90cf-c20d576453d3" providerId="ADAL" clId="{BBCE9F3B-803D-48C2-8D49-53D37CDAED20}" dt="2022-07-29T21:59:00.283" v="3229" actId="108"/>
        <pc:sldMkLst>
          <pc:docMk/>
          <pc:sldMk cId="1600352234" sldId="313"/>
        </pc:sldMkLst>
        <pc:spChg chg="add mod">
          <ac:chgData name="Arteaga Molina, Jaime A" userId="752ac040-51d9-48ea-90cf-c20d576453d3" providerId="ADAL" clId="{BBCE9F3B-803D-48C2-8D49-53D37CDAED20}" dt="2022-07-20T21:21:22.813" v="136" actId="14100"/>
          <ac:spMkLst>
            <pc:docMk/>
            <pc:sldMk cId="1600352234" sldId="313"/>
            <ac:spMk id="3" creationId="{C39F4A00-F211-4313-BA2B-A71BD2C6A55C}"/>
          </ac:spMkLst>
        </pc:spChg>
        <pc:spChg chg="add mod">
          <ac:chgData name="Arteaga Molina, Jaime A" userId="752ac040-51d9-48ea-90cf-c20d576453d3" providerId="ADAL" clId="{BBCE9F3B-803D-48C2-8D49-53D37CDAED20}" dt="2022-07-20T21:20:54.352" v="132" actId="1076"/>
          <ac:spMkLst>
            <pc:docMk/>
            <pc:sldMk cId="1600352234" sldId="313"/>
            <ac:spMk id="6" creationId="{A476EC7D-69EC-4E0F-BFB2-30F5616E40AF}"/>
          </ac:spMkLst>
        </pc:spChg>
        <pc:spChg chg="mod">
          <ac:chgData name="Arteaga Molina, Jaime A" userId="752ac040-51d9-48ea-90cf-c20d576453d3" providerId="ADAL" clId="{BBCE9F3B-803D-48C2-8D49-53D37CDAED20}" dt="2022-07-29T21:59:00.283" v="3229" actId="108"/>
          <ac:spMkLst>
            <pc:docMk/>
            <pc:sldMk cId="1600352234" sldId="313"/>
            <ac:spMk id="16" creationId="{E7E94FFE-3671-4B1C-BA80-2FFEB9912BF0}"/>
          </ac:spMkLst>
        </pc:spChg>
        <pc:spChg chg="add mod">
          <ac:chgData name="Arteaga Molina, Jaime A" userId="752ac040-51d9-48ea-90cf-c20d576453d3" providerId="ADAL" clId="{BBCE9F3B-803D-48C2-8D49-53D37CDAED20}" dt="2022-07-20T21:21:40.494" v="138" actId="1076"/>
          <ac:spMkLst>
            <pc:docMk/>
            <pc:sldMk cId="1600352234" sldId="313"/>
            <ac:spMk id="47" creationId="{D437F08F-AA4E-465C-9752-4C30821E1008}"/>
          </ac:spMkLst>
        </pc:spChg>
        <pc:spChg chg="add mod">
          <ac:chgData name="Arteaga Molina, Jaime A" userId="752ac040-51d9-48ea-90cf-c20d576453d3" providerId="ADAL" clId="{BBCE9F3B-803D-48C2-8D49-53D37CDAED20}" dt="2022-07-20T21:21:40.494" v="138" actId="1076"/>
          <ac:spMkLst>
            <pc:docMk/>
            <pc:sldMk cId="1600352234" sldId="313"/>
            <ac:spMk id="55" creationId="{80D46B18-D029-454F-8FF4-180F6A0E1C11}"/>
          </ac:spMkLst>
        </pc:spChg>
        <pc:cxnChg chg="add mod">
          <ac:chgData name="Arteaga Molina, Jaime A" userId="752ac040-51d9-48ea-90cf-c20d576453d3" providerId="ADAL" clId="{BBCE9F3B-803D-48C2-8D49-53D37CDAED20}" dt="2022-07-20T21:21:22.813" v="136" actId="14100"/>
          <ac:cxnSpMkLst>
            <pc:docMk/>
            <pc:sldMk cId="1600352234" sldId="313"/>
            <ac:cxnSpMk id="8" creationId="{EA3BDB35-77F6-468E-BD33-EB3A0D536F22}"/>
          </ac:cxnSpMkLst>
        </pc:cxnChg>
        <pc:cxnChg chg="add mod">
          <ac:chgData name="Arteaga Molina, Jaime A" userId="752ac040-51d9-48ea-90cf-c20d576453d3" providerId="ADAL" clId="{BBCE9F3B-803D-48C2-8D49-53D37CDAED20}" dt="2022-07-20T21:21:40.494" v="138" actId="1076"/>
          <ac:cxnSpMkLst>
            <pc:docMk/>
            <pc:sldMk cId="1600352234" sldId="313"/>
            <ac:cxnSpMk id="56" creationId="{5F9E8532-5642-4961-953A-8AB2AC458AAC}"/>
          </ac:cxnSpMkLst>
        </pc:cxnChg>
      </pc:sldChg>
      <pc:sldChg chg="modSp mod">
        <pc:chgData name="Arteaga Molina, Jaime A" userId="752ac040-51d9-48ea-90cf-c20d576453d3" providerId="ADAL" clId="{BBCE9F3B-803D-48C2-8D49-53D37CDAED20}" dt="2022-07-20T15:01:46.077" v="90" actId="20577"/>
        <pc:sldMkLst>
          <pc:docMk/>
          <pc:sldMk cId="2401229352" sldId="314"/>
        </pc:sldMkLst>
        <pc:spChg chg="mod">
          <ac:chgData name="Arteaga Molina, Jaime A" userId="752ac040-51d9-48ea-90cf-c20d576453d3" providerId="ADAL" clId="{BBCE9F3B-803D-48C2-8D49-53D37CDAED20}" dt="2022-07-20T15:01:46.077" v="90" actId="20577"/>
          <ac:spMkLst>
            <pc:docMk/>
            <pc:sldMk cId="2401229352" sldId="314"/>
            <ac:spMk id="3" creationId="{59769BCF-5530-42A2-A931-587A6081BA23}"/>
          </ac:spMkLst>
        </pc:spChg>
      </pc:sldChg>
      <pc:sldChg chg="modSp del mod">
        <pc:chgData name="Arteaga Molina, Jaime A" userId="752ac040-51d9-48ea-90cf-c20d576453d3" providerId="ADAL" clId="{BBCE9F3B-803D-48C2-8D49-53D37CDAED20}" dt="2022-07-21T23:58:12.383" v="584" actId="47"/>
        <pc:sldMkLst>
          <pc:docMk/>
          <pc:sldMk cId="3504899633" sldId="315"/>
        </pc:sldMkLst>
        <pc:spChg chg="mod">
          <ac:chgData name="Arteaga Molina, Jaime A" userId="752ac040-51d9-48ea-90cf-c20d576453d3" providerId="ADAL" clId="{BBCE9F3B-803D-48C2-8D49-53D37CDAED20}" dt="2022-07-21T15:55:24.588" v="195" actId="20577"/>
          <ac:spMkLst>
            <pc:docMk/>
            <pc:sldMk cId="3504899633" sldId="315"/>
            <ac:spMk id="2" creationId="{795A2819-7EA2-4871-B1F9-49E2C313DFF1}"/>
          </ac:spMkLst>
        </pc:spChg>
        <pc:spChg chg="mod">
          <ac:chgData name="Arteaga Molina, Jaime A" userId="752ac040-51d9-48ea-90cf-c20d576453d3" providerId="ADAL" clId="{BBCE9F3B-803D-48C2-8D49-53D37CDAED20}" dt="2022-07-21T23:57:43.411" v="571" actId="15"/>
          <ac:spMkLst>
            <pc:docMk/>
            <pc:sldMk cId="3504899633" sldId="315"/>
            <ac:spMk id="3" creationId="{59769BCF-5530-42A2-A931-587A6081BA23}"/>
          </ac:spMkLst>
        </pc:spChg>
      </pc:sldChg>
      <pc:sldChg chg="modSp new mod addCm modNotesTx">
        <pc:chgData name="Arteaga Molina, Jaime A" userId="752ac040-51d9-48ea-90cf-c20d576453d3" providerId="ADAL" clId="{BBCE9F3B-803D-48C2-8D49-53D37CDAED20}" dt="2022-07-25T18:30:09.685" v="3212" actId="20577"/>
        <pc:sldMkLst>
          <pc:docMk/>
          <pc:sldMk cId="585993691" sldId="316"/>
        </pc:sldMkLst>
        <pc:spChg chg="mod">
          <ac:chgData name="Arteaga Molina, Jaime A" userId="752ac040-51d9-48ea-90cf-c20d576453d3" providerId="ADAL" clId="{BBCE9F3B-803D-48C2-8D49-53D37CDAED20}" dt="2022-07-21T23:57:58.579" v="581"/>
          <ac:spMkLst>
            <pc:docMk/>
            <pc:sldMk cId="585993691" sldId="316"/>
            <ac:spMk id="2" creationId="{1B728A8C-06EF-4C8E-A18C-1F0D8062E27D}"/>
          </ac:spMkLst>
        </pc:spChg>
        <pc:spChg chg="mod">
          <ac:chgData name="Arteaga Molina, Jaime A" userId="752ac040-51d9-48ea-90cf-c20d576453d3" providerId="ADAL" clId="{BBCE9F3B-803D-48C2-8D49-53D37CDAED20}" dt="2022-07-25T18:30:09.685" v="3212" actId="20577"/>
          <ac:spMkLst>
            <pc:docMk/>
            <pc:sldMk cId="585993691" sldId="316"/>
            <ac:spMk id="3" creationId="{0BE7B29F-3293-480C-A1AF-50AEB3A3F33C}"/>
          </ac:spMkLst>
        </pc:spChg>
      </pc:sldChg>
      <pc:sldChg chg="modSp mod">
        <pc:chgData name="Arteaga Molina, Jaime A" userId="752ac040-51d9-48ea-90cf-c20d576453d3" providerId="ADAL" clId="{BBCE9F3B-803D-48C2-8D49-53D37CDAED20}" dt="2022-07-22T15:20:20.524" v="2725" actId="20577"/>
        <pc:sldMkLst>
          <pc:docMk/>
          <pc:sldMk cId="751561477" sldId="317"/>
        </pc:sldMkLst>
        <pc:spChg chg="mod">
          <ac:chgData name="Arteaga Molina, Jaime A" userId="752ac040-51d9-48ea-90cf-c20d576453d3" providerId="ADAL" clId="{BBCE9F3B-803D-48C2-8D49-53D37CDAED20}" dt="2022-07-22T15:20:20.524" v="2725" actId="20577"/>
          <ac:spMkLst>
            <pc:docMk/>
            <pc:sldMk cId="751561477" sldId="317"/>
            <ac:spMk id="3" creationId="{0BE7B29F-3293-480C-A1AF-50AEB3A3F33C}"/>
          </ac:spMkLst>
        </pc:spChg>
      </pc:sldChg>
      <pc:sldChg chg="modSp mod">
        <pc:chgData name="Arteaga Molina, Jaime A" userId="752ac040-51d9-48ea-90cf-c20d576453d3" providerId="ADAL" clId="{BBCE9F3B-803D-48C2-8D49-53D37CDAED20}" dt="2022-07-22T15:19:02.541" v="2679" actId="20577"/>
        <pc:sldMkLst>
          <pc:docMk/>
          <pc:sldMk cId="1572850366" sldId="318"/>
        </pc:sldMkLst>
        <pc:spChg chg="mod">
          <ac:chgData name="Arteaga Molina, Jaime A" userId="752ac040-51d9-48ea-90cf-c20d576453d3" providerId="ADAL" clId="{BBCE9F3B-803D-48C2-8D49-53D37CDAED20}" dt="2022-07-22T15:19:02.541" v="2679" actId="20577"/>
          <ac:spMkLst>
            <pc:docMk/>
            <pc:sldMk cId="1572850366" sldId="318"/>
            <ac:spMk id="3" creationId="{59769BCF-5530-42A2-A931-587A6081BA23}"/>
          </ac:spMkLst>
        </pc:spChg>
      </pc:sldChg>
      <pc:sldChg chg="add ord">
        <pc:chgData name="Arteaga Molina, Jaime A" userId="752ac040-51d9-48ea-90cf-c20d576453d3" providerId="ADAL" clId="{BBCE9F3B-803D-48C2-8D49-53D37CDAED20}" dt="2022-07-22T15:14:21.675" v="2458"/>
        <pc:sldMkLst>
          <pc:docMk/>
          <pc:sldMk cId="1160370167" sldId="319"/>
        </pc:sldMkLst>
      </pc:sldChg>
    </pc:docChg>
  </pc:docChgLst>
  <pc:docChgLst>
    <pc:chgData name="Arteaga Molina, Jaime A" userId="752ac040-51d9-48ea-90cf-c20d576453d3" providerId="ADAL" clId="{1267BBFC-138A-4C13-BC38-396E5454B049}"/>
    <pc:docChg chg="custSel addSld delSld modSld">
      <pc:chgData name="Arteaga Molina, Jaime A" userId="752ac040-51d9-48ea-90cf-c20d576453d3" providerId="ADAL" clId="{1267BBFC-138A-4C13-BC38-396E5454B049}" dt="2020-11-18T02:48:34.666" v="168" actId="15"/>
      <pc:docMkLst>
        <pc:docMk/>
      </pc:docMkLst>
      <pc:sldChg chg="addSp delSp modSp">
        <pc:chgData name="Arteaga Molina, Jaime A" userId="752ac040-51d9-48ea-90cf-c20d576453d3" providerId="ADAL" clId="{1267BBFC-138A-4C13-BC38-396E5454B049}" dt="2020-11-18T02:44:31.418" v="112" actId="478"/>
        <pc:sldMkLst>
          <pc:docMk/>
          <pc:sldMk cId="2369531351" sldId="294"/>
        </pc:sldMkLst>
        <pc:spChg chg="mod">
          <ac:chgData name="Arteaga Molina, Jaime A" userId="752ac040-51d9-48ea-90cf-c20d576453d3" providerId="ADAL" clId="{1267BBFC-138A-4C13-BC38-396E5454B049}" dt="2020-11-17T21:44:58.322" v="0" actId="20577"/>
          <ac:spMkLst>
            <pc:docMk/>
            <pc:sldMk cId="2369531351" sldId="294"/>
            <ac:spMk id="3" creationId="{5010C773-2F7F-48D8-8279-9FE5900C5548}"/>
          </ac:spMkLst>
        </pc:spChg>
        <pc:spChg chg="add del mod">
          <ac:chgData name="Arteaga Molina, Jaime A" userId="752ac040-51d9-48ea-90cf-c20d576453d3" providerId="ADAL" clId="{1267BBFC-138A-4C13-BC38-396E5454B049}" dt="2020-11-18T02:43:26.094" v="107" actId="478"/>
          <ac:spMkLst>
            <pc:docMk/>
            <pc:sldMk cId="2369531351" sldId="294"/>
            <ac:spMk id="6" creationId="{15A1B465-B1FD-4EF0-84C2-760A3F2A4E16}"/>
          </ac:spMkLst>
        </pc:spChg>
        <pc:spChg chg="add del mod">
          <ac:chgData name="Arteaga Molina, Jaime A" userId="752ac040-51d9-48ea-90cf-c20d576453d3" providerId="ADAL" clId="{1267BBFC-138A-4C13-BC38-396E5454B049}" dt="2020-11-18T02:44:31.418" v="112" actId="478"/>
          <ac:spMkLst>
            <pc:docMk/>
            <pc:sldMk cId="2369531351" sldId="294"/>
            <ac:spMk id="7" creationId="{FC244AD9-9782-4522-9F78-AAAB7250A91C}"/>
          </ac:spMkLst>
        </pc:spChg>
      </pc:sldChg>
      <pc:sldChg chg="modSp">
        <pc:chgData name="Arteaga Molina, Jaime A" userId="752ac040-51d9-48ea-90cf-c20d576453d3" providerId="ADAL" clId="{1267BBFC-138A-4C13-BC38-396E5454B049}" dt="2020-11-17T22:18:54.871" v="82" actId="20577"/>
        <pc:sldMkLst>
          <pc:docMk/>
          <pc:sldMk cId="2586316991" sldId="296"/>
        </pc:sldMkLst>
        <pc:spChg chg="mod">
          <ac:chgData name="Arteaga Molina, Jaime A" userId="752ac040-51d9-48ea-90cf-c20d576453d3" providerId="ADAL" clId="{1267BBFC-138A-4C13-BC38-396E5454B049}" dt="2020-11-17T22:18:54.871" v="82" actId="20577"/>
          <ac:spMkLst>
            <pc:docMk/>
            <pc:sldMk cId="2586316991" sldId="296"/>
            <ac:spMk id="3" creationId="{5097DA26-1891-4E61-AA70-0C88AAFF2A9B}"/>
          </ac:spMkLst>
        </pc:spChg>
      </pc:sldChg>
      <pc:sldChg chg="modSp">
        <pc:chgData name="Arteaga Molina, Jaime A" userId="752ac040-51d9-48ea-90cf-c20d576453d3" providerId="ADAL" clId="{1267BBFC-138A-4C13-BC38-396E5454B049}" dt="2020-11-17T22:25:48.278" v="105" actId="20577"/>
        <pc:sldMkLst>
          <pc:docMk/>
          <pc:sldMk cId="299519390" sldId="300"/>
        </pc:sldMkLst>
        <pc:spChg chg="mod">
          <ac:chgData name="Arteaga Molina, Jaime A" userId="752ac040-51d9-48ea-90cf-c20d576453d3" providerId="ADAL" clId="{1267BBFC-138A-4C13-BC38-396E5454B049}" dt="2020-11-17T22:25:48.278" v="105" actId="20577"/>
          <ac:spMkLst>
            <pc:docMk/>
            <pc:sldMk cId="299519390" sldId="300"/>
            <ac:spMk id="3" creationId="{5097DA26-1891-4E61-AA70-0C88AAFF2A9B}"/>
          </ac:spMkLst>
        </pc:spChg>
      </pc:sldChg>
      <pc:sldChg chg="add del">
        <pc:chgData name="Arteaga Molina, Jaime A" userId="752ac040-51d9-48ea-90cf-c20d576453d3" providerId="ADAL" clId="{1267BBFC-138A-4C13-BC38-396E5454B049}" dt="2020-11-18T02:44:22.864" v="110"/>
        <pc:sldMkLst>
          <pc:docMk/>
          <pc:sldMk cId="1271741232" sldId="301"/>
        </pc:sldMkLst>
      </pc:sldChg>
      <pc:sldChg chg="delSp modSp add">
        <pc:chgData name="Arteaga Molina, Jaime A" userId="752ac040-51d9-48ea-90cf-c20d576453d3" providerId="ADAL" clId="{1267BBFC-138A-4C13-BC38-396E5454B049}" dt="2020-11-18T02:48:34.666" v="168" actId="15"/>
        <pc:sldMkLst>
          <pc:docMk/>
          <pc:sldMk cId="3537883669" sldId="301"/>
        </pc:sldMkLst>
        <pc:spChg chg="mod">
          <ac:chgData name="Arteaga Molina, Jaime A" userId="752ac040-51d9-48ea-90cf-c20d576453d3" providerId="ADAL" clId="{1267BBFC-138A-4C13-BC38-396E5454B049}" dt="2020-11-18T02:48:34.666" v="168" actId="15"/>
          <ac:spMkLst>
            <pc:docMk/>
            <pc:sldMk cId="3537883669" sldId="301"/>
            <ac:spMk id="3" creationId="{5010C773-2F7F-48D8-8279-9FE5900C5548}"/>
          </ac:spMkLst>
        </pc:spChg>
        <pc:spChg chg="del">
          <ac:chgData name="Arteaga Molina, Jaime A" userId="752ac040-51d9-48ea-90cf-c20d576453d3" providerId="ADAL" clId="{1267BBFC-138A-4C13-BC38-396E5454B049}" dt="2020-11-18T02:46:09.438" v="113" actId="478"/>
          <ac:spMkLst>
            <pc:docMk/>
            <pc:sldMk cId="3537883669" sldId="301"/>
            <ac:spMk id="4" creationId="{6C781C7E-1C5B-46A8-A99E-C5B2561DA175}"/>
          </ac:spMkLst>
        </pc:spChg>
        <pc:spChg chg="del">
          <ac:chgData name="Arteaga Molina, Jaime A" userId="752ac040-51d9-48ea-90cf-c20d576453d3" providerId="ADAL" clId="{1267BBFC-138A-4C13-BC38-396E5454B049}" dt="2020-11-18T02:46:11.016" v="114" actId="478"/>
          <ac:spMkLst>
            <pc:docMk/>
            <pc:sldMk cId="3537883669" sldId="301"/>
            <ac:spMk id="5" creationId="{269EE4A3-9101-4214-B3B4-1BEBE2581312}"/>
          </ac:spMkLst>
        </pc:spChg>
        <pc:spChg chg="del">
          <ac:chgData name="Arteaga Molina, Jaime A" userId="752ac040-51d9-48ea-90cf-c20d576453d3" providerId="ADAL" clId="{1267BBFC-138A-4C13-BC38-396E5454B049}" dt="2020-11-18T02:46:12.996" v="115" actId="478"/>
          <ac:spMkLst>
            <pc:docMk/>
            <pc:sldMk cId="3537883669" sldId="301"/>
            <ac:spMk id="7" creationId="{FC244AD9-9782-4522-9F78-AAAB7250A91C}"/>
          </ac:spMkLst>
        </pc:spChg>
      </pc:sldChg>
    </pc:docChg>
  </pc:docChgLst>
  <pc:docChgLst>
    <pc:chgData name="Lahtinen, Joonas" userId="S::joonas.lahtinen@intel.com::584885c2-e0a9-405e-9081-5ad0555a38fc" providerId="AD" clId="Web-{69F93F1F-3335-8890-F532-BE9AC24692D0}"/>
    <pc:docChg chg="modSld">
      <pc:chgData name="Lahtinen, Joonas" userId="S::joonas.lahtinen@intel.com::584885c2-e0a9-405e-9081-5ad0555a38fc" providerId="AD" clId="Web-{69F93F1F-3335-8890-F532-BE9AC24692D0}" dt="2022-07-28T12:45:23.202" v="0" actId="20577"/>
      <pc:docMkLst>
        <pc:docMk/>
      </pc:docMkLst>
      <pc:sldChg chg="modSp">
        <pc:chgData name="Lahtinen, Joonas" userId="S::joonas.lahtinen@intel.com::584885c2-e0a9-405e-9081-5ad0555a38fc" providerId="AD" clId="Web-{69F93F1F-3335-8890-F532-BE9AC24692D0}" dt="2022-07-28T12:45:23.202" v="0" actId="20577"/>
        <pc:sldMkLst>
          <pc:docMk/>
          <pc:sldMk cId="3666733207" sldId="311"/>
        </pc:sldMkLst>
        <pc:spChg chg="mod">
          <ac:chgData name="Lahtinen, Joonas" userId="S::joonas.lahtinen@intel.com::584885c2-e0a9-405e-9081-5ad0555a38fc" providerId="AD" clId="Web-{69F93F1F-3335-8890-F532-BE9AC24692D0}" dt="2022-07-28T12:45:23.202" v="0" actId="20577"/>
          <ac:spMkLst>
            <pc:docMk/>
            <pc:sldMk cId="3666733207" sldId="311"/>
            <ac:spMk id="3" creationId="{D10FF587-CDCC-476D-8FC9-B94465AE7323}"/>
          </ac:spMkLst>
        </pc:spChg>
      </pc:sldChg>
    </pc:docChg>
  </pc:docChgLst>
  <pc:docChgLst>
    <pc:chgData name="Lahtinen, Joonas" userId="S::joonas.lahtinen@intel.com::584885c2-e0a9-405e-9081-5ad0555a38fc" providerId="AD" clId="Web-{1DD1EE9C-0714-45AB-9A95-55FAF1010C30}"/>
    <pc:docChg chg="mod">
      <pc:chgData name="Lahtinen, Joonas" userId="S::joonas.lahtinen@intel.com::584885c2-e0a9-405e-9081-5ad0555a38fc" providerId="AD" clId="Web-{1DD1EE9C-0714-45AB-9A95-55FAF1010C30}" dt="2022-07-28T12:34:13.888" v="1"/>
      <pc:docMkLst>
        <pc:docMk/>
      </pc:docMkLst>
      <pc:sldChg chg="addCm">
        <pc:chgData name="Lahtinen, Joonas" userId="S::joonas.lahtinen@intel.com::584885c2-e0a9-405e-9081-5ad0555a38fc" providerId="AD" clId="Web-{1DD1EE9C-0714-45AB-9A95-55FAF1010C30}" dt="2022-07-28T12:34:13.888" v="1"/>
        <pc:sldMkLst>
          <pc:docMk/>
          <pc:sldMk cId="2086400740" sldId="256"/>
        </pc:sldMkLst>
      </pc:sldChg>
    </pc:docChg>
  </pc:docChgLst>
  <pc:docChgLst>
    <pc:chgData name="Jaime A Arteaga Molina" userId="752ac040-51d9-48ea-90cf-c20d576453d3" providerId="ADAL" clId="{ED8CF379-3395-42B9-A8C9-E8F83BC71FC4}"/>
    <pc:docChg chg="custSel modSld">
      <pc:chgData name="Jaime A Arteaga Molina" userId="752ac040-51d9-48ea-90cf-c20d576453d3" providerId="ADAL" clId="{ED8CF379-3395-42B9-A8C9-E8F83BC71FC4}" dt="2022-08-18T14:03:17.566" v="17" actId="1035"/>
      <pc:docMkLst>
        <pc:docMk/>
      </pc:docMkLst>
      <pc:sldChg chg="modSp mod">
        <pc:chgData name="Jaime A Arteaga Molina" userId="752ac040-51d9-48ea-90cf-c20d576453d3" providerId="ADAL" clId="{ED8CF379-3395-42B9-A8C9-E8F83BC71FC4}" dt="2022-08-18T14:03:17.566" v="17" actId="1035"/>
        <pc:sldMkLst>
          <pc:docMk/>
          <pc:sldMk cId="2086400740" sldId="256"/>
        </pc:sldMkLst>
        <pc:spChg chg="mod">
          <ac:chgData name="Jaime A Arteaga Molina" userId="752ac040-51d9-48ea-90cf-c20d576453d3" providerId="ADAL" clId="{ED8CF379-3395-42B9-A8C9-E8F83BC71FC4}" dt="2022-08-18T14:03:17.566" v="17" actId="1035"/>
          <ac:spMkLst>
            <pc:docMk/>
            <pc:sldMk cId="2086400740" sldId="256"/>
            <ac:spMk id="9" creationId="{ABEAF9F9-E88D-44A4-A1B6-BAA2E532B65E}"/>
          </ac:spMkLst>
        </pc:spChg>
      </pc:sldChg>
    </pc:docChg>
  </pc:docChgLst>
  <pc:docChgLst>
    <pc:chgData name="Ashbaugh, Ben" userId="S::ben.ashbaugh@intel.com::d2c6f720-df23-414b-985a-610e04eebb23" providerId="AD" clId="Web-{4F9ED222-936B-A467-F3CF-109A5AF96C32}"/>
    <pc:docChg chg="mod">
      <pc:chgData name="Ashbaugh, Ben" userId="S::ben.ashbaugh@intel.com::d2c6f720-df23-414b-985a-610e04eebb23" providerId="AD" clId="Web-{4F9ED222-936B-A467-F3CF-109A5AF96C32}" dt="2022-08-17T18:21:51.281" v="2"/>
      <pc:docMkLst>
        <pc:docMk/>
      </pc:docMkLst>
      <pc:sldChg chg="modCm">
        <pc:chgData name="Ashbaugh, Ben" userId="S::ben.ashbaugh@intel.com::d2c6f720-df23-414b-985a-610e04eebb23" providerId="AD" clId="Web-{4F9ED222-936B-A467-F3CF-109A5AF96C32}" dt="2022-08-17T18:21:51.281" v="2"/>
        <pc:sldMkLst>
          <pc:docMk/>
          <pc:sldMk cId="3545899078" sldId="293"/>
        </pc:sldMkLst>
      </pc:sldChg>
    </pc:docChg>
  </pc:docChgLst>
  <pc:docChgLst>
    <pc:chgData name="Arteaga Molina, Jaime A" userId="752ac040-51d9-48ea-90cf-c20d576453d3" providerId="ADAL" clId="{3122EFFF-8DF4-447E-9C1E-20E6253FFE57}"/>
    <pc:docChg chg="modSld">
      <pc:chgData name="Arteaga Molina, Jaime A" userId="752ac040-51d9-48ea-90cf-c20d576453d3" providerId="ADAL" clId="{3122EFFF-8DF4-447E-9C1E-20E6253FFE57}" dt="2022-08-16T19:05:43.813" v="0" actId="14100"/>
      <pc:docMkLst>
        <pc:docMk/>
      </pc:docMkLst>
      <pc:sldChg chg="modSp mod">
        <pc:chgData name="Arteaga Molina, Jaime A" userId="752ac040-51d9-48ea-90cf-c20d576453d3" providerId="ADAL" clId="{3122EFFF-8DF4-447E-9C1E-20E6253FFE57}" dt="2022-08-16T19:05:43.813" v="0" actId="14100"/>
        <pc:sldMkLst>
          <pc:docMk/>
          <pc:sldMk cId="1340169615" sldId="312"/>
        </pc:sldMkLst>
        <pc:cxnChg chg="mod">
          <ac:chgData name="Arteaga Molina, Jaime A" userId="752ac040-51d9-48ea-90cf-c20d576453d3" providerId="ADAL" clId="{3122EFFF-8DF4-447E-9C1E-20E6253FFE57}" dt="2022-08-16T19:05:43.813" v="0" actId="14100"/>
          <ac:cxnSpMkLst>
            <pc:docMk/>
            <pc:sldMk cId="1340169615" sldId="312"/>
            <ac:cxnSpMk id="184" creationId="{B733E011-0063-4A14-9A72-13573D49D00B}"/>
          </ac:cxnSpMkLst>
        </pc:cxn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_80000061_95ADAF7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85003499999999999"/>
        </c:manualLayout>
      </c:layout>
      <c:pieChart>
        <c:varyColors val="0"/>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4.1227E-2"/>
          <c:y val="0.95121999999999995"/>
          <c:w val="0.91754599999999997"/>
          <c:h val="4.8779599999999999E-2"/>
        </c:manualLayout>
      </c:layout>
      <c:overlay val="1"/>
      <c:spPr>
        <a:noFill/>
        <a:ln w="12700" cap="flat">
          <a:noFill/>
          <a:miter lim="400000"/>
        </a:ln>
        <a:effectLst/>
      </c:spPr>
      <c:txPr>
        <a:bodyPr rot="0"/>
        <a:lstStyle/>
        <a:p>
          <a:pPr>
            <a:defRPr sz="1800" b="0" i="0" u="none" strike="noStrike">
              <a:solidFill>
                <a:srgbClr val="000000"/>
              </a:solidFill>
              <a:latin typeface="Intel Clear"/>
            </a:defRPr>
          </a:pPr>
          <a:endParaRPr lang="en-US"/>
        </a:p>
      </c:txPr>
    </c:legend>
    <c:plotVisOnly val="1"/>
    <c:dispBlanksAs val="gap"/>
    <c:showDLblsOverMax val="1"/>
  </c:chart>
  <c:spPr>
    <a:noFill/>
    <a:ln>
      <a:noFill/>
    </a:ln>
    <a:effectLst/>
  </c:spPr>
  <c:externalData r:id="rId1">
    <c:autoUpdate val="0"/>
  </c:externalData>
</c:chartSpace>
</file>

<file path=ppt/comments/modernComment_125_D35A2046.xml><?xml version="1.0" encoding="utf-8"?>
<p188:cmLst xmlns:a="http://schemas.openxmlformats.org/drawingml/2006/main" xmlns:r="http://schemas.openxmlformats.org/officeDocument/2006/relationships" xmlns:p188="http://schemas.microsoft.com/office/powerpoint/2018/8/main">
  <p188:cm id="{57A841C7-1EB2-4A66-9A6C-3A9CDA2E2D76}" authorId="{F50AD318-FF56-D368-039D-7A2A124F8066}" created="2022-08-17T17:47:28.124">
    <ac:txMkLst xmlns:ac="http://schemas.microsoft.com/office/drawing/2013/main/command">
      <pc:docMk xmlns:pc="http://schemas.microsoft.com/office/powerpoint/2013/main/command"/>
      <pc:sldMk xmlns:pc="http://schemas.microsoft.com/office/powerpoint/2013/main/command" cId="3545899078" sldId="293"/>
      <ac:spMk id="3" creationId="{0F267B92-6A7F-4DD4-BF15-EE0C5C514C4A}"/>
      <ac:txMk cp="16" len="130">
        <ac:context len="581" hash="2808233891"/>
      </ac:txMk>
    </ac:txMkLst>
    <p188:pos x="10975938" y="541867"/>
    <p188:replyLst>
      <p188:reply id="{1BBFD045-AA0E-4D1A-8F34-0E9366EFDED8}" authorId="{2970018C-0CC3-8B7D-D6DA-CA29853F4733}" created="2022-08-17T18:17:24.376">
        <p188:txBody>
          <a:bodyPr/>
          <a:lstStyle/>
          <a:p>
            <a:r>
              <a:rPr lang="en-US"/>
              <a:t>We can try to get this into 1.5.  I haven't done any work on this beyond the comments on the issue.</a:t>
            </a:r>
          </a:p>
        </p188:txBody>
      </p188:reply>
    </p188:replyLst>
    <p188:txBody>
      <a:bodyPr/>
      <a:lstStyle/>
      <a:p>
        <a:r>
          <a:rPr lang="en-US"/>
          <a:t>[@Ashbaugh, Ben]: you were working on these APIs in the github issue. Do we think we are ready for 1.5? we already deferred this from being released in 1.4, so I think we  should have it. </a:t>
        </a:r>
      </a:p>
    </p188:txBody>
  </p188:cm>
  <p188:cm id="{8FFC7D57-7D43-48F4-B6A3-2950F41058CE}" authorId="{F50AD318-FF56-D368-039D-7A2A124F8066}" created="2022-08-17T17:49:38.663">
    <ac:deMkLst xmlns:ac="http://schemas.microsoft.com/office/drawing/2013/main/command">
      <pc:docMk xmlns:pc="http://schemas.microsoft.com/office/powerpoint/2013/main/command"/>
      <pc:sldMk xmlns:pc="http://schemas.microsoft.com/office/powerpoint/2013/main/command" cId="3545899078" sldId="293"/>
      <ac:spMk id="3" creationId="{0F267B92-6A7F-4DD4-BF15-EE0C5C514C4A}"/>
    </ac:deMkLst>
    <p188:replyLst>
      <p188:reply id="{0808A9B5-1A0A-493F-893A-1EA646E68A9D}" authorId="{2970018C-0CC3-8B7D-D6DA-CA29853F4733}" created="2022-08-17T18:21:51.281">
        <p188:txBody>
          <a:bodyPr/>
          <a:lstStyle/>
          <a:p>
            <a:r>
              <a:rPr lang="en-US"/>
              <a:t>Callbacks is a big change.  Ideally we get implementation experience before the cement is dry.  Is it really realistic that this will make v1.5?  We can do the work in public regardless.</a:t>
            </a:r>
          </a:p>
        </p188:txBody>
      </p188:reply>
      <p188:reply id="{39AEAF5C-88F9-4B7A-AA64-51D6F5B305FE}" authorId="{F50AD318-FF56-D368-039D-7A2A124F8066}" created="2022-08-17T20:06:48.041">
        <p188:txBody>
          <a:bodyPr/>
          <a:lstStyle/>
          <a:p>
            <a:r>
              <a:rPr lang="en-US"/>
              <a:t>[@Ashbaugh, Ben] right, it is a big change. The 1.5 timeline for that is because libfabric has code freeze, so they need to know which interface to use for this. If it is an public experimental extension in the spec, that would work, and I agree it would be good.</a:t>
            </a:r>
          </a:p>
        </p188:txBody>
      </p188:reply>
    </p188:replyLst>
    <p188:txBody>
      <a:bodyPr/>
      <a:lstStyle/>
      <a:p>
        <a:r>
          <a:rPr lang="en-US"/>
          <a:t>[@Waters, Zack S] [@Ashbaugh, Ben] we have the request to add callbacks, which it seems we must have for v1.5. I haven't created the issue in the public spec. Do we want the callback initially to be an experimental extension in the spec of the driver ?</a:t>
        </a:r>
      </a:p>
    </p188:txBody>
  </p188:cm>
</p188:cmLst>
</file>

<file path=ppt/comments/modernComment_126_E7DF8673.xml><?xml version="1.0" encoding="utf-8"?>
<p188:cmLst xmlns:a="http://schemas.openxmlformats.org/drawingml/2006/main" xmlns:r="http://schemas.openxmlformats.org/officeDocument/2006/relationships" xmlns:p188="http://schemas.microsoft.com/office/powerpoint/2018/8/main">
  <p188:cm id="{47853592-CF3F-476E-8595-BC8D8A72B712}" authorId="{F50AD318-FF56-D368-039D-7A2A124F8066}" created="2022-08-17T17:55:03.179">
    <ac:deMkLst xmlns:ac="http://schemas.microsoft.com/office/drawing/2013/main/command">
      <pc:docMk xmlns:pc="http://schemas.microsoft.com/office/powerpoint/2013/main/command"/>
      <pc:sldMk xmlns:pc="http://schemas.microsoft.com/office/powerpoint/2013/main/command" cId="3890185843" sldId="294"/>
      <ac:spMk id="2" creationId="{CCDB6641-B77C-4DC1-904A-C83938867120}"/>
    </ac:deMkLst>
    <p188:replyLst>
      <p188:reply id="{CD51FF63-38AC-43EB-BA72-F306EF97847F}" authorId="{BD23DFDE-D989-43BB-0A70-4105BC7D10A3}" created="2022-08-17T18:03:13.188">
        <p188:txBody>
          <a:bodyPr/>
          <a:lstStyle/>
          <a:p>
            <a:r>
              <a:rPr lang="en-US"/>
              <a:t>We should not be using WW for public presentation, Monthly granularity is better</a:t>
            </a:r>
          </a:p>
        </p188:txBody>
      </p188:reply>
    </p188:replyLst>
    <p188:txBody>
      <a:bodyPr/>
      <a:lstStyle/>
      <a:p>
        <a:r>
          <a:rPr lang="en-US"/>
          <a:t>[@Waters, Zack S], [@Ashbaugh, Ben] [@Ganapathi, Ravindra Babu] is this a good timeline for release?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553E8-0470-1349-956C-3CB1869458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A67CBD2-00E1-E94C-B4F0-37C39C209D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B726A-C477-6444-83BF-F1538D69AD12}" type="datetimeFigureOut">
              <a:rPr lang="en-US" smtClean="0"/>
              <a:t>8/18/2022</a:t>
            </a:fld>
            <a:endParaRPr lang="en-US"/>
          </a:p>
        </p:txBody>
      </p:sp>
      <p:sp>
        <p:nvSpPr>
          <p:cNvPr id="4" name="Footer Placeholder 3">
            <a:extLst>
              <a:ext uri="{FF2B5EF4-FFF2-40B4-BE49-F238E27FC236}">
                <a16:creationId xmlns:a16="http://schemas.microsoft.com/office/drawing/2014/main" id="{447C31E5-3BC8-F849-AC60-6FCBD80D55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101290B-DD02-C147-B1CC-37C02F331D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DCDB93-7126-8142-8B95-E87AEC48376D}" type="slidenum">
              <a:rPr lang="en-US" smtClean="0"/>
              <a:t>‹#›</a:t>
            </a:fld>
            <a:endParaRPr lang="en-US"/>
          </a:p>
        </p:txBody>
      </p:sp>
    </p:spTree>
    <p:extLst>
      <p:ext uri="{BB962C8B-B14F-4D97-AF65-F5344CB8AC3E}">
        <p14:creationId xmlns:p14="http://schemas.microsoft.com/office/powerpoint/2010/main" val="2056227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xfrm>
            <a:off x="381000" y="685800"/>
            <a:ext cx="6096000" cy="3429000"/>
          </a:xfrm>
          <a:prstGeom prst="rect">
            <a:avLst/>
          </a:prstGeom>
        </p:spPr>
        <p:txBody>
          <a:bodyPr/>
          <a:lstStyle/>
          <a:p>
            <a:endParaRPr/>
          </a:p>
        </p:txBody>
      </p:sp>
      <p:sp>
        <p:nvSpPr>
          <p:cNvPr id="1056" name="Shape 105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A">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a:t>75 </a:t>
            </a:r>
            <a:r>
              <a:rPr lang="en-US" err="1"/>
              <a:t>pt</a:t>
            </a:r>
            <a:r>
              <a:rPr lang="en-US"/>
              <a:t> Intel Clear Light</a:t>
            </a:r>
            <a:endParaRPr/>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userDrawn="1"/>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796845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Content &amp;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0"/>
            <a:ext cx="5129422" cy="6416167"/>
          </a:xfrm>
        </p:spPr>
        <p:txBody>
          <a:bodyPr/>
          <a:lstStyle/>
          <a:p>
            <a:endParaRPr lang="en-US"/>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471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11" name="Content Placeholder 2">
            <a:extLst>
              <a:ext uri="{FF2B5EF4-FFF2-40B4-BE49-F238E27FC236}">
                <a16:creationId xmlns:a16="http://schemas.microsoft.com/office/drawing/2014/main" id="{7B7FB3F6-9C71-45A0-8236-12671533CA22}"/>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a:extLst>
              <a:ext uri="{FF2B5EF4-FFF2-40B4-BE49-F238E27FC236}">
                <a16:creationId xmlns:a16="http://schemas.microsoft.com/office/drawing/2014/main" id="{B1C73349-1E00-4922-970C-187F97CE06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0578777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Full Pag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11286" y="0"/>
            <a:ext cx="11744325" cy="6401797"/>
          </a:xfrm>
          <a:noFill/>
        </p:spPr>
        <p:txBody>
          <a:bodyPr/>
          <a:lstStyle/>
          <a:p>
            <a:endParaRPr lang="en-US"/>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tx2"/>
                </a:solidFill>
              </a:defRPr>
            </a:lvl1pPr>
          </a:lstStyle>
          <a:p>
            <a:r>
              <a:rPr lang="en-US"/>
              <a:t>Full page Image, Delete Title if Necessary</a:t>
            </a:r>
          </a:p>
        </p:txBody>
      </p:sp>
    </p:spTree>
    <p:extLst>
      <p:ext uri="{BB962C8B-B14F-4D97-AF65-F5344CB8AC3E}">
        <p14:creationId xmlns:p14="http://schemas.microsoft.com/office/powerpoint/2010/main" val="4985653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Quot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rgbClr val="525252"/>
                </a:solidFill>
              </a:defRPr>
            </a:lvl1pPr>
          </a:lstStyle>
          <a:p>
            <a:r>
              <a:rPr lang="en-US"/>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accent1"/>
                </a:solidFill>
              </a:defRPr>
            </a:lvl1pPr>
          </a:lstStyle>
          <a:p>
            <a:pPr lvl="0"/>
            <a:endParaRPr lang="en-US"/>
          </a:p>
        </p:txBody>
      </p:sp>
      <p:sp>
        <p:nvSpPr>
          <p:cNvPr id="9" name="Text Placeholder 3">
            <a:extLst>
              <a:ext uri="{FF2B5EF4-FFF2-40B4-BE49-F238E27FC236}">
                <a16:creationId xmlns:a16="http://schemas.microsoft.com/office/drawing/2014/main" id="{4E196E31-7238-4049-821C-D94FDEAEDC56}"/>
              </a:ext>
            </a:extLst>
          </p:cNvPr>
          <p:cNvSpPr>
            <a:spLocks noGrp="1"/>
          </p:cNvSpPr>
          <p:nvPr>
            <p:ph type="body" sz="quarter" idx="29"/>
          </p:nvPr>
        </p:nvSpPr>
        <p:spPr>
          <a:xfrm>
            <a:off x="571500" y="5461818"/>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9851695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hart Example">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759918-59AA-4DFC-90DA-60CD5B2BD6B8}"/>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Square">
            <a:extLst>
              <a:ext uri="{FF2B5EF4-FFF2-40B4-BE49-F238E27FC236}">
                <a16:creationId xmlns:a16="http://schemas.microsoft.com/office/drawing/2014/main" id="{D4662ED0-432E-6C48-8B26-9A21EDA54E6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9" name="TextBox 28">
            <a:extLst>
              <a:ext uri="{FF2B5EF4-FFF2-40B4-BE49-F238E27FC236}">
                <a16:creationId xmlns:a16="http://schemas.microsoft.com/office/drawing/2014/main" id="{EFDF4199-9905-E94D-9EEB-E7016E48C0FC}"/>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bg1"/>
                </a:solidFill>
              </a:defRPr>
            </a:lvl1pPr>
          </a:lstStyle>
          <a:p>
            <a:r>
              <a:rPr lang="en-US"/>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9816"/>
            <a:ext cx="11010900" cy="3719897"/>
          </a:xfrm>
        </p:spPr>
        <p:txBody>
          <a:bodyPr>
            <a:normAutofit/>
          </a:bodyPr>
          <a:lstStyle>
            <a:lvl1pPr marL="0" indent="0">
              <a:buNone/>
              <a:defRPr sz="6000">
                <a:solidFill>
                  <a:schemeClr val="bg1"/>
                </a:solidFill>
              </a:defRPr>
            </a:lvl1pPr>
          </a:lstStyle>
          <a:p>
            <a:pPr lvl="0"/>
            <a:endParaRPr lang="en-US"/>
          </a:p>
        </p:txBody>
      </p:sp>
      <p:pic>
        <p:nvPicPr>
          <p:cNvPr id="11" name="Image" descr="Image">
            <a:extLst>
              <a:ext uri="{FF2B5EF4-FFF2-40B4-BE49-F238E27FC236}">
                <a16:creationId xmlns:a16="http://schemas.microsoft.com/office/drawing/2014/main" id="{B9FFF72B-62D2-4E22-9A98-EF3F6229F4AB}"/>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12" name="Rectangle 11">
            <a:extLst>
              <a:ext uri="{FF2B5EF4-FFF2-40B4-BE49-F238E27FC236}">
                <a16:creationId xmlns:a16="http://schemas.microsoft.com/office/drawing/2014/main" id="{EBD06FF7-C66A-4B8C-9693-1423A8337983}"/>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13" name="Rectangle 12">
            <a:extLst>
              <a:ext uri="{FF2B5EF4-FFF2-40B4-BE49-F238E27FC236}">
                <a16:creationId xmlns:a16="http://schemas.microsoft.com/office/drawing/2014/main" id="{485269BB-7AC7-41A6-BC05-71FDAD0FDBA2}"/>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14" name="Text Placeholder 3">
            <a:extLst>
              <a:ext uri="{FF2B5EF4-FFF2-40B4-BE49-F238E27FC236}">
                <a16:creationId xmlns:a16="http://schemas.microsoft.com/office/drawing/2014/main" id="{222ECF1F-2453-406E-AC0D-F6E6614ECF80}"/>
              </a:ext>
            </a:extLst>
          </p:cNvPr>
          <p:cNvSpPr>
            <a:spLocks noGrp="1"/>
          </p:cNvSpPr>
          <p:nvPr>
            <p:ph type="body" sz="quarter" idx="29"/>
          </p:nvPr>
        </p:nvSpPr>
        <p:spPr>
          <a:xfrm>
            <a:off x="571500" y="5476099"/>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
        <p:nvSpPr>
          <p:cNvPr id="17" name="Rectangle 16">
            <a:extLst>
              <a:ext uri="{FF2B5EF4-FFF2-40B4-BE49-F238E27FC236}">
                <a16:creationId xmlns:a16="http://schemas.microsoft.com/office/drawing/2014/main" id="{16C53A36-6661-45AA-8054-02BA7512E621}"/>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6599770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White">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56CA39C9-EAE4-4511-9CE8-BB4D4B47FC0C}"/>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rgbClr val="525252"/>
                </a:solidFill>
              </a:defRPr>
            </a:lvl1pPr>
          </a:lstStyle>
          <a:p>
            <a:r>
              <a:rPr lang="en-US"/>
              <a:t>Section Break Text Goes Here</a:t>
            </a:r>
          </a:p>
        </p:txBody>
      </p:sp>
      <p:sp>
        <p:nvSpPr>
          <p:cNvPr id="8" name="Text Placeholder 3">
            <a:extLst>
              <a:ext uri="{FF2B5EF4-FFF2-40B4-BE49-F238E27FC236}">
                <a16:creationId xmlns:a16="http://schemas.microsoft.com/office/drawing/2014/main" id="{4B923F7B-306D-4D7E-9DB3-5B163B8D53FC}"/>
              </a:ext>
            </a:extLst>
          </p:cNvPr>
          <p:cNvSpPr>
            <a:spLocks noGrp="1"/>
          </p:cNvSpPr>
          <p:nvPr>
            <p:ph type="body" sz="quarter" idx="29"/>
          </p:nvPr>
        </p:nvSpPr>
        <p:spPr>
          <a:xfrm>
            <a:off x="571500" y="3939750"/>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660600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Break Blue">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B5B8CD-DD94-44E8-9F69-C9075C2E0A93}"/>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721"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Rectangle 12">
            <a:extLst>
              <a:ext uri="{FF2B5EF4-FFF2-40B4-BE49-F238E27FC236}">
                <a16:creationId xmlns:a16="http://schemas.microsoft.com/office/drawing/2014/main" id="{ED4D76E8-466A-4C06-9261-BDE1AA914749}"/>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14" name="Rectangle 13">
            <a:extLst>
              <a:ext uri="{FF2B5EF4-FFF2-40B4-BE49-F238E27FC236}">
                <a16:creationId xmlns:a16="http://schemas.microsoft.com/office/drawing/2014/main" id="{2588B335-02FC-4504-AF46-DF56B2EC52E4}"/>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16" name="Title Text">
            <a:extLst>
              <a:ext uri="{FF2B5EF4-FFF2-40B4-BE49-F238E27FC236}">
                <a16:creationId xmlns:a16="http://schemas.microsoft.com/office/drawing/2014/main" id="{38003A1C-51D1-4427-BFE8-8448E4C61D6B}"/>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bg1"/>
                </a:solidFill>
              </a:defRPr>
            </a:lvl1pPr>
          </a:lstStyle>
          <a:p>
            <a:r>
              <a:rPr lang="en-US"/>
              <a:t>Section Break Text Goes Here</a:t>
            </a:r>
          </a:p>
        </p:txBody>
      </p:sp>
      <p:sp>
        <p:nvSpPr>
          <p:cNvPr id="10" name="Text Placeholder 3">
            <a:extLst>
              <a:ext uri="{FF2B5EF4-FFF2-40B4-BE49-F238E27FC236}">
                <a16:creationId xmlns:a16="http://schemas.microsoft.com/office/drawing/2014/main" id="{130F9DFC-5AE2-4BB1-822C-8EAEAE2CA5F2}"/>
              </a:ext>
            </a:extLst>
          </p:cNvPr>
          <p:cNvSpPr>
            <a:spLocks noGrp="1"/>
          </p:cNvSpPr>
          <p:nvPr>
            <p:ph type="body" sz="quarter" idx="29"/>
          </p:nvPr>
        </p:nvSpPr>
        <p:spPr>
          <a:xfrm>
            <a:off x="571500" y="3948942"/>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F82519BB-51CE-4A9C-AFEF-514971F5D779}"/>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111158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Break Light Blue">
    <p:bg>
      <p:bgPr>
        <a:solidFill>
          <a:schemeClr val="accent2">
            <a:lumMod val="7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07A2BC2-9250-4B6C-8674-1CD30F0A349F}"/>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FE22C60C-8CBC-40B8-ABEA-44BF775A3581}"/>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5" name="Rectangle 14">
            <a:extLst>
              <a:ext uri="{FF2B5EF4-FFF2-40B4-BE49-F238E27FC236}">
                <a16:creationId xmlns:a16="http://schemas.microsoft.com/office/drawing/2014/main" id="{68A864FA-3818-4931-B452-798F1E7F5A67}"/>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16" name="Rectangle 15">
            <a:extLst>
              <a:ext uri="{FF2B5EF4-FFF2-40B4-BE49-F238E27FC236}">
                <a16:creationId xmlns:a16="http://schemas.microsoft.com/office/drawing/2014/main" id="{48FC8DFF-85CB-4435-B144-6A1DC4093482}"/>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17" name="Title Text">
            <a:extLst>
              <a:ext uri="{FF2B5EF4-FFF2-40B4-BE49-F238E27FC236}">
                <a16:creationId xmlns:a16="http://schemas.microsoft.com/office/drawing/2014/main" id="{5844F860-03F8-4657-A6E6-4E8919DD4FFF}"/>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bg1"/>
                </a:solidFill>
              </a:defRPr>
            </a:lvl1pPr>
          </a:lstStyle>
          <a:p>
            <a:r>
              <a:rPr lang="en-US"/>
              <a:t>Section Break Text Goes Here</a:t>
            </a:r>
          </a:p>
        </p:txBody>
      </p:sp>
      <p:sp>
        <p:nvSpPr>
          <p:cNvPr id="11" name="Text Placeholder 3">
            <a:extLst>
              <a:ext uri="{FF2B5EF4-FFF2-40B4-BE49-F238E27FC236}">
                <a16:creationId xmlns:a16="http://schemas.microsoft.com/office/drawing/2014/main" id="{ADACC9CB-1B2F-42BF-8D9F-62EC595FEA6C}"/>
              </a:ext>
            </a:extLst>
          </p:cNvPr>
          <p:cNvSpPr>
            <a:spLocks noGrp="1"/>
          </p:cNvSpPr>
          <p:nvPr>
            <p:ph type="body" sz="quarter" idx="29"/>
          </p:nvPr>
        </p:nvSpPr>
        <p:spPr>
          <a:xfrm>
            <a:off x="571500" y="3964420"/>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69130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4C58A6BF-BF0D-4749-B07B-7C0A27747D42}"/>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697" name="Square"/>
          <p:cNvSpPr/>
          <p:nvPr/>
        </p:nvSpPr>
        <p:spPr>
          <a:xfrm>
            <a:off x="709974" y="2295859"/>
            <a:ext cx="318638" cy="318638"/>
          </a:xfrm>
          <a:prstGeom prst="rect">
            <a:avLst/>
          </a:prstGeom>
          <a:solidFill>
            <a:srgbClr val="00C7FD"/>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98" name="Square"/>
          <p:cNvSpPr/>
          <p:nvPr/>
        </p:nvSpPr>
        <p:spPr>
          <a:xfrm>
            <a:off x="536812"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99" name="Square"/>
          <p:cNvSpPr/>
          <p:nvPr/>
        </p:nvSpPr>
        <p:spPr>
          <a:xfrm>
            <a:off x="709974"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700" name="Rectangle"/>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705"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8" name="TextBox 17">
            <a:extLst>
              <a:ext uri="{FF2B5EF4-FFF2-40B4-BE49-F238E27FC236}">
                <a16:creationId xmlns:a16="http://schemas.microsoft.com/office/drawing/2014/main" id="{F5846515-4871-AA4D-B71A-1561CC2E370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Rectangle 18">
            <a:extLst>
              <a:ext uri="{FF2B5EF4-FFF2-40B4-BE49-F238E27FC236}">
                <a16:creationId xmlns:a16="http://schemas.microsoft.com/office/drawing/2014/main" id="{D5D8740F-FED9-4D14-9DF3-3BA84ADF820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0" name="Rectangle 19">
            <a:extLst>
              <a:ext uri="{FF2B5EF4-FFF2-40B4-BE49-F238E27FC236}">
                <a16:creationId xmlns:a16="http://schemas.microsoft.com/office/drawing/2014/main" id="{1DEF55E0-947C-4281-8A2A-E59398C246AB}"/>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23" name="Title Text">
            <a:extLst>
              <a:ext uri="{FF2B5EF4-FFF2-40B4-BE49-F238E27FC236}">
                <a16:creationId xmlns:a16="http://schemas.microsoft.com/office/drawing/2014/main" id="{5F192548-45E5-4F50-A32B-E61F6CFA996F}"/>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4" name="Text Placeholder 3">
            <a:extLst>
              <a:ext uri="{FF2B5EF4-FFF2-40B4-BE49-F238E27FC236}">
                <a16:creationId xmlns:a16="http://schemas.microsoft.com/office/drawing/2014/main" id="{38703551-AC59-4BD9-8B3C-616B6DFB3DB4}"/>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9294011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2">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3B808FDC-D2A2-42EB-B356-E69E4A048F8E}"/>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2" name="Rectangle">
            <a:extLst>
              <a:ext uri="{FF2B5EF4-FFF2-40B4-BE49-F238E27FC236}">
                <a16:creationId xmlns:a16="http://schemas.microsoft.com/office/drawing/2014/main" id="{8A1BD37C-2C85-4873-ABDD-4B358A87ED4B}"/>
              </a:ext>
            </a:extLst>
          </p:cNvPr>
          <p:cNvSpPr/>
          <p:nvPr userDrawn="1"/>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0" name="Square"/>
          <p:cNvSpPr/>
          <p:nvPr/>
        </p:nvSpPr>
        <p:spPr>
          <a:xfrm>
            <a:off x="707513" y="2295859"/>
            <a:ext cx="318638" cy="318638"/>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71" name="Square"/>
          <p:cNvSpPr/>
          <p:nvPr/>
        </p:nvSpPr>
        <p:spPr>
          <a:xfrm>
            <a:off x="533946" y="2122317"/>
            <a:ext cx="174318" cy="174318"/>
          </a:xfrm>
          <a:prstGeom prst="rect">
            <a:avLst/>
          </a:prstGeom>
          <a:solidFill>
            <a:srgbClr val="F6CB4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2" name="Square"/>
          <p:cNvSpPr/>
          <p:nvPr/>
        </p:nvSpPr>
        <p:spPr>
          <a:xfrm>
            <a:off x="707513" y="2023075"/>
            <a:ext cx="98724" cy="98723"/>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673"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9" name="TextBox 18">
            <a:extLst>
              <a:ext uri="{FF2B5EF4-FFF2-40B4-BE49-F238E27FC236}">
                <a16:creationId xmlns:a16="http://schemas.microsoft.com/office/drawing/2014/main" id="{C90FD0E6-78D1-5F44-A938-3A961F43FACD}"/>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25002A24-73D0-4602-A8A1-5D9281BAF934}"/>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431659E3-0873-4033-A7E2-31DB4A07B08A}"/>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0" name="Rectangle 19">
            <a:extLst>
              <a:ext uri="{FF2B5EF4-FFF2-40B4-BE49-F238E27FC236}">
                <a16:creationId xmlns:a16="http://schemas.microsoft.com/office/drawing/2014/main" id="{C660C086-3964-411C-85AF-F720D5E83519}"/>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25" name="Title Text">
            <a:extLst>
              <a:ext uri="{FF2B5EF4-FFF2-40B4-BE49-F238E27FC236}">
                <a16:creationId xmlns:a16="http://schemas.microsoft.com/office/drawing/2014/main" id="{1F252960-CAAB-483D-8A6A-5882E4B6282A}"/>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4" name="Text Placeholder 3">
            <a:extLst>
              <a:ext uri="{FF2B5EF4-FFF2-40B4-BE49-F238E27FC236}">
                <a16:creationId xmlns:a16="http://schemas.microsoft.com/office/drawing/2014/main" id="{AAFA146E-21CD-4BD6-A89D-E6C5A6850811}"/>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206316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p:bg>
      <p:bgPr>
        <a:solidFill>
          <a:schemeClr val="accent2"/>
        </a:solidFill>
        <a:effectLst/>
      </p:bgPr>
    </p:bg>
    <p:spTree>
      <p:nvGrpSpPr>
        <p:cNvPr id="1" name=""/>
        <p:cNvGrpSpPr/>
        <p:nvPr/>
      </p:nvGrpSpPr>
      <p:grpSpPr>
        <a:xfrm>
          <a:off x="0" y="0"/>
          <a:ext cx="0" cy="0"/>
          <a:chOff x="0" y="0"/>
          <a:chExt cx="0" cy="0"/>
        </a:xfrm>
      </p:grpSpPr>
      <p:sp>
        <p:nvSpPr>
          <p:cNvPr id="20" name="Square">
            <a:extLst>
              <a:ext uri="{FF2B5EF4-FFF2-40B4-BE49-F238E27FC236}">
                <a16:creationId xmlns:a16="http://schemas.microsoft.com/office/drawing/2014/main" id="{FE9A3852-307B-4677-A2E2-D7DC495E366A}"/>
              </a:ext>
            </a:extLst>
          </p:cNvPr>
          <p:cNvSpPr/>
          <p:nvPr userDrawn="1"/>
        </p:nvSpPr>
        <p:spPr>
          <a:xfrm>
            <a:off x="11741697" y="6405280"/>
            <a:ext cx="450068" cy="450068"/>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1" name="Rectangle">
            <a:extLst>
              <a:ext uri="{FF2B5EF4-FFF2-40B4-BE49-F238E27FC236}">
                <a16:creationId xmlns:a16="http://schemas.microsoft.com/office/drawing/2014/main" id="{1E9FE6C1-27FB-467A-8BF9-B80A0C35FEDB}"/>
              </a:ext>
            </a:extLst>
          </p:cNvPr>
          <p:cNvSpPr/>
          <p:nvPr userDrawn="1"/>
        </p:nvSpPr>
        <p:spPr>
          <a:xfrm>
            <a:off x="5814183" y="402558"/>
            <a:ext cx="5927511" cy="6003471"/>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1" name="Square">
            <a:extLst>
              <a:ext uri="{FF2B5EF4-FFF2-40B4-BE49-F238E27FC236}">
                <a16:creationId xmlns:a16="http://schemas.microsoft.com/office/drawing/2014/main" id="{C93C8C2E-66DD-E64F-BD60-42EBDC0E958E}"/>
              </a:ext>
            </a:extLst>
          </p:cNvPr>
          <p:cNvSpPr/>
          <p:nvPr userDrawn="1"/>
        </p:nvSpPr>
        <p:spPr>
          <a:xfrm>
            <a:off x="707513" y="2295859"/>
            <a:ext cx="318638" cy="318638"/>
          </a:xfrm>
          <a:prstGeom prst="rect">
            <a:avLst/>
          </a:prstGeom>
          <a:solidFill>
            <a:srgbClr val="004A86"/>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A14FBD-B953-BA4F-8F83-DE73E3C37290}"/>
              </a:ext>
            </a:extLst>
          </p:cNvPr>
          <p:cNvSpPr/>
          <p:nvPr userDrawn="1"/>
        </p:nvSpPr>
        <p:spPr>
          <a:xfrm>
            <a:off x="533946"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7" name="Square">
            <a:extLst>
              <a:ext uri="{FF2B5EF4-FFF2-40B4-BE49-F238E27FC236}">
                <a16:creationId xmlns:a16="http://schemas.microsoft.com/office/drawing/2014/main" id="{59044771-2E3B-C941-8593-8E508F542287}"/>
              </a:ext>
            </a:extLst>
          </p:cNvPr>
          <p:cNvSpPr/>
          <p:nvPr userDrawn="1"/>
        </p:nvSpPr>
        <p:spPr>
          <a:xfrm>
            <a:off x="707513"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5C1E74A4-2107-4448-BA31-9630404A452B}"/>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19" name="Rectangle 18">
            <a:extLst>
              <a:ext uri="{FF2B5EF4-FFF2-40B4-BE49-F238E27FC236}">
                <a16:creationId xmlns:a16="http://schemas.microsoft.com/office/drawing/2014/main" id="{1DABA887-D95E-434F-B1E9-73FC7AE8C2A8}"/>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23" name="Title Text">
            <a:extLst>
              <a:ext uri="{FF2B5EF4-FFF2-40B4-BE49-F238E27FC236}">
                <a16:creationId xmlns:a16="http://schemas.microsoft.com/office/drawing/2014/main" id="{5E5861BF-901F-47D4-91BC-0B353503F232}"/>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8" name="Text Placeholder 3">
            <a:extLst>
              <a:ext uri="{FF2B5EF4-FFF2-40B4-BE49-F238E27FC236}">
                <a16:creationId xmlns:a16="http://schemas.microsoft.com/office/drawing/2014/main" id="{3BA33390-07D4-4E2C-BDA6-AE147B9075AE}"/>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8480091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Blue B">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Text Placeholder 2">
            <a:extLst>
              <a:ext uri="{FF2B5EF4-FFF2-40B4-BE49-F238E27FC236}">
                <a16:creationId xmlns:a16="http://schemas.microsoft.com/office/drawing/2014/main" id="{6E706504-BEDA-1441-8BC1-243269FBBCB8}"/>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a:t>75 </a:t>
            </a:r>
            <a:r>
              <a:rPr lang="en-US" err="1"/>
              <a:t>pt</a:t>
            </a:r>
            <a:r>
              <a:rPr lang="en-US"/>
              <a:t> Intel Clear Light</a:t>
            </a:r>
            <a:endParaRPr/>
          </a:p>
        </p:txBody>
      </p:sp>
      <p:sp>
        <p:nvSpPr>
          <p:cNvPr id="21" name="Text Placeholder 6">
            <a:extLst>
              <a:ext uri="{FF2B5EF4-FFF2-40B4-BE49-F238E27FC236}">
                <a16:creationId xmlns:a16="http://schemas.microsoft.com/office/drawing/2014/main" id="{71E0DDC0-B435-4D0B-837E-0E27121099BC}"/>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sp>
        <p:nvSpPr>
          <p:cNvPr id="10" name="Square">
            <a:extLst>
              <a:ext uri="{FF2B5EF4-FFF2-40B4-BE49-F238E27FC236}">
                <a16:creationId xmlns:a16="http://schemas.microsoft.com/office/drawing/2014/main" id="{5F1BD0FC-D3B7-4D2E-989A-64ED187DAF99}"/>
              </a:ext>
            </a:extLst>
          </p:cNvPr>
          <p:cNvSpPr/>
          <p:nvPr userDrawn="1"/>
        </p:nvSpPr>
        <p:spPr>
          <a:xfrm>
            <a:off x="861107" y="5390896"/>
            <a:ext cx="607299" cy="607299"/>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3D2DE0DF-793A-4E90-BB4C-004CD646F4EF}"/>
              </a:ext>
            </a:extLst>
          </p:cNvPr>
          <p:cNvSpPr/>
          <p:nvPr userDrawn="1"/>
        </p:nvSpPr>
        <p:spPr>
          <a:xfrm>
            <a:off x="576067" y="5108797"/>
            <a:ext cx="286654" cy="282073"/>
          </a:xfrm>
          <a:prstGeom prst="rect">
            <a:avLst/>
          </a:prstGeom>
          <a:solidFill>
            <a:schemeClr val="accent3"/>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C39C59F8-1EBA-44B6-940C-E67247F76722}"/>
              </a:ext>
            </a:extLst>
          </p:cNvPr>
          <p:cNvSpPr/>
          <p:nvPr userDrawn="1"/>
        </p:nvSpPr>
        <p:spPr>
          <a:xfrm>
            <a:off x="861107" y="4952474"/>
            <a:ext cx="157461" cy="157461"/>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nvGrpSpPr>
          <p:cNvPr id="14" name="Group 13">
            <a:extLst>
              <a:ext uri="{FF2B5EF4-FFF2-40B4-BE49-F238E27FC236}">
                <a16:creationId xmlns:a16="http://schemas.microsoft.com/office/drawing/2014/main" id="{25251DAF-788D-46D0-84B3-34DFEE6262F3}"/>
              </a:ext>
            </a:extLst>
          </p:cNvPr>
          <p:cNvGrpSpPr/>
          <p:nvPr userDrawn="1"/>
        </p:nvGrpSpPr>
        <p:grpSpPr>
          <a:xfrm>
            <a:off x="1468406" y="5995719"/>
            <a:ext cx="1059754" cy="396801"/>
            <a:chOff x="1314450" y="6391094"/>
            <a:chExt cx="1123377" cy="420623"/>
          </a:xfrm>
        </p:grpSpPr>
        <p:sp>
          <p:nvSpPr>
            <p:cNvPr id="15" name="Freeform: Shape 14">
              <a:extLst>
                <a:ext uri="{FF2B5EF4-FFF2-40B4-BE49-F238E27FC236}">
                  <a16:creationId xmlns:a16="http://schemas.microsoft.com/office/drawing/2014/main" id="{A050DF4B-855E-41F4-9B0B-9B0BA01FB4FE}"/>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5E76890-19E8-4E79-B88A-5E246700E0DB}"/>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094D935-4B06-467E-ACD3-E78CD1B86EE3}"/>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3E1BDA4-68F2-4FA3-BD91-CBC85BF15A79}"/>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850017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 Content Gray">
    <p:bg>
      <p:bgPr>
        <a:solidFill>
          <a:schemeClr val="bg1">
            <a:lumMod val="95000"/>
          </a:schemeClr>
        </a:solidFill>
        <a:effectLst/>
      </p:bgPr>
    </p:bg>
    <p:spTree>
      <p:nvGrpSpPr>
        <p:cNvPr id="1" name=""/>
        <p:cNvGrpSpPr/>
        <p:nvPr/>
      </p:nvGrpSpPr>
      <p:grpSpPr>
        <a:xfrm>
          <a:off x="0" y="0"/>
          <a:ext cx="0" cy="0"/>
          <a:chOff x="0" y="0"/>
          <a:chExt cx="0" cy="0"/>
        </a:xfrm>
      </p:grpSpPr>
      <p:sp>
        <p:nvSpPr>
          <p:cNvPr id="12" name="Square">
            <a:extLst>
              <a:ext uri="{FF2B5EF4-FFF2-40B4-BE49-F238E27FC236}">
                <a16:creationId xmlns:a16="http://schemas.microsoft.com/office/drawing/2014/main" id="{55D0C779-F23A-40CE-B4C7-842A10085F59}"/>
              </a:ext>
            </a:extLst>
          </p:cNvPr>
          <p:cNvSpPr/>
          <p:nvPr userDrawn="1"/>
        </p:nvSpPr>
        <p:spPr>
          <a:xfrm>
            <a:off x="11741697" y="6405280"/>
            <a:ext cx="450068" cy="450068"/>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Rectangle">
            <a:extLst>
              <a:ext uri="{FF2B5EF4-FFF2-40B4-BE49-F238E27FC236}">
                <a16:creationId xmlns:a16="http://schemas.microsoft.com/office/drawing/2014/main" id="{1EFAB719-B3C2-4520-AFF9-4A06F169DB2B}"/>
              </a:ext>
            </a:extLst>
          </p:cNvPr>
          <p:cNvSpPr/>
          <p:nvPr userDrawn="1"/>
        </p:nvSpPr>
        <p:spPr>
          <a:xfrm>
            <a:off x="5814183" y="402558"/>
            <a:ext cx="5927511" cy="6003471"/>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511" name="Rectangle"/>
          <p:cNvSpPr/>
          <p:nvPr/>
        </p:nvSpPr>
        <p:spPr>
          <a:xfrm>
            <a:off x="5815052" y="401865"/>
            <a:ext cx="5927511" cy="6003471"/>
          </a:xfrm>
          <a:prstGeom prst="rect">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0" name="Content Placeholder 2">
            <a:extLst>
              <a:ext uri="{FF2B5EF4-FFF2-40B4-BE49-F238E27FC236}">
                <a16:creationId xmlns:a16="http://schemas.microsoft.com/office/drawing/2014/main" id="{D197FC80-1304-44AF-BD9E-CFB8D3B37C99}"/>
              </a:ext>
            </a:extLst>
          </p:cNvPr>
          <p:cNvSpPr>
            <a:spLocks noGrp="1"/>
          </p:cNvSpPr>
          <p:nvPr>
            <p:ph sz="quarter" idx="27"/>
          </p:nvPr>
        </p:nvSpPr>
        <p:spPr>
          <a:xfrm>
            <a:off x="6394450" y="1974850"/>
            <a:ext cx="4852988" cy="370363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Text">
            <a:extLst>
              <a:ext uri="{FF2B5EF4-FFF2-40B4-BE49-F238E27FC236}">
                <a16:creationId xmlns:a16="http://schemas.microsoft.com/office/drawing/2014/main" id="{1B60A262-0CE7-4C6B-B734-0B0EA0F1A4A3}"/>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2"/>
                </a:solidFill>
              </a:defRPr>
            </a:lvl1pPr>
          </a:lstStyle>
          <a:p>
            <a:r>
              <a:rPr lang="en-US"/>
              <a:t>Title Text Goes Here</a:t>
            </a:r>
          </a:p>
        </p:txBody>
      </p:sp>
      <p:sp>
        <p:nvSpPr>
          <p:cNvPr id="11" name="Text Placeholder 3">
            <a:extLst>
              <a:ext uri="{FF2B5EF4-FFF2-40B4-BE49-F238E27FC236}">
                <a16:creationId xmlns:a16="http://schemas.microsoft.com/office/drawing/2014/main" id="{7B80F0DD-816B-4E0B-8C85-8413DB8C70E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2"/>
                </a:solidFill>
                <a:latin typeface="+mn-lt"/>
              </a:defRPr>
            </a:lvl1pPr>
            <a:lvl2pPr marL="228600" indent="0">
              <a:buNone/>
              <a:defRPr/>
            </a:lvl2pPr>
          </a:lstStyle>
          <a:p>
            <a:pPr lvl="0"/>
            <a:r>
              <a:rPr lang="en-US"/>
              <a:t>Click to edit Master text styles</a:t>
            </a:r>
          </a:p>
        </p:txBody>
      </p:sp>
      <p:sp>
        <p:nvSpPr>
          <p:cNvPr id="13" name="TextBox 12">
            <a:extLst>
              <a:ext uri="{FF2B5EF4-FFF2-40B4-BE49-F238E27FC236}">
                <a16:creationId xmlns:a16="http://schemas.microsoft.com/office/drawing/2014/main" id="{4578484E-3DC4-4DF6-819B-FDDDA6F166CB}"/>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29496664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3">
    <p:bg>
      <p:bgPr>
        <a:solidFill>
          <a:schemeClr val="accent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itle Text">
            <a:extLst>
              <a:ext uri="{FF2B5EF4-FFF2-40B4-BE49-F238E27FC236}">
                <a16:creationId xmlns:a16="http://schemas.microsoft.com/office/drawing/2014/main" id="{72D74CEB-BA0A-43F1-82CE-384185B612C9}"/>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1" name="Text Placeholder 3">
            <a:extLst>
              <a:ext uri="{FF2B5EF4-FFF2-40B4-BE49-F238E27FC236}">
                <a16:creationId xmlns:a16="http://schemas.microsoft.com/office/drawing/2014/main" id="{50F55EEA-3D90-42F4-B8D0-30E0374D2A5B}"/>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84CCC3F4-FFF1-4AD9-8605-41A61B8926CF}"/>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Square">
            <a:extLst>
              <a:ext uri="{FF2B5EF4-FFF2-40B4-BE49-F238E27FC236}">
                <a16:creationId xmlns:a16="http://schemas.microsoft.com/office/drawing/2014/main" id="{C4A06178-9ACC-4082-8329-4A9A5992450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0" name="TextBox 19">
            <a:extLst>
              <a:ext uri="{FF2B5EF4-FFF2-40B4-BE49-F238E27FC236}">
                <a16:creationId xmlns:a16="http://schemas.microsoft.com/office/drawing/2014/main" id="{DC922DFF-5663-40DE-9B54-4149EDB7740E}"/>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22" name="Image" descr="Image">
            <a:extLst>
              <a:ext uri="{FF2B5EF4-FFF2-40B4-BE49-F238E27FC236}">
                <a16:creationId xmlns:a16="http://schemas.microsoft.com/office/drawing/2014/main" id="{E5997704-33EA-4D7D-8B55-E46DD2216814}"/>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3" name="Rectangle 22">
            <a:extLst>
              <a:ext uri="{FF2B5EF4-FFF2-40B4-BE49-F238E27FC236}">
                <a16:creationId xmlns:a16="http://schemas.microsoft.com/office/drawing/2014/main" id="{3C3544D4-6B59-4B11-BC0E-2FD48F693641}"/>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4" name="Rectangle 23">
            <a:extLst>
              <a:ext uri="{FF2B5EF4-FFF2-40B4-BE49-F238E27FC236}">
                <a16:creationId xmlns:a16="http://schemas.microsoft.com/office/drawing/2014/main" id="{562FEA03-1122-4C36-ACD1-DA42FB8A03DC}"/>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25" name="Rectangle 24">
            <a:extLst>
              <a:ext uri="{FF2B5EF4-FFF2-40B4-BE49-F238E27FC236}">
                <a16:creationId xmlns:a16="http://schemas.microsoft.com/office/drawing/2014/main" id="{373D4EB9-5CAF-4B81-91EA-AD490D0B13E4}"/>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7213944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2">
    <p:bg>
      <p:bgPr>
        <a:solidFill>
          <a:schemeClr val="accent2">
            <a:lumMod val="75000"/>
          </a:schemeClr>
        </a:solid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Text">
            <a:extLst>
              <a:ext uri="{FF2B5EF4-FFF2-40B4-BE49-F238E27FC236}">
                <a16:creationId xmlns:a16="http://schemas.microsoft.com/office/drawing/2014/main" id="{6A03358B-3D25-4A6D-85E6-54F235A943A8}"/>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2" name="Text Placeholder 3">
            <a:extLst>
              <a:ext uri="{FF2B5EF4-FFF2-40B4-BE49-F238E27FC236}">
                <a16:creationId xmlns:a16="http://schemas.microsoft.com/office/drawing/2014/main" id="{F8EBE803-6659-42A1-A094-94B9EF7ABC2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
        <p:nvSpPr>
          <p:cNvPr id="15" name="Rectangle 14">
            <a:extLst>
              <a:ext uri="{FF2B5EF4-FFF2-40B4-BE49-F238E27FC236}">
                <a16:creationId xmlns:a16="http://schemas.microsoft.com/office/drawing/2014/main" id="{DC0D4B91-0BAF-46EC-9A7C-9D57C3224A9C}"/>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4B30B67E-5DCD-4732-882C-64DE9CC86419}"/>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18" name="Image" descr="Image">
            <a:extLst>
              <a:ext uri="{FF2B5EF4-FFF2-40B4-BE49-F238E27FC236}">
                <a16:creationId xmlns:a16="http://schemas.microsoft.com/office/drawing/2014/main" id="{2F70C4FC-7A21-4AFA-8998-5EAB2E19CBCA}"/>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2" name="Rectangle 21">
            <a:extLst>
              <a:ext uri="{FF2B5EF4-FFF2-40B4-BE49-F238E27FC236}">
                <a16:creationId xmlns:a16="http://schemas.microsoft.com/office/drawing/2014/main" id="{8D716FF7-59F9-414F-85CD-8E23360D2B4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4" name="Rectangle 23">
            <a:extLst>
              <a:ext uri="{FF2B5EF4-FFF2-40B4-BE49-F238E27FC236}">
                <a16:creationId xmlns:a16="http://schemas.microsoft.com/office/drawing/2014/main" id="{AD4273EB-E90B-42F7-8CE9-6A1713A08CA3}"/>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25" name="Rectangle 24">
            <a:extLst>
              <a:ext uri="{FF2B5EF4-FFF2-40B4-BE49-F238E27FC236}">
                <a16:creationId xmlns:a16="http://schemas.microsoft.com/office/drawing/2014/main" id="{F98FFA5B-1C6A-486A-A0FE-02206FCDC54A}"/>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2754727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Sub White">
    <p:spTree>
      <p:nvGrpSpPr>
        <p:cNvPr id="1" name=""/>
        <p:cNvGrpSpPr/>
        <p:nvPr/>
      </p:nvGrpSpPr>
      <p:grpSpPr>
        <a:xfrm>
          <a:off x="0" y="0"/>
          <a:ext cx="0" cy="0"/>
          <a:chOff x="0" y="0"/>
          <a:chExt cx="0" cy="0"/>
        </a:xfrm>
      </p:grpSpPr>
      <p:graphicFrame>
        <p:nvGraphicFramePr>
          <p:cNvPr id="13" name="Chart 5">
            <a:extLst>
              <a:ext uri="{FF2B5EF4-FFF2-40B4-BE49-F238E27FC236}">
                <a16:creationId xmlns:a16="http://schemas.microsoft.com/office/drawing/2014/main" id="{F0529FEA-BEC4-644C-94EE-601D5BED26F3}"/>
              </a:ext>
            </a:extLst>
          </p:cNvPr>
          <p:cNvGraphicFramePr/>
          <p:nvPr userDrawn="1">
            <p:extLst>
              <p:ext uri="{D42A27DB-BD31-4B8C-83A1-F6EECF244321}">
                <p14:modId xmlns:p14="http://schemas.microsoft.com/office/powerpoint/2010/main" val="680995965"/>
              </p:ext>
            </p:extLst>
          </p:nvPr>
        </p:nvGraphicFramePr>
        <p:xfrm>
          <a:off x="7201593" y="1799047"/>
          <a:ext cx="3472287" cy="402567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Text">
            <a:extLst>
              <a:ext uri="{FF2B5EF4-FFF2-40B4-BE49-F238E27FC236}">
                <a16:creationId xmlns:a16="http://schemas.microsoft.com/office/drawing/2014/main" id="{0EA1A176-5931-41CA-86D5-15FC4398AA40}"/>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accent1"/>
                </a:solidFill>
              </a:defRPr>
            </a:lvl1pPr>
          </a:lstStyle>
          <a:p>
            <a:r>
              <a:rPr lang="en-US"/>
              <a:t>48pt Intel Clear Light Body. For content that is not a section, but has a big idea in text only.</a:t>
            </a:r>
          </a:p>
        </p:txBody>
      </p:sp>
      <p:sp>
        <p:nvSpPr>
          <p:cNvPr id="8" name="Rectangle 7">
            <a:extLst>
              <a:ext uri="{FF2B5EF4-FFF2-40B4-BE49-F238E27FC236}">
                <a16:creationId xmlns:a16="http://schemas.microsoft.com/office/drawing/2014/main" id="{597652EB-8B2D-46CC-B147-89A4C26A2D8F}"/>
              </a:ext>
            </a:extLst>
          </p:cNvPr>
          <p:cNvSpPr/>
          <p:nvPr userDrawn="1"/>
        </p:nvSpPr>
        <p:spPr>
          <a:xfrm>
            <a:off x="0" y="0"/>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571A480A-B7B4-498C-9868-A91E2651D429}"/>
              </a:ext>
            </a:extLst>
          </p:cNvPr>
          <p:cNvSpPr/>
          <p:nvPr userDrawn="1"/>
        </p:nvSpPr>
        <p:spPr>
          <a:xfrm rot="5400000">
            <a:off x="-2978450"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5111878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amp; Sub Blue">
    <p:bg>
      <p:bgPr>
        <a:solidFill>
          <a:schemeClr val="tx2"/>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1"/>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41A778AB-F6EC-4101-87E6-DECF7944E661}"/>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9" name="Rectangle 8">
            <a:extLst>
              <a:ext uri="{FF2B5EF4-FFF2-40B4-BE49-F238E27FC236}">
                <a16:creationId xmlns:a16="http://schemas.microsoft.com/office/drawing/2014/main" id="{F6E1F1A6-2FDF-4676-B713-F9746DD3A821}"/>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10" name="Title Text">
            <a:extLst>
              <a:ext uri="{FF2B5EF4-FFF2-40B4-BE49-F238E27FC236}">
                <a16:creationId xmlns:a16="http://schemas.microsoft.com/office/drawing/2014/main" id="{E400EEBB-F912-40CA-A759-DEFE15164979}"/>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bg1"/>
                </a:solidFill>
              </a:defRPr>
            </a:lvl1pPr>
          </a:lstStyle>
          <a:p>
            <a:r>
              <a:rPr lang="en-US"/>
              <a:t>48pt Intel Clear Light Body. For content that is not a section, but has a big idea in text only.</a:t>
            </a:r>
          </a:p>
        </p:txBody>
      </p:sp>
    </p:spTree>
    <p:extLst>
      <p:ext uri="{BB962C8B-B14F-4D97-AF65-F5344CB8AC3E}">
        <p14:creationId xmlns:p14="http://schemas.microsoft.com/office/powerpoint/2010/main" val="40376529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mp; Sub Light Blue">
    <p:bg>
      <p:bgPr>
        <a:solidFill>
          <a:srgbClr val="00C7FD"/>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2">
              <a:lumMod val="75000"/>
            </a:schemeClr>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52E60B70-5DF3-4398-B558-301661292DF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9" name="Rectangle 8">
            <a:extLst>
              <a:ext uri="{FF2B5EF4-FFF2-40B4-BE49-F238E27FC236}">
                <a16:creationId xmlns:a16="http://schemas.microsoft.com/office/drawing/2014/main" id="{EC2CF38D-B95A-4CD5-8F7D-86EA9C709AD4}"/>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10" name="Title Text">
            <a:extLst>
              <a:ext uri="{FF2B5EF4-FFF2-40B4-BE49-F238E27FC236}">
                <a16:creationId xmlns:a16="http://schemas.microsoft.com/office/drawing/2014/main" id="{93B25211-1805-4C17-8545-7E02A6786392}"/>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bg1"/>
                </a:solidFill>
              </a:defRPr>
            </a:lvl1pPr>
          </a:lstStyle>
          <a:p>
            <a:r>
              <a:rPr lang="en-US"/>
              <a:t>48pt Intel Clear Light Body. For content that is not a section, but has a big idea in text only.</a:t>
            </a:r>
          </a:p>
        </p:txBody>
      </p:sp>
    </p:spTree>
    <p:extLst>
      <p:ext uri="{BB962C8B-B14F-4D97-AF65-F5344CB8AC3E}">
        <p14:creationId xmlns:p14="http://schemas.microsoft.com/office/powerpoint/2010/main" val="31637642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99949" y="2409775"/>
            <a:ext cx="4080108" cy="1521396"/>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0083188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B7DCC-BAA8-41F9-B3C1-1C098E71B3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774E51-22E1-4DFE-BBB9-EEDB8A751D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1C763-8518-462A-8EEC-4C8D52331412}"/>
              </a:ext>
            </a:extLst>
          </p:cNvPr>
          <p:cNvSpPr>
            <a:spLocks noGrp="1"/>
          </p:cNvSpPr>
          <p:nvPr>
            <p:ph type="dt" sz="half" idx="10"/>
          </p:nvPr>
        </p:nvSpPr>
        <p:spPr/>
        <p:txBody>
          <a:bodyPr/>
          <a:lstStyle/>
          <a:p>
            <a:fld id="{B9D518B7-D652-4131-AA70-63B1296853C8}" type="datetimeFigureOut">
              <a:rPr lang="en-US" smtClean="0"/>
              <a:t>8/18/2022</a:t>
            </a:fld>
            <a:endParaRPr lang="en-US"/>
          </a:p>
        </p:txBody>
      </p:sp>
      <p:sp>
        <p:nvSpPr>
          <p:cNvPr id="5" name="Footer Placeholder 4">
            <a:extLst>
              <a:ext uri="{FF2B5EF4-FFF2-40B4-BE49-F238E27FC236}">
                <a16:creationId xmlns:a16="http://schemas.microsoft.com/office/drawing/2014/main" id="{2F433090-7075-482A-8429-021D01B3A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D152A-9D06-4119-9002-990A6413FFF7}"/>
              </a:ext>
            </a:extLst>
          </p:cNvPr>
          <p:cNvSpPr>
            <a:spLocks noGrp="1"/>
          </p:cNvSpPr>
          <p:nvPr>
            <p:ph type="sldNum" sz="quarter" idx="12"/>
          </p:nvPr>
        </p:nvSpPr>
        <p:spPr/>
        <p:txBody>
          <a:bodyPr/>
          <a:lstStyle/>
          <a:p>
            <a:fld id="{7FB43511-3650-4725-8EB2-1CB44DCB63EF}" type="slidenum">
              <a:rPr lang="en-US" smtClean="0"/>
              <a:t>‹#›</a:t>
            </a:fld>
            <a:endParaRPr lang="en-US"/>
          </a:p>
        </p:txBody>
      </p:sp>
    </p:spTree>
    <p:extLst>
      <p:ext uri="{BB962C8B-B14F-4D97-AF65-F5344CB8AC3E}">
        <p14:creationId xmlns:p14="http://schemas.microsoft.com/office/powerpoint/2010/main" val="99717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137" name="Rectangle"/>
          <p:cNvSpPr/>
          <p:nvPr/>
        </p:nvSpPr>
        <p:spPr>
          <a:xfrm>
            <a:off x="1466513" y="-28456"/>
            <a:ext cx="3430768" cy="5421617"/>
          </a:xfrm>
          <a:prstGeom prst="rect">
            <a:avLst/>
          </a:prstGeom>
          <a:solidFill>
            <a:srgbClr val="E7E7E7">
              <a:alpha val="39000"/>
            </a:srgb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22" name="Title Text">
            <a:extLst>
              <a:ext uri="{FF2B5EF4-FFF2-40B4-BE49-F238E27FC236}">
                <a16:creationId xmlns:a16="http://schemas.microsoft.com/office/drawing/2014/main" id="{82EC668F-6093-6548-B182-47568630A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7500">
                <a:solidFill>
                  <a:srgbClr val="525252"/>
                </a:solidFill>
              </a:defRPr>
            </a:lvl1pPr>
          </a:lstStyle>
          <a:p>
            <a:r>
              <a:rPr lang="en-US"/>
              <a:t>75 </a:t>
            </a:r>
            <a:r>
              <a:rPr lang="en-US" err="1"/>
              <a:t>pt</a:t>
            </a:r>
            <a:r>
              <a:rPr lang="en-US"/>
              <a:t> Intel Clear</a:t>
            </a:r>
            <a:endParaRPr/>
          </a:p>
        </p:txBody>
      </p:sp>
      <p:sp>
        <p:nvSpPr>
          <p:cNvPr id="15" name="Text Placeholder 2">
            <a:extLst>
              <a:ext uri="{FF2B5EF4-FFF2-40B4-BE49-F238E27FC236}">
                <a16:creationId xmlns:a16="http://schemas.microsoft.com/office/drawing/2014/main" id="{F87CC838-4D6E-4C99-A3F1-81F2913C62B3}"/>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chemeClr val="accent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18" name="Text Placeholder 6">
            <a:extLst>
              <a:ext uri="{FF2B5EF4-FFF2-40B4-BE49-F238E27FC236}">
                <a16:creationId xmlns:a16="http://schemas.microsoft.com/office/drawing/2014/main" id="{00C3E650-A810-40D9-81A8-D3E73C9326E4}"/>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sp>
        <p:nvSpPr>
          <p:cNvPr id="10" name="Square">
            <a:extLst>
              <a:ext uri="{FF2B5EF4-FFF2-40B4-BE49-F238E27FC236}">
                <a16:creationId xmlns:a16="http://schemas.microsoft.com/office/drawing/2014/main" id="{99F366F8-DC49-4E0B-B131-1FB92CC518E3}"/>
              </a:ext>
            </a:extLst>
          </p:cNvPr>
          <p:cNvSpPr/>
          <p:nvPr userDrawn="1"/>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10443275-64C7-4249-92B8-990C3BB41279}"/>
              </a:ext>
            </a:extLst>
          </p:cNvPr>
          <p:cNvSpPr/>
          <p:nvPr userDrawn="1"/>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908D9A-1608-44B4-A0A3-FC9E665728CA}"/>
              </a:ext>
            </a:extLst>
          </p:cNvPr>
          <p:cNvSpPr/>
          <p:nvPr userDrawn="1"/>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3" name="Graphic 2">
            <a:extLst>
              <a:ext uri="{FF2B5EF4-FFF2-40B4-BE49-F238E27FC236}">
                <a16:creationId xmlns:a16="http://schemas.microsoft.com/office/drawing/2014/main" id="{2952F383-4862-4271-B541-561212003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spTree>
    <p:extLst>
      <p:ext uri="{BB962C8B-B14F-4D97-AF65-F5344CB8AC3E}">
        <p14:creationId xmlns:p14="http://schemas.microsoft.com/office/powerpoint/2010/main" val="3672375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Tree>
    <p:extLst>
      <p:ext uri="{BB962C8B-B14F-4D97-AF65-F5344CB8AC3E}">
        <p14:creationId xmlns:p14="http://schemas.microsoft.com/office/powerpoint/2010/main" val="25547957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3255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906991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a:extLst>
              <a:ext uri="{FF2B5EF4-FFF2-40B4-BE49-F238E27FC236}">
                <a16:creationId xmlns:a16="http://schemas.microsoft.com/office/drawing/2014/main" id="{D4EEAA39-7062-4DCE-91B8-83056F818FA8}"/>
              </a:ext>
            </a:extLst>
          </p:cNvPr>
          <p:cNvSpPr>
            <a:spLocks noGrp="1"/>
          </p:cNvSpPr>
          <p:nvPr>
            <p:ph type="body" sz="quarter" idx="29"/>
          </p:nvPr>
        </p:nvSpPr>
        <p:spPr>
          <a:xfrm>
            <a:off x="57150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119186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236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 Content &amp; 2 Pictures">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557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25" name="Body Level One…">
            <a:extLst>
              <a:ext uri="{FF2B5EF4-FFF2-40B4-BE49-F238E27FC236}">
                <a16:creationId xmlns:a16="http://schemas.microsoft.com/office/drawing/2014/main" id="{6903F994-74B2-4D40-AA5F-7F3D24A00171}"/>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a:t>Image Caption 16pt gray text</a:t>
            </a:r>
          </a:p>
        </p:txBody>
      </p:sp>
      <p:sp>
        <p:nvSpPr>
          <p:cNvPr id="26" name="Body Level One…">
            <a:extLst>
              <a:ext uri="{FF2B5EF4-FFF2-40B4-BE49-F238E27FC236}">
                <a16:creationId xmlns:a16="http://schemas.microsoft.com/office/drawing/2014/main" id="{BF74888E-798E-B543-94EF-279F3EA6E46B}"/>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a:t>Image Caption 16pt gray text</a:t>
            </a:r>
          </a:p>
        </p:txBody>
      </p:sp>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09331" y="571500"/>
            <a:ext cx="4668837" cy="2381250"/>
          </a:xfrm>
        </p:spPr>
        <p:txBody>
          <a:bodyPr/>
          <a:lstStyle/>
          <a:p>
            <a:endParaRPr lang="en-US"/>
          </a:p>
        </p:txBody>
      </p:sp>
      <p:sp>
        <p:nvSpPr>
          <p:cNvPr id="20" name="Picture Placeholder 4">
            <a:extLst>
              <a:ext uri="{FF2B5EF4-FFF2-40B4-BE49-F238E27FC236}">
                <a16:creationId xmlns:a16="http://schemas.microsoft.com/office/drawing/2014/main" id="{5CA48836-DAA2-4E4F-A22A-2F5682E12CEF}"/>
              </a:ext>
            </a:extLst>
          </p:cNvPr>
          <p:cNvSpPr>
            <a:spLocks noGrp="1"/>
          </p:cNvSpPr>
          <p:nvPr>
            <p:ph type="pic" sz="quarter" idx="31"/>
          </p:nvPr>
        </p:nvSpPr>
        <p:spPr>
          <a:xfrm>
            <a:off x="6609331" y="3537061"/>
            <a:ext cx="4668837" cy="2381250"/>
          </a:xfrm>
        </p:spPr>
        <p:txBody>
          <a:bodyPr/>
          <a:lstStyle/>
          <a:p>
            <a:endParaRPr lang="en-US"/>
          </a:p>
        </p:txBody>
      </p:sp>
      <p:sp>
        <p:nvSpPr>
          <p:cNvPr id="14" name="Content Placeholder 2">
            <a:extLst>
              <a:ext uri="{FF2B5EF4-FFF2-40B4-BE49-F238E27FC236}">
                <a16:creationId xmlns:a16="http://schemas.microsoft.com/office/drawing/2014/main" id="{DC0D3278-E8A7-4B14-A5ED-BE235CEC6F80}"/>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3">
            <a:extLst>
              <a:ext uri="{FF2B5EF4-FFF2-40B4-BE49-F238E27FC236}">
                <a16:creationId xmlns:a16="http://schemas.microsoft.com/office/drawing/2014/main" id="{403FD6E6-528D-49D5-BBAB-B26572C15F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6105124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0E488-8534-4743-924A-62CA17A7A192}"/>
              </a:ext>
            </a:extLst>
          </p:cNvPr>
          <p:cNvSpPr/>
          <p:nvPr userDrawn="1"/>
        </p:nvSpPr>
        <p:spPr>
          <a:xfrm>
            <a:off x="0" y="6407451"/>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F27ABEE-91E1-420E-AD52-066ECB7CBDFC}"/>
              </a:ext>
            </a:extLst>
          </p:cNvPr>
          <p:cNvSpPr/>
          <p:nvPr userDrawn="1"/>
        </p:nvSpPr>
        <p:spPr>
          <a:xfrm rot="5400000">
            <a:off x="8758537"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rPr lang="en-US"/>
              <a:t>Body copy Intel clear light 28 point</a:t>
            </a:r>
          </a:p>
          <a:p>
            <a:pPr lvl="1"/>
            <a:r>
              <a:rPr lang="en-US"/>
              <a:t>Sub Bullet one 24 point</a:t>
            </a:r>
          </a:p>
          <a:p>
            <a:pPr lvl="2"/>
            <a:r>
              <a:rPr lang="en-US"/>
              <a:t>Sub Bullet two 20 point</a:t>
            </a:r>
          </a:p>
          <a:p>
            <a:pPr lvl="3"/>
            <a:r>
              <a:rPr lang="en-US"/>
              <a:t>Sub Bullet three 18 point</a:t>
            </a:r>
          </a:p>
          <a:p>
            <a:pPr lvl="4"/>
            <a:r>
              <a:rPr lang="en-US"/>
              <a:t>Sub Bullet four 16 point</a:t>
            </a:r>
            <a:br>
              <a:rPr lang="en-US"/>
            </a:br>
            <a:endParaRPr lang="en-US"/>
          </a:p>
          <a:p>
            <a:pPr lvl="2"/>
            <a:endParaRPr/>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r>
              <a:rPr lang="en-US"/>
              <a:t>40pt Intel Clear Light Text Goes Here</a:t>
            </a:r>
            <a:endParaRPr/>
          </a:p>
        </p:txBody>
      </p:sp>
      <p:pic>
        <p:nvPicPr>
          <p:cNvPr id="6" name="Graphic 5">
            <a:extLst>
              <a:ext uri="{FF2B5EF4-FFF2-40B4-BE49-F238E27FC236}">
                <a16:creationId xmlns:a16="http://schemas.microsoft.com/office/drawing/2014/main" id="{DCACDBB0-BD96-446C-8F63-C56E4AA10FBD}"/>
              </a:ext>
            </a:extLst>
          </p:cNvPr>
          <p:cNvPicPr>
            <a:picLocks noChangeAspect="1"/>
          </p:cNvPicPr>
          <p:nvPr userDrawn="1"/>
        </p:nvPicPr>
        <p:blipFill>
          <a:blip r:embed="rId29">
            <a:extLst>
              <a:ext uri="{96DAC541-7B7A-43D3-8B79-37D633B846F1}">
                <asvg:svgBlip xmlns:asvg="http://schemas.microsoft.com/office/drawing/2016/SVG/main" r:embed="rId30"/>
              </a:ext>
            </a:extLst>
          </a:blip>
          <a:stretch>
            <a:fillRect/>
          </a:stretch>
        </p:blipFill>
        <p:spPr>
          <a:xfrm>
            <a:off x="11137466" y="6554735"/>
            <a:ext cx="476084" cy="177524"/>
          </a:xfrm>
          <a:prstGeom prst="rect">
            <a:avLst/>
          </a:prstGeom>
        </p:spPr>
      </p:pic>
      <p:sp>
        <p:nvSpPr>
          <p:cNvPr id="9" name="TextBox 8">
            <a:extLst>
              <a:ext uri="{FF2B5EF4-FFF2-40B4-BE49-F238E27FC236}">
                <a16:creationId xmlns:a16="http://schemas.microsoft.com/office/drawing/2014/main" id="{51520E06-BF98-49FF-91DB-15EBE855DD9E}"/>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bg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a:ln>
                <a:noFill/>
              </a:ln>
              <a:solidFill>
                <a:schemeClr val="bg2"/>
              </a:solidFill>
              <a:effectLst/>
              <a:uFillTx/>
              <a:latin typeface="+mn-lt"/>
              <a:ea typeface="+mn-ea"/>
              <a:cs typeface="+mn-cs"/>
              <a:sym typeface="Helvetica Neue"/>
            </a:endParaRPr>
          </a:p>
        </p:txBody>
      </p:sp>
      <p:sp>
        <p:nvSpPr>
          <p:cNvPr id="13" name="Rectangle 12">
            <a:extLst>
              <a:ext uri="{FF2B5EF4-FFF2-40B4-BE49-F238E27FC236}">
                <a16:creationId xmlns:a16="http://schemas.microsoft.com/office/drawing/2014/main" id="{DE75FC36-B959-4D88-8DE2-C49B1D2FD17B}"/>
              </a:ext>
            </a:extLst>
          </p:cNvPr>
          <p:cNvSpPr/>
          <p:nvPr userDrawn="1"/>
        </p:nvSpPr>
        <p:spPr>
          <a:xfrm>
            <a:off x="784852" y="6555532"/>
            <a:ext cx="2860078" cy="231410"/>
          </a:xfrm>
          <a:prstGeom prst="rect">
            <a:avLst/>
          </a:prstGeom>
        </p:spPr>
        <p:txBody>
          <a:bodyPr wrap="none">
            <a:spAutoFit/>
          </a:bodyPr>
          <a:lstStyle/>
          <a:p>
            <a:pPr algn="l"/>
            <a:r>
              <a:rPr lang="en-US" sz="1000">
                <a:solidFill>
                  <a:schemeClr val="tx1"/>
                </a:solidFill>
              </a:rPr>
              <a:t>Accelerated Computing Systems and Graphics</a:t>
            </a:r>
          </a:p>
        </p:txBody>
      </p:sp>
      <p:sp>
        <p:nvSpPr>
          <p:cNvPr id="14" name="Rectangle 13">
            <a:extLst>
              <a:ext uri="{FF2B5EF4-FFF2-40B4-BE49-F238E27FC236}">
                <a16:creationId xmlns:a16="http://schemas.microsoft.com/office/drawing/2014/main" id="{945D0696-A650-4503-A555-5F1429E8B869}"/>
              </a:ext>
            </a:extLst>
          </p:cNvPr>
          <p:cNvSpPr/>
          <p:nvPr userDrawn="1"/>
        </p:nvSpPr>
        <p:spPr>
          <a:xfrm>
            <a:off x="52443" y="6431921"/>
            <a:ext cx="790601" cy="426079"/>
          </a:xfrm>
          <a:prstGeom prst="rect">
            <a:avLst/>
          </a:prstGeom>
        </p:spPr>
        <p:txBody>
          <a:bodyPr wrap="none">
            <a:spAutoFit/>
          </a:bodyPr>
          <a:lstStyle/>
          <a:p>
            <a:r>
              <a:rPr lang="en-US" sz="2400">
                <a:solidFill>
                  <a:srgbClr val="00C7FD"/>
                </a:solidFill>
              </a:rPr>
              <a:t>AXG</a:t>
            </a:r>
            <a:endParaRPr lang="en-US">
              <a:solidFill>
                <a:srgbClr val="00C7FD"/>
              </a:solidFill>
            </a:endParaRPr>
          </a:p>
        </p:txBody>
      </p:sp>
    </p:spTree>
  </p:cSld>
  <p:clrMap bg1="lt1" tx1="dk1" bg2="lt2" tx2="dk2" accent1="accent1" accent2="accent2" accent3="accent3" accent4="accent4" accent5="accent5" accent6="accent6" hlink="hlink" folHlink="folHlink"/>
  <p:sldLayoutIdLst>
    <p:sldLayoutId id="2147483719" r:id="rId1"/>
    <p:sldLayoutId id="2147483767" r:id="rId2"/>
    <p:sldLayoutId id="2147483766" r:id="rId3"/>
    <p:sldLayoutId id="2147483756" r:id="rId4"/>
    <p:sldLayoutId id="2147483759" r:id="rId5"/>
    <p:sldLayoutId id="2147483755" r:id="rId6"/>
    <p:sldLayoutId id="2147483722" r:id="rId7"/>
    <p:sldLayoutId id="2147483778" r:id="rId8"/>
    <p:sldLayoutId id="2147483724" r:id="rId9"/>
    <p:sldLayoutId id="2147483751" r:id="rId10"/>
    <p:sldLayoutId id="2147483730" r:id="rId11"/>
    <p:sldLayoutId id="2147483754" r:id="rId12"/>
    <p:sldLayoutId id="2147483761" r:id="rId13"/>
    <p:sldLayoutId id="2147483749" r:id="rId14"/>
    <p:sldLayoutId id="2147483746" r:id="rId15"/>
    <p:sldLayoutId id="2147483747" r:id="rId16"/>
    <p:sldLayoutId id="2147483769" r:id="rId17"/>
    <p:sldLayoutId id="2147483768" r:id="rId18"/>
    <p:sldLayoutId id="2147483723" r:id="rId19"/>
    <p:sldLayoutId id="2147483770" r:id="rId20"/>
    <p:sldLayoutId id="2147483771" r:id="rId21"/>
    <p:sldLayoutId id="2147483772" r:id="rId22"/>
    <p:sldLayoutId id="2147483745" r:id="rId23"/>
    <p:sldLayoutId id="2147483780" r:id="rId24"/>
    <p:sldLayoutId id="2147483744" r:id="rId25"/>
    <p:sldLayoutId id="2147483750" r:id="rId26"/>
    <p:sldLayoutId id="2147483781" r:id="rId2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marL="0" marR="0" indent="0" algn="l" defTabSz="609600" latinLnBrk="0">
        <a:lnSpc>
          <a:spcPct val="90000"/>
        </a:lnSpc>
        <a:spcBef>
          <a:spcPts val="0"/>
        </a:spcBef>
        <a:spcAft>
          <a:spcPts val="0"/>
        </a:spcAft>
        <a:buClrTx/>
        <a:buSzTx/>
        <a:buFontTx/>
        <a:buNone/>
        <a:tabLst/>
        <a:defRPr sz="40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latinLnBrk="0">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latinLnBrk="0">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latinLnBrk="0">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neapi-src/level-zero-spec/issues/7" TargetMode="External"/><Relationship Id="rId7" Type="http://schemas.openxmlformats.org/officeDocument/2006/relationships/hyperlink" Target="https://github.com/oneapi-src/level-zero-spec/issues/9" TargetMode="External"/><Relationship Id="rId2" Type="http://schemas.microsoft.com/office/2018/10/relationships/comments" Target="../comments/modernComment_125_D35A2046.xml"/><Relationship Id="rId1" Type="http://schemas.openxmlformats.org/officeDocument/2006/relationships/slideLayout" Target="../slideLayouts/slideLayout27.xml"/><Relationship Id="rId6" Type="http://schemas.openxmlformats.org/officeDocument/2006/relationships/hyperlink" Target="https://github.com/oneapi-src/level-zero-spec/issues/8" TargetMode="External"/><Relationship Id="rId5" Type="http://schemas.openxmlformats.org/officeDocument/2006/relationships/hyperlink" Target="https://github.com/oneapi-src/level-zero-spec/issues/6" TargetMode="External"/><Relationship Id="rId4" Type="http://schemas.openxmlformats.org/officeDocument/2006/relationships/hyperlink" Target="https://github.com/oneapi-src/level-zero-spec/issues/11"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oneapi-src/level-zero-spec/issues/5" TargetMode="External"/><Relationship Id="rId2" Type="http://schemas.openxmlformats.org/officeDocument/2006/relationships/hyperlink" Target="https://github.com/oneapi-src/level-zero-spec/issues/12" TargetMode="External"/><Relationship Id="rId1" Type="http://schemas.openxmlformats.org/officeDocument/2006/relationships/slideLayout" Target="../slideLayouts/slideLayout27.xml"/><Relationship Id="rId4" Type="http://schemas.openxmlformats.org/officeDocument/2006/relationships/hyperlink" Target="https://github.com/oneapi-src/level-zero-spec/issues/13" TargetMode="External"/></Relationships>
</file>

<file path=ppt/slides/_rels/slide4.xml.rels><?xml version="1.0" encoding="UTF-8" standalone="yes"?>
<Relationships xmlns="http://schemas.openxmlformats.org/package/2006/relationships"><Relationship Id="rId2" Type="http://schemas.microsoft.com/office/2018/10/relationships/comments" Target="../comments/modernComment_126_E7DF867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9F4BE2-8E4A-4003-B816-9E34781F7E88}"/>
              </a:ext>
            </a:extLst>
          </p:cNvPr>
          <p:cNvSpPr>
            <a:spLocks noGrp="1"/>
          </p:cNvSpPr>
          <p:nvPr>
            <p:ph type="title"/>
          </p:nvPr>
        </p:nvSpPr>
        <p:spPr>
          <a:xfrm>
            <a:off x="1895475" y="3585279"/>
            <a:ext cx="10057039" cy="1091827"/>
          </a:xfrm>
        </p:spPr>
        <p:txBody>
          <a:bodyPr/>
          <a:lstStyle/>
          <a:p>
            <a:r>
              <a:rPr lang="en-US" sz="4400"/>
              <a:t>Level Zero v1.5 Spec Release</a:t>
            </a:r>
          </a:p>
        </p:txBody>
      </p:sp>
      <p:sp>
        <p:nvSpPr>
          <p:cNvPr id="9" name="Text Placeholder 8">
            <a:extLst>
              <a:ext uri="{FF2B5EF4-FFF2-40B4-BE49-F238E27FC236}">
                <a16:creationId xmlns:a16="http://schemas.microsoft.com/office/drawing/2014/main" id="{ABEAF9F9-E88D-44A4-A1B6-BAA2E532B65E}"/>
              </a:ext>
            </a:extLst>
          </p:cNvPr>
          <p:cNvSpPr>
            <a:spLocks noGrp="1"/>
          </p:cNvSpPr>
          <p:nvPr>
            <p:ph type="body" sz="quarter" idx="27"/>
          </p:nvPr>
        </p:nvSpPr>
        <p:spPr>
          <a:xfrm>
            <a:off x="1908348" y="4667775"/>
            <a:ext cx="10283651" cy="955441"/>
          </a:xfrm>
        </p:spPr>
        <p:txBody>
          <a:bodyPr>
            <a:noAutofit/>
          </a:bodyPr>
          <a:lstStyle/>
          <a:p>
            <a:r>
              <a:rPr lang="en-US" sz="1200"/>
              <a:t>Zack Waters</a:t>
            </a:r>
          </a:p>
          <a:p>
            <a:r>
              <a:rPr lang="en-US" sz="1200"/>
              <a:t>Jaime Arteaga</a:t>
            </a:r>
          </a:p>
          <a:p>
            <a:r>
              <a:rPr lang="en-US" sz="1200"/>
              <a:t>Ben Ashbaugh</a:t>
            </a:r>
          </a:p>
          <a:p>
            <a:r>
              <a:rPr lang="en-US" sz="1200"/>
              <a:t>Ravi Ganapathi</a:t>
            </a:r>
          </a:p>
        </p:txBody>
      </p:sp>
      <p:sp>
        <p:nvSpPr>
          <p:cNvPr id="3" name="Text Placeholder 2">
            <a:extLst>
              <a:ext uri="{FF2B5EF4-FFF2-40B4-BE49-F238E27FC236}">
                <a16:creationId xmlns:a16="http://schemas.microsoft.com/office/drawing/2014/main" id="{C4F7708F-3F39-44BF-B420-48013E37E617}"/>
              </a:ext>
            </a:extLst>
          </p:cNvPr>
          <p:cNvSpPr>
            <a:spLocks noGrp="1"/>
          </p:cNvSpPr>
          <p:nvPr>
            <p:ph type="body" sz="quarter" idx="25"/>
          </p:nvPr>
        </p:nvSpPr>
        <p:spPr/>
        <p:txBody>
          <a:bodyPr/>
          <a:lstStyle/>
          <a:p>
            <a:r>
              <a:rPr lang="en-US"/>
              <a:t>ww34’22: Level Zero Technical Advisory Board</a:t>
            </a:r>
          </a:p>
        </p:txBody>
      </p:sp>
    </p:spTree>
    <p:extLst>
      <p:ext uri="{BB962C8B-B14F-4D97-AF65-F5344CB8AC3E}">
        <p14:creationId xmlns:p14="http://schemas.microsoft.com/office/powerpoint/2010/main" val="20864007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ED7FE-9567-471D-B26F-46E80D2BA29F}"/>
              </a:ext>
            </a:extLst>
          </p:cNvPr>
          <p:cNvSpPr>
            <a:spLocks noGrp="1"/>
          </p:cNvSpPr>
          <p:nvPr>
            <p:ph type="title"/>
          </p:nvPr>
        </p:nvSpPr>
        <p:spPr/>
        <p:txBody>
          <a:bodyPr/>
          <a:lstStyle/>
          <a:p>
            <a:r>
              <a:rPr lang="en-US"/>
              <a:t>Top Issues for v1.5</a:t>
            </a:r>
          </a:p>
        </p:txBody>
      </p:sp>
      <p:sp>
        <p:nvSpPr>
          <p:cNvPr id="3" name="Content Placeholder 2">
            <a:extLst>
              <a:ext uri="{FF2B5EF4-FFF2-40B4-BE49-F238E27FC236}">
                <a16:creationId xmlns:a16="http://schemas.microsoft.com/office/drawing/2014/main" id="{0F267B92-6A7F-4DD4-BF15-EE0C5C514C4A}"/>
              </a:ext>
            </a:extLst>
          </p:cNvPr>
          <p:cNvSpPr>
            <a:spLocks noGrp="1"/>
          </p:cNvSpPr>
          <p:nvPr>
            <p:ph idx="1"/>
          </p:nvPr>
        </p:nvSpPr>
        <p:spPr/>
        <p:txBody>
          <a:bodyPr>
            <a:normAutofit fontScale="92500"/>
          </a:bodyPr>
          <a:lstStyle/>
          <a:p>
            <a:r>
              <a:rPr lang="en-US"/>
              <a:t>New interfaces:</a:t>
            </a:r>
            <a:endParaRPr lang="en-US">
              <a:hlinkClick r:id="rId3"/>
            </a:endParaRPr>
          </a:p>
          <a:p>
            <a:pPr lvl="1"/>
            <a:r>
              <a:rPr lang="en-US">
                <a:hlinkClick r:id="rId3"/>
              </a:rPr>
              <a:t>Define set of interfaces to programmatically use SYSMAN interfaces with Core APIs · Issue #7 · </a:t>
            </a:r>
            <a:r>
              <a:rPr lang="en-US" err="1">
                <a:hlinkClick r:id="rId3"/>
              </a:rPr>
              <a:t>oneapi-src</a:t>
            </a:r>
            <a:r>
              <a:rPr lang="en-US">
                <a:hlinkClick r:id="rId3"/>
              </a:rPr>
              <a:t>/level-zero-spec · GitHub</a:t>
            </a:r>
            <a:endParaRPr lang="en-US"/>
          </a:p>
          <a:p>
            <a:pPr lvl="1"/>
            <a:r>
              <a:rPr lang="en-US">
                <a:hlinkClick r:id="rId4"/>
              </a:rPr>
              <a:t>Device and Metrics timestamps synchronization · Issue #11 · </a:t>
            </a:r>
            <a:r>
              <a:rPr lang="en-US" err="1">
                <a:hlinkClick r:id="rId4"/>
              </a:rPr>
              <a:t>oneapi-src</a:t>
            </a:r>
            <a:r>
              <a:rPr lang="en-US">
                <a:hlinkClick r:id="rId4"/>
              </a:rPr>
              <a:t>/level-zero-spec · GitHub</a:t>
            </a:r>
            <a:r>
              <a:rPr lang="en-US"/>
              <a:t> </a:t>
            </a:r>
            <a:endParaRPr lang="en-US">
              <a:hlinkClick r:id="rId5"/>
            </a:endParaRPr>
          </a:p>
          <a:p>
            <a:r>
              <a:rPr lang="en-US"/>
              <a:t>Documentation:</a:t>
            </a:r>
            <a:endParaRPr lang="en-US">
              <a:hlinkClick r:id="rId5"/>
            </a:endParaRPr>
          </a:p>
          <a:p>
            <a:pPr lvl="1"/>
            <a:r>
              <a:rPr lang="en-US">
                <a:hlinkClick r:id="rId5"/>
              </a:rPr>
              <a:t>Add IPC support for host allocations · Issue #6 · </a:t>
            </a:r>
            <a:r>
              <a:rPr lang="en-US" err="1">
                <a:hlinkClick r:id="rId5"/>
              </a:rPr>
              <a:t>oneapi-src</a:t>
            </a:r>
            <a:r>
              <a:rPr lang="en-US">
                <a:hlinkClick r:id="rId5"/>
              </a:rPr>
              <a:t>/level-zero-spec · GitHub</a:t>
            </a:r>
            <a:endParaRPr lang="en-US"/>
          </a:p>
          <a:p>
            <a:pPr lvl="1"/>
            <a:r>
              <a:rPr lang="en-US">
                <a:hlinkClick r:id="rId6"/>
              </a:rPr>
              <a:t>Clarify that a context created against a root device includes automatically all its sub-devices · Issue #8 · </a:t>
            </a:r>
            <a:r>
              <a:rPr lang="en-US" err="1">
                <a:hlinkClick r:id="rId6"/>
              </a:rPr>
              <a:t>oneapi-src</a:t>
            </a:r>
            <a:r>
              <a:rPr lang="en-US">
                <a:hlinkClick r:id="rId6"/>
              </a:rPr>
              <a:t>/level-zero-spec · GitHub</a:t>
            </a:r>
            <a:endParaRPr lang="en-US"/>
          </a:p>
          <a:p>
            <a:pPr lvl="1"/>
            <a:r>
              <a:rPr lang="en-US">
                <a:hlinkClick r:id="rId7"/>
              </a:rPr>
              <a:t>Allowing IPC Events with Timestamp Events · Issue #9 · </a:t>
            </a:r>
            <a:r>
              <a:rPr lang="en-US" err="1">
                <a:hlinkClick r:id="rId7"/>
              </a:rPr>
              <a:t>oneapi-src</a:t>
            </a:r>
            <a:r>
              <a:rPr lang="en-US">
                <a:hlinkClick r:id="rId7"/>
              </a:rPr>
              <a:t>/level-zero-spec · GitHub</a:t>
            </a:r>
            <a:endParaRPr lang="en-US"/>
          </a:p>
        </p:txBody>
      </p:sp>
    </p:spTree>
    <p:extLst>
      <p:ext uri="{BB962C8B-B14F-4D97-AF65-F5344CB8AC3E}">
        <p14:creationId xmlns:p14="http://schemas.microsoft.com/office/powerpoint/2010/main" val="3545899078"/>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375D0-1C28-4760-9D64-B6FFE92952E0}"/>
              </a:ext>
            </a:extLst>
          </p:cNvPr>
          <p:cNvSpPr>
            <a:spLocks noGrp="1"/>
          </p:cNvSpPr>
          <p:nvPr>
            <p:ph type="title"/>
          </p:nvPr>
        </p:nvSpPr>
        <p:spPr/>
        <p:txBody>
          <a:bodyPr/>
          <a:lstStyle/>
          <a:p>
            <a:r>
              <a:rPr lang="en-US"/>
              <a:t>Other new issues</a:t>
            </a:r>
          </a:p>
        </p:txBody>
      </p:sp>
      <p:sp>
        <p:nvSpPr>
          <p:cNvPr id="3" name="Content Placeholder 2">
            <a:extLst>
              <a:ext uri="{FF2B5EF4-FFF2-40B4-BE49-F238E27FC236}">
                <a16:creationId xmlns:a16="http://schemas.microsoft.com/office/drawing/2014/main" id="{D6F4EC7B-E1A3-4F8F-8BF1-82C7BB95113B}"/>
              </a:ext>
            </a:extLst>
          </p:cNvPr>
          <p:cNvSpPr>
            <a:spLocks noGrp="1"/>
          </p:cNvSpPr>
          <p:nvPr>
            <p:ph idx="1"/>
          </p:nvPr>
        </p:nvSpPr>
        <p:spPr/>
        <p:txBody>
          <a:bodyPr/>
          <a:lstStyle/>
          <a:p>
            <a:r>
              <a:rPr lang="en-US">
                <a:hlinkClick r:id="rId2"/>
              </a:rPr>
              <a:t>Remove or comment the deprecated APIs </a:t>
            </a:r>
            <a:r>
              <a:rPr lang="en-US" err="1">
                <a:hlinkClick r:id="rId2"/>
              </a:rPr>
              <a:t>zesPowerGetLimits</a:t>
            </a:r>
            <a:r>
              <a:rPr lang="en-US">
                <a:hlinkClick r:id="rId2"/>
              </a:rPr>
              <a:t> &amp;&amp; </a:t>
            </a:r>
            <a:r>
              <a:rPr lang="en-US" err="1">
                <a:hlinkClick r:id="rId2"/>
              </a:rPr>
              <a:t>zesPowerSetLimits</a:t>
            </a:r>
            <a:r>
              <a:rPr lang="en-US">
                <a:hlinkClick r:id="rId2"/>
              </a:rPr>
              <a:t> · Issue #12 · </a:t>
            </a:r>
            <a:r>
              <a:rPr lang="en-US" err="1">
                <a:hlinkClick r:id="rId2"/>
              </a:rPr>
              <a:t>oneapi-src</a:t>
            </a:r>
            <a:r>
              <a:rPr lang="en-US">
                <a:hlinkClick r:id="rId2"/>
              </a:rPr>
              <a:t>/level-zero-spec · GitHub</a:t>
            </a:r>
            <a:endParaRPr lang="en-US"/>
          </a:p>
          <a:p>
            <a:r>
              <a:rPr lang="en-US">
                <a:hlinkClick r:id="rId3"/>
              </a:rPr>
              <a:t>Is it possible to increase event states beyond 2? · Issue #5 · </a:t>
            </a:r>
            <a:r>
              <a:rPr lang="en-US" err="1">
                <a:hlinkClick r:id="rId3"/>
              </a:rPr>
              <a:t>oneapi-src</a:t>
            </a:r>
            <a:r>
              <a:rPr lang="en-US">
                <a:hlinkClick r:id="rId3"/>
              </a:rPr>
              <a:t>/level-zero-spec · GitHub</a:t>
            </a:r>
            <a:endParaRPr lang="en-US"/>
          </a:p>
          <a:p>
            <a:r>
              <a:rPr lang="en-US">
                <a:hlinkClick r:id="rId4"/>
              </a:rPr>
              <a:t>Callback when Level Zero frees memory · Issue #13 · </a:t>
            </a:r>
            <a:r>
              <a:rPr lang="en-US" err="1">
                <a:hlinkClick r:id="rId4"/>
              </a:rPr>
              <a:t>oneapi-src</a:t>
            </a:r>
            <a:r>
              <a:rPr lang="en-US">
                <a:hlinkClick r:id="rId4"/>
              </a:rPr>
              <a:t>/level-zero-spec · GitHub</a:t>
            </a:r>
            <a:endParaRPr lang="en-US"/>
          </a:p>
          <a:p>
            <a:pPr marL="0" indent="0">
              <a:buNone/>
            </a:pPr>
            <a:endParaRPr lang="en-US"/>
          </a:p>
          <a:p>
            <a:endParaRPr lang="en-US"/>
          </a:p>
          <a:p>
            <a:endParaRPr lang="en-US"/>
          </a:p>
        </p:txBody>
      </p:sp>
    </p:spTree>
    <p:extLst>
      <p:ext uri="{BB962C8B-B14F-4D97-AF65-F5344CB8AC3E}">
        <p14:creationId xmlns:p14="http://schemas.microsoft.com/office/powerpoint/2010/main" val="1994410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6641-B77C-4DC1-904A-C83938867120}"/>
              </a:ext>
            </a:extLst>
          </p:cNvPr>
          <p:cNvSpPr>
            <a:spLocks noGrp="1"/>
          </p:cNvSpPr>
          <p:nvPr>
            <p:ph type="title"/>
          </p:nvPr>
        </p:nvSpPr>
        <p:spPr/>
        <p:txBody>
          <a:bodyPr/>
          <a:lstStyle/>
          <a:p>
            <a:r>
              <a:rPr lang="en-US"/>
              <a:t>Timeline</a:t>
            </a:r>
          </a:p>
        </p:txBody>
      </p:sp>
      <p:sp>
        <p:nvSpPr>
          <p:cNvPr id="7" name="Content Placeholder 6">
            <a:extLst>
              <a:ext uri="{FF2B5EF4-FFF2-40B4-BE49-F238E27FC236}">
                <a16:creationId xmlns:a16="http://schemas.microsoft.com/office/drawing/2014/main" id="{9E23BEDC-6C88-4286-A090-0A84113667F8}"/>
              </a:ext>
            </a:extLst>
          </p:cNvPr>
          <p:cNvSpPr>
            <a:spLocks noGrp="1"/>
          </p:cNvSpPr>
          <p:nvPr>
            <p:ph sz="quarter" idx="28"/>
          </p:nvPr>
        </p:nvSpPr>
        <p:spPr/>
        <p:txBody>
          <a:bodyPr/>
          <a:lstStyle/>
          <a:p>
            <a:r>
              <a:rPr lang="en-US"/>
              <a:t>Presentation of issues on TAB meeting</a:t>
            </a:r>
          </a:p>
          <a:p>
            <a:pPr lvl="1"/>
            <a:r>
              <a:rPr lang="en-US"/>
              <a:t>Aug 15</a:t>
            </a:r>
            <a:r>
              <a:rPr lang="en-US" baseline="30000"/>
              <a:t>th</a:t>
            </a:r>
            <a:r>
              <a:rPr lang="en-US"/>
              <a:t> </a:t>
            </a:r>
          </a:p>
          <a:p>
            <a:r>
              <a:rPr lang="en-US"/>
              <a:t>L0 v1.5rc</a:t>
            </a:r>
          </a:p>
          <a:p>
            <a:pPr lvl="1"/>
            <a:r>
              <a:rPr lang="en-US"/>
              <a:t>September.</a:t>
            </a:r>
          </a:p>
          <a:p>
            <a:r>
              <a:rPr lang="en-US"/>
              <a:t>L0 v1.5 release</a:t>
            </a:r>
          </a:p>
          <a:p>
            <a:pPr lvl="1"/>
            <a:r>
              <a:rPr lang="en-US"/>
              <a:t>October</a:t>
            </a:r>
          </a:p>
        </p:txBody>
      </p:sp>
    </p:spTree>
    <p:extLst>
      <p:ext uri="{BB962C8B-B14F-4D97-AF65-F5344CB8AC3E}">
        <p14:creationId xmlns:p14="http://schemas.microsoft.com/office/powerpoint/2010/main" val="38901858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920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21_BasicWhite">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1">
      <a:majorFont>
        <a:latin typeface="Intel Clear Light"/>
        <a:ea typeface="Helvetica Neue"/>
        <a:cs typeface="Helvetica Neue"/>
      </a:majorFont>
      <a:minorFont>
        <a:latin typeface="Intel Cle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E35DD4EA6C95C448C61F5497BC54FEC" ma:contentTypeVersion="7" ma:contentTypeDescription="Create a new document." ma:contentTypeScope="" ma:versionID="ac8c028e0403a1621d5d81dc2469c105">
  <xsd:schema xmlns:xsd="http://www.w3.org/2001/XMLSchema" xmlns:xs="http://www.w3.org/2001/XMLSchema" xmlns:p="http://schemas.microsoft.com/office/2006/metadata/properties" xmlns:ns2="59531645-a74c-42ed-b108-5348c2761c4e" xmlns:ns3="0b8eb231-2ad7-4817-b15b-ce49fadb1c1d" targetNamespace="http://schemas.microsoft.com/office/2006/metadata/properties" ma:root="true" ma:fieldsID="66721cfb529b26b018eb81ef45688453" ns2:_="" ns3:_="">
    <xsd:import namespace="59531645-a74c-42ed-b108-5348c2761c4e"/>
    <xsd:import namespace="0b8eb231-2ad7-4817-b15b-ce49fadb1c1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531645-a74c-42ed-b108-5348c2761c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8eb231-2ad7-4817-b15b-ce49fadb1c1d"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1C66F3-FBD8-4B0F-98D9-445FE3649D01}">
  <ds:schemaRefs>
    <ds:schemaRef ds:uri="http://schemas.microsoft.com/sharepoint/v3/contenttype/forms"/>
  </ds:schemaRefs>
</ds:datastoreItem>
</file>

<file path=customXml/itemProps2.xml><?xml version="1.0" encoding="utf-8"?>
<ds:datastoreItem xmlns:ds="http://schemas.openxmlformats.org/officeDocument/2006/customXml" ds:itemID="{8D19786B-9122-41F1-9EDA-164FF8F1A6DD}">
  <ds:schemaRefs>
    <ds:schemaRef ds:uri="0b8eb231-2ad7-4817-b15b-ce49fadb1c1d"/>
    <ds:schemaRef ds:uri="59531645-a74c-42ed-b108-5348c2761c4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24B8A99-8161-4D52-8DFD-478F5C1B3170}">
  <ds:schemaRefs>
    <ds:schemaRef ds:uri="0b8eb231-2ad7-4817-b15b-ce49fadb1c1d"/>
    <ds:schemaRef ds:uri="59531645-a74c-42ed-b108-5348c2761c4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21_BasicWhite</vt:lpstr>
      <vt:lpstr>Level Zero v1.5 Spec Release</vt:lpstr>
      <vt:lpstr>Top Issues for v1.5</vt:lpstr>
      <vt:lpstr>Other new issues</vt:lpstr>
      <vt:lpstr>Timeline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Killeen, Kristine</dc:creator>
  <cp:keywords>CTPClassification=CTP_NT</cp:keywords>
  <cp:revision>1</cp:revision>
  <dcterms:modified xsi:type="dcterms:W3CDTF">2022-08-18T14:03:20Z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77294acb-f791-4422-865e-0b7527e37b89</vt:lpwstr>
  </property>
  <property fmtid="{D5CDD505-2E9C-101B-9397-08002B2CF9AE}" pid="3" name="CTP_TimeStamp">
    <vt:lpwstr>2020-09-03 23:46:54Z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0x0101002E35DD4EA6C95C448C61F5497BC54FEC</vt:lpwstr>
  </property>
</Properties>
</file>