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4"/>
  </p:notesMasterIdLst>
  <p:handoutMasterIdLst>
    <p:handoutMasterId r:id="rId25"/>
  </p:handoutMasterIdLst>
  <p:sldIdLst>
    <p:sldId id="4276" r:id="rId5"/>
    <p:sldId id="2131907151" r:id="rId6"/>
    <p:sldId id="2131907161" r:id="rId7"/>
    <p:sldId id="2131907162" r:id="rId8"/>
    <p:sldId id="2131907155" r:id="rId9"/>
    <p:sldId id="2131907154" r:id="rId10"/>
    <p:sldId id="2131907156" r:id="rId11"/>
    <p:sldId id="2131907167" r:id="rId12"/>
    <p:sldId id="2131907157" r:id="rId13"/>
    <p:sldId id="2131907158" r:id="rId14"/>
    <p:sldId id="2131907159" r:id="rId15"/>
    <p:sldId id="2131907165" r:id="rId16"/>
    <p:sldId id="2131907152" r:id="rId17"/>
    <p:sldId id="2131907163" r:id="rId18"/>
    <p:sldId id="2131907145" r:id="rId19"/>
    <p:sldId id="2131907168" r:id="rId20"/>
    <p:sldId id="2131907120" r:id="rId21"/>
    <p:sldId id="2147308169" r:id="rId22"/>
    <p:sldId id="21473081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ai, Louie" initials="TL" lastIdx="1" clrIdx="0">
    <p:extLst>
      <p:ext uri="{19B8F6BF-5375-455C-9EA6-DF929625EA0E}">
        <p15:presenceInfo xmlns:p15="http://schemas.microsoft.com/office/powerpoint/2012/main" userId="S::louie.tsai@intel.com::8af3ff4b-fdea-40aa-8331-ef66766ac08d" providerId="AD"/>
      </p:ext>
    </p:extLst>
  </p:cmAuthor>
  <p:cmAuthor id="2" name="Richards, Alison L" initials="RL" lastIdx="2" clrIdx="1">
    <p:extLst>
      <p:ext uri="{19B8F6BF-5375-455C-9EA6-DF929625EA0E}">
        <p15:presenceInfo xmlns:p15="http://schemas.microsoft.com/office/powerpoint/2012/main" userId="S::alison.l.richards@intel.com::8477381d-98f3-4355-aa8c-c2b33fe71620" providerId="AD"/>
      </p:ext>
    </p:extLst>
  </p:cmAuthor>
  <p:cmAuthor id="3" name="Ashbaugh, Ben" initials="AB" lastIdx="3" clrIdx="2">
    <p:extLst>
      <p:ext uri="{19B8F6BF-5375-455C-9EA6-DF929625EA0E}">
        <p15:presenceInfo xmlns:p15="http://schemas.microsoft.com/office/powerpoint/2012/main" userId="S::ben.ashbaugh@intel.com::d2c6f720-df23-414b-985a-610e04eebb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36F8"/>
    <a:srgbClr val="EEE8FE"/>
    <a:srgbClr val="8359F9"/>
    <a:srgbClr val="D8CBFD"/>
    <a:srgbClr val="430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4D5C1F-9DBD-4A61-B333-DAE40A6DD88A}" v="33" dt="2022-06-09T13:56:52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88427" autoAdjust="0"/>
  </p:normalViewPr>
  <p:slideViewPr>
    <p:cSldViewPr snapToGrid="0">
      <p:cViewPr varScale="1">
        <p:scale>
          <a:sx n="114" d="100"/>
          <a:sy n="114" d="100"/>
        </p:scale>
        <p:origin x="780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548" y="117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ters, Zack S" userId="fb088b7e-ff1e-42d5-acc1-c371ef0c8837" providerId="ADAL" clId="{824D5C1F-9DBD-4A61-B333-DAE40A6DD88A}"/>
    <pc:docChg chg="undo custSel addSld delSld modSld sldOrd">
      <pc:chgData name="Waters, Zack S" userId="fb088b7e-ff1e-42d5-acc1-c371ef0c8837" providerId="ADAL" clId="{824D5C1F-9DBD-4A61-B333-DAE40A6DD88A}" dt="2022-06-09T13:56:56.157" v="3793" actId="6549"/>
      <pc:docMkLst>
        <pc:docMk/>
      </pc:docMkLst>
      <pc:sldChg chg="addSp delSp modSp mod">
        <pc:chgData name="Waters, Zack S" userId="fb088b7e-ff1e-42d5-acc1-c371ef0c8837" providerId="ADAL" clId="{824D5C1F-9DBD-4A61-B333-DAE40A6DD88A}" dt="2022-06-08T19:10:41.309" v="72" actId="478"/>
        <pc:sldMkLst>
          <pc:docMk/>
          <pc:sldMk cId="2647979988" sldId="4276"/>
        </pc:sldMkLst>
        <pc:spChg chg="mod">
          <ac:chgData name="Waters, Zack S" userId="fb088b7e-ff1e-42d5-acc1-c371ef0c8837" providerId="ADAL" clId="{824D5C1F-9DBD-4A61-B333-DAE40A6DD88A}" dt="2022-06-08T19:10:37.587" v="71" actId="1076"/>
          <ac:spMkLst>
            <pc:docMk/>
            <pc:sldMk cId="2647979988" sldId="4276"/>
            <ac:spMk id="2" creationId="{FCF62D42-2577-406F-9550-7531EBF2F5BA}"/>
          </ac:spMkLst>
        </pc:spChg>
        <pc:spChg chg="add del mod">
          <ac:chgData name="Waters, Zack S" userId="fb088b7e-ff1e-42d5-acc1-c371ef0c8837" providerId="ADAL" clId="{824D5C1F-9DBD-4A61-B333-DAE40A6DD88A}" dt="2022-06-08T19:10:41.309" v="72" actId="478"/>
          <ac:spMkLst>
            <pc:docMk/>
            <pc:sldMk cId="2647979988" sldId="4276"/>
            <ac:spMk id="8" creationId="{39683018-00E6-4667-ACCA-B7C7FA84C8E4}"/>
          </ac:spMkLst>
        </pc:spChg>
      </pc:sldChg>
      <pc:sldChg chg="modSp mod">
        <pc:chgData name="Waters, Zack S" userId="fb088b7e-ff1e-42d5-acc1-c371ef0c8837" providerId="ADAL" clId="{824D5C1F-9DBD-4A61-B333-DAE40A6DD88A}" dt="2022-06-09T13:56:56.157" v="3793" actId="6549"/>
        <pc:sldMkLst>
          <pc:docMk/>
          <pc:sldMk cId="4282897232" sldId="2131907120"/>
        </pc:sldMkLst>
        <pc:spChg chg="mod">
          <ac:chgData name="Waters, Zack S" userId="fb088b7e-ff1e-42d5-acc1-c371ef0c8837" providerId="ADAL" clId="{824D5C1F-9DBD-4A61-B333-DAE40A6DD88A}" dt="2022-06-09T13:56:56.157" v="3793" actId="6549"/>
          <ac:spMkLst>
            <pc:docMk/>
            <pc:sldMk cId="4282897232" sldId="2131907120"/>
            <ac:spMk id="9" creationId="{B2966EBB-C5B1-4635-8237-4BA1E8280E33}"/>
          </ac:spMkLst>
        </pc:spChg>
      </pc:sldChg>
      <pc:sldChg chg="addSp modSp add mod">
        <pc:chgData name="Waters, Zack S" userId="fb088b7e-ff1e-42d5-acc1-c371ef0c8837" providerId="ADAL" clId="{824D5C1F-9DBD-4A61-B333-DAE40A6DD88A}" dt="2022-06-09T07:40:55.587" v="3705" actId="20577"/>
        <pc:sldMkLst>
          <pc:docMk/>
          <pc:sldMk cId="1904602477" sldId="2131907145"/>
        </pc:sldMkLst>
        <pc:spChg chg="mod">
          <ac:chgData name="Waters, Zack S" userId="fb088b7e-ff1e-42d5-acc1-c371ef0c8837" providerId="ADAL" clId="{824D5C1F-9DBD-4A61-B333-DAE40A6DD88A}" dt="2022-06-09T07:40:55.587" v="3705" actId="20577"/>
          <ac:spMkLst>
            <pc:docMk/>
            <pc:sldMk cId="1904602477" sldId="2131907145"/>
            <ac:spMk id="3" creationId="{65021DA3-C216-4C23-8576-BFC9C4BCE5B9}"/>
          </ac:spMkLst>
        </pc:spChg>
        <pc:spChg chg="add mod">
          <ac:chgData name="Waters, Zack S" userId="fb088b7e-ff1e-42d5-acc1-c371ef0c8837" providerId="ADAL" clId="{824D5C1F-9DBD-4A61-B333-DAE40A6DD88A}" dt="2022-06-09T07:34:49.464" v="3484"/>
          <ac:spMkLst>
            <pc:docMk/>
            <pc:sldMk cId="1904602477" sldId="2131907145"/>
            <ac:spMk id="6" creationId="{9FD0B7EF-D604-47EF-98DF-5BD5ABC8D84E}"/>
          </ac:spMkLst>
        </pc:spChg>
      </pc:sldChg>
      <pc:sldChg chg="del">
        <pc:chgData name="Waters, Zack S" userId="fb088b7e-ff1e-42d5-acc1-c371ef0c8837" providerId="ADAL" clId="{824D5C1F-9DBD-4A61-B333-DAE40A6DD88A}" dt="2022-06-08T20:51:44.673" v="1512" actId="47"/>
        <pc:sldMkLst>
          <pc:docMk/>
          <pc:sldMk cId="488924480" sldId="2131907146"/>
        </pc:sldMkLst>
      </pc:sldChg>
      <pc:sldChg chg="del">
        <pc:chgData name="Waters, Zack S" userId="fb088b7e-ff1e-42d5-acc1-c371ef0c8837" providerId="ADAL" clId="{824D5C1F-9DBD-4A61-B333-DAE40A6DD88A}" dt="2022-06-08T20:51:45.695" v="1513" actId="47"/>
        <pc:sldMkLst>
          <pc:docMk/>
          <pc:sldMk cId="3034352552" sldId="2131907147"/>
        </pc:sldMkLst>
      </pc:sldChg>
      <pc:sldChg chg="del">
        <pc:chgData name="Waters, Zack S" userId="fb088b7e-ff1e-42d5-acc1-c371ef0c8837" providerId="ADAL" clId="{824D5C1F-9DBD-4A61-B333-DAE40A6DD88A}" dt="2022-06-09T07:32:32.684" v="3482" actId="47"/>
        <pc:sldMkLst>
          <pc:docMk/>
          <pc:sldMk cId="2138510149" sldId="2131907148"/>
        </pc:sldMkLst>
      </pc:sldChg>
      <pc:sldChg chg="modSp del mod">
        <pc:chgData name="Waters, Zack S" userId="fb088b7e-ff1e-42d5-acc1-c371ef0c8837" providerId="ADAL" clId="{824D5C1F-9DBD-4A61-B333-DAE40A6DD88A}" dt="2022-06-09T07:32:31.264" v="3481" actId="47"/>
        <pc:sldMkLst>
          <pc:docMk/>
          <pc:sldMk cId="4068503913" sldId="2131907149"/>
        </pc:sldMkLst>
        <pc:spChg chg="mod">
          <ac:chgData name="Waters, Zack S" userId="fb088b7e-ff1e-42d5-acc1-c371ef0c8837" providerId="ADAL" clId="{824D5C1F-9DBD-4A61-B333-DAE40A6DD88A}" dt="2022-06-08T21:13:18.668" v="2523" actId="6549"/>
          <ac:spMkLst>
            <pc:docMk/>
            <pc:sldMk cId="4068503913" sldId="2131907149"/>
            <ac:spMk id="2" creationId="{7F52713E-B746-4AFA-BA98-B387732D1FE1}"/>
          </ac:spMkLst>
        </pc:spChg>
        <pc:spChg chg="mod">
          <ac:chgData name="Waters, Zack S" userId="fb088b7e-ff1e-42d5-acc1-c371ef0c8837" providerId="ADAL" clId="{824D5C1F-9DBD-4A61-B333-DAE40A6DD88A}" dt="2022-06-08T21:00:47.891" v="2308" actId="6549"/>
          <ac:spMkLst>
            <pc:docMk/>
            <pc:sldMk cId="4068503913" sldId="2131907149"/>
            <ac:spMk id="3" creationId="{D23D01BF-2720-4EA6-A92F-C8B760E8A284}"/>
          </ac:spMkLst>
        </pc:spChg>
      </pc:sldChg>
      <pc:sldChg chg="del">
        <pc:chgData name="Waters, Zack S" userId="fb088b7e-ff1e-42d5-acc1-c371ef0c8837" providerId="ADAL" clId="{824D5C1F-9DBD-4A61-B333-DAE40A6DD88A}" dt="2022-06-08T20:51:47.258" v="1514" actId="47"/>
        <pc:sldMkLst>
          <pc:docMk/>
          <pc:sldMk cId="720866448" sldId="2131907150"/>
        </pc:sldMkLst>
      </pc:sldChg>
      <pc:sldChg chg="addSp delSp modSp new mod modNotesTx">
        <pc:chgData name="Waters, Zack S" userId="fb088b7e-ff1e-42d5-acc1-c371ef0c8837" providerId="ADAL" clId="{824D5C1F-9DBD-4A61-B333-DAE40A6DD88A}" dt="2022-06-09T07:02:26.415" v="2947" actId="1076"/>
        <pc:sldMkLst>
          <pc:docMk/>
          <pc:sldMk cId="1325843066" sldId="2131907151"/>
        </pc:sldMkLst>
        <pc:spChg chg="del mod">
          <ac:chgData name="Waters, Zack S" userId="fb088b7e-ff1e-42d5-acc1-c371ef0c8837" providerId="ADAL" clId="{824D5C1F-9DBD-4A61-B333-DAE40A6DD88A}" dt="2022-06-08T19:43:15.801" v="1155" actId="478"/>
          <ac:spMkLst>
            <pc:docMk/>
            <pc:sldMk cId="1325843066" sldId="2131907151"/>
            <ac:spMk id="2" creationId="{2BF94953-B045-450E-8816-9E5B2EA108BE}"/>
          </ac:spMkLst>
        </pc:spChg>
        <pc:spChg chg="mod">
          <ac:chgData name="Waters, Zack S" userId="fb088b7e-ff1e-42d5-acc1-c371ef0c8837" providerId="ADAL" clId="{824D5C1F-9DBD-4A61-B333-DAE40A6DD88A}" dt="2022-06-09T07:02:22.386" v="2946" actId="1076"/>
          <ac:spMkLst>
            <pc:docMk/>
            <pc:sldMk cId="1325843066" sldId="2131907151"/>
            <ac:spMk id="3" creationId="{7D81F6B6-B296-42E3-BE95-7648F967C656}"/>
          </ac:spMkLst>
        </pc:spChg>
        <pc:spChg chg="add del mod">
          <ac:chgData name="Waters, Zack S" userId="fb088b7e-ff1e-42d5-acc1-c371ef0c8837" providerId="ADAL" clId="{824D5C1F-9DBD-4A61-B333-DAE40A6DD88A}" dt="2022-06-09T05:42:41.606" v="2819" actId="478"/>
          <ac:spMkLst>
            <pc:docMk/>
            <pc:sldMk cId="1325843066" sldId="2131907151"/>
            <ac:spMk id="6" creationId="{CDA898BB-8AB8-4CF2-BACC-7A7B0FEC930F}"/>
          </ac:spMkLst>
        </pc:spChg>
        <pc:spChg chg="add mod">
          <ac:chgData name="Waters, Zack S" userId="fb088b7e-ff1e-42d5-acc1-c371ef0c8837" providerId="ADAL" clId="{824D5C1F-9DBD-4A61-B333-DAE40A6DD88A}" dt="2022-06-09T07:02:26.415" v="2947" actId="1076"/>
          <ac:spMkLst>
            <pc:docMk/>
            <pc:sldMk cId="1325843066" sldId="2131907151"/>
            <ac:spMk id="7" creationId="{D029EDFF-D06B-477D-9C02-E0862494626F}"/>
          </ac:spMkLst>
        </pc:spChg>
        <pc:spChg chg="add del mod">
          <ac:chgData name="Waters, Zack S" userId="fb088b7e-ff1e-42d5-acc1-c371ef0c8837" providerId="ADAL" clId="{824D5C1F-9DBD-4A61-B333-DAE40A6DD88A}" dt="2022-06-08T19:43:17.915" v="1156" actId="478"/>
          <ac:spMkLst>
            <pc:docMk/>
            <pc:sldMk cId="1325843066" sldId="2131907151"/>
            <ac:spMk id="9" creationId="{F2F08965-EA59-48B5-873F-3109B28B9EE2}"/>
          </ac:spMkLst>
        </pc:spChg>
        <pc:spChg chg="add mod">
          <ac:chgData name="Waters, Zack S" userId="fb088b7e-ff1e-42d5-acc1-c371ef0c8837" providerId="ADAL" clId="{824D5C1F-9DBD-4A61-B333-DAE40A6DD88A}" dt="2022-06-09T07:02:14.121" v="2945" actId="1076"/>
          <ac:spMkLst>
            <pc:docMk/>
            <pc:sldMk cId="1325843066" sldId="2131907151"/>
            <ac:spMk id="10" creationId="{4E264F59-B60B-41DF-B568-C3673783BC08}"/>
          </ac:spMkLst>
        </pc:spChg>
      </pc:sldChg>
      <pc:sldChg chg="modSp add mod ord">
        <pc:chgData name="Waters, Zack S" userId="fb088b7e-ff1e-42d5-acc1-c371ef0c8837" providerId="ADAL" clId="{824D5C1F-9DBD-4A61-B333-DAE40A6DD88A}" dt="2022-06-09T06:58:08.989" v="2940"/>
        <pc:sldMkLst>
          <pc:docMk/>
          <pc:sldMk cId="2273001463" sldId="2131907152"/>
        </pc:sldMkLst>
        <pc:spChg chg="mod">
          <ac:chgData name="Waters, Zack S" userId="fb088b7e-ff1e-42d5-acc1-c371ef0c8837" providerId="ADAL" clId="{824D5C1F-9DBD-4A61-B333-DAE40A6DD88A}" dt="2022-06-08T20:55:38.948" v="1945" actId="20577"/>
          <ac:spMkLst>
            <pc:docMk/>
            <pc:sldMk cId="2273001463" sldId="2131907152"/>
            <ac:spMk id="2" creationId="{2BF94953-B045-450E-8816-9E5B2EA108BE}"/>
          </ac:spMkLst>
        </pc:spChg>
        <pc:spChg chg="mod">
          <ac:chgData name="Waters, Zack S" userId="fb088b7e-ff1e-42d5-acc1-c371ef0c8837" providerId="ADAL" clId="{824D5C1F-9DBD-4A61-B333-DAE40A6DD88A}" dt="2022-06-08T21:13:04.085" v="2515" actId="20577"/>
          <ac:spMkLst>
            <pc:docMk/>
            <pc:sldMk cId="2273001463" sldId="2131907152"/>
            <ac:spMk id="3" creationId="{7D81F6B6-B296-42E3-BE95-7648F967C656}"/>
          </ac:spMkLst>
        </pc:spChg>
      </pc:sldChg>
      <pc:sldChg chg="modSp add del mod">
        <pc:chgData name="Waters, Zack S" userId="fb088b7e-ff1e-42d5-acc1-c371ef0c8837" providerId="ADAL" clId="{824D5C1F-9DBD-4A61-B333-DAE40A6DD88A}" dt="2022-06-08T19:37:23.109" v="1117" actId="47"/>
        <pc:sldMkLst>
          <pc:docMk/>
          <pc:sldMk cId="1790435904" sldId="2131907153"/>
        </pc:sldMkLst>
        <pc:spChg chg="mod">
          <ac:chgData name="Waters, Zack S" userId="fb088b7e-ff1e-42d5-acc1-c371ef0c8837" providerId="ADAL" clId="{824D5C1F-9DBD-4A61-B333-DAE40A6DD88A}" dt="2022-06-08T19:36:41.411" v="1084" actId="207"/>
          <ac:spMkLst>
            <pc:docMk/>
            <pc:sldMk cId="1790435904" sldId="2131907153"/>
            <ac:spMk id="2" creationId="{2BF94953-B045-450E-8816-9E5B2EA108BE}"/>
          </ac:spMkLst>
        </pc:spChg>
      </pc:sldChg>
      <pc:sldChg chg="addSp delSp modSp add mod">
        <pc:chgData name="Waters, Zack S" userId="fb088b7e-ff1e-42d5-acc1-c371ef0c8837" providerId="ADAL" clId="{824D5C1F-9DBD-4A61-B333-DAE40A6DD88A}" dt="2022-06-08T20:30:00.166" v="1338" actId="14861"/>
        <pc:sldMkLst>
          <pc:docMk/>
          <pc:sldMk cId="1591123416" sldId="2131907154"/>
        </pc:sldMkLst>
        <pc:spChg chg="mod">
          <ac:chgData name="Waters, Zack S" userId="fb088b7e-ff1e-42d5-acc1-c371ef0c8837" providerId="ADAL" clId="{824D5C1F-9DBD-4A61-B333-DAE40A6DD88A}" dt="2022-06-08T19:58:18.324" v="1287" actId="20577"/>
          <ac:spMkLst>
            <pc:docMk/>
            <pc:sldMk cId="1591123416" sldId="2131907154"/>
            <ac:spMk id="2" creationId="{2BF94953-B045-450E-8816-9E5B2EA108BE}"/>
          </ac:spMkLst>
        </pc:spChg>
        <pc:spChg chg="del mod">
          <ac:chgData name="Waters, Zack S" userId="fb088b7e-ff1e-42d5-acc1-c371ef0c8837" providerId="ADAL" clId="{824D5C1F-9DBD-4A61-B333-DAE40A6DD88A}" dt="2022-06-08T20:01:13.306" v="1295" actId="478"/>
          <ac:spMkLst>
            <pc:docMk/>
            <pc:sldMk cId="1591123416" sldId="2131907154"/>
            <ac:spMk id="3" creationId="{7D81F6B6-B296-42E3-BE95-7648F967C656}"/>
          </ac:spMkLst>
        </pc:spChg>
        <pc:picChg chg="add mod">
          <ac:chgData name="Waters, Zack S" userId="fb088b7e-ff1e-42d5-acc1-c371ef0c8837" providerId="ADAL" clId="{824D5C1F-9DBD-4A61-B333-DAE40A6DD88A}" dt="2022-06-08T20:30:00.166" v="1338" actId="14861"/>
          <ac:picMkLst>
            <pc:docMk/>
            <pc:sldMk cId="1591123416" sldId="2131907154"/>
            <ac:picMk id="7" creationId="{06B4CBFA-F420-4424-8763-DBE6F1A953E5}"/>
          </ac:picMkLst>
        </pc:picChg>
        <pc:picChg chg="add del">
          <ac:chgData name="Waters, Zack S" userId="fb088b7e-ff1e-42d5-acc1-c371ef0c8837" providerId="ADAL" clId="{824D5C1F-9DBD-4A61-B333-DAE40A6DD88A}" dt="2022-06-08T20:01:45.070" v="1301" actId="22"/>
          <ac:picMkLst>
            <pc:docMk/>
            <pc:sldMk cId="1591123416" sldId="2131907154"/>
            <ac:picMk id="9" creationId="{903B3125-D77D-40F7-B1F7-7DEAADF46464}"/>
          </ac:picMkLst>
        </pc:picChg>
      </pc:sldChg>
      <pc:sldChg chg="addSp delSp modSp add mod">
        <pc:chgData name="Waters, Zack S" userId="fb088b7e-ff1e-42d5-acc1-c371ef0c8837" providerId="ADAL" clId="{824D5C1F-9DBD-4A61-B333-DAE40A6DD88A}" dt="2022-06-08T19:57:18.758" v="1283" actId="1076"/>
        <pc:sldMkLst>
          <pc:docMk/>
          <pc:sldMk cId="3157970154" sldId="2131907155"/>
        </pc:sldMkLst>
        <pc:spChg chg="mod">
          <ac:chgData name="Waters, Zack S" userId="fb088b7e-ff1e-42d5-acc1-c371ef0c8837" providerId="ADAL" clId="{824D5C1F-9DBD-4A61-B333-DAE40A6DD88A}" dt="2022-06-08T19:53:02.520" v="1172" actId="20577"/>
          <ac:spMkLst>
            <pc:docMk/>
            <pc:sldMk cId="3157970154" sldId="2131907155"/>
            <ac:spMk id="2" creationId="{2BF94953-B045-450E-8816-9E5B2EA108BE}"/>
          </ac:spMkLst>
        </pc:spChg>
        <pc:spChg chg="mod">
          <ac:chgData name="Waters, Zack S" userId="fb088b7e-ff1e-42d5-acc1-c371ef0c8837" providerId="ADAL" clId="{824D5C1F-9DBD-4A61-B333-DAE40A6DD88A}" dt="2022-06-08T19:55:14.815" v="1257" actId="5793"/>
          <ac:spMkLst>
            <pc:docMk/>
            <pc:sldMk cId="3157970154" sldId="2131907155"/>
            <ac:spMk id="3" creationId="{7D81F6B6-B296-42E3-BE95-7648F967C656}"/>
          </ac:spMkLst>
        </pc:spChg>
        <pc:spChg chg="add mod">
          <ac:chgData name="Waters, Zack S" userId="fb088b7e-ff1e-42d5-acc1-c371ef0c8837" providerId="ADAL" clId="{824D5C1F-9DBD-4A61-B333-DAE40A6DD88A}" dt="2022-06-08T19:57:18.758" v="1283" actId="1076"/>
          <ac:spMkLst>
            <pc:docMk/>
            <pc:sldMk cId="3157970154" sldId="2131907155"/>
            <ac:spMk id="6" creationId="{6EDE48B0-07C0-494A-9EB8-689015726ECA}"/>
          </ac:spMkLst>
        </pc:spChg>
        <pc:spChg chg="add mod">
          <ac:chgData name="Waters, Zack S" userId="fb088b7e-ff1e-42d5-acc1-c371ef0c8837" providerId="ADAL" clId="{824D5C1F-9DBD-4A61-B333-DAE40A6DD88A}" dt="2022-06-08T19:57:18.758" v="1283" actId="1076"/>
          <ac:spMkLst>
            <pc:docMk/>
            <pc:sldMk cId="3157970154" sldId="2131907155"/>
            <ac:spMk id="7" creationId="{2A001050-528D-4A67-AA07-550CD269D616}"/>
          </ac:spMkLst>
        </pc:spChg>
        <pc:spChg chg="add mod">
          <ac:chgData name="Waters, Zack S" userId="fb088b7e-ff1e-42d5-acc1-c371ef0c8837" providerId="ADAL" clId="{824D5C1F-9DBD-4A61-B333-DAE40A6DD88A}" dt="2022-06-08T19:57:18.758" v="1283" actId="1076"/>
          <ac:spMkLst>
            <pc:docMk/>
            <pc:sldMk cId="3157970154" sldId="2131907155"/>
            <ac:spMk id="8" creationId="{B8552104-738C-4CDD-895F-5D49B18E3E42}"/>
          </ac:spMkLst>
        </pc:spChg>
        <pc:spChg chg="add mod">
          <ac:chgData name="Waters, Zack S" userId="fb088b7e-ff1e-42d5-acc1-c371ef0c8837" providerId="ADAL" clId="{824D5C1F-9DBD-4A61-B333-DAE40A6DD88A}" dt="2022-06-08T19:57:18.758" v="1283" actId="1076"/>
          <ac:spMkLst>
            <pc:docMk/>
            <pc:sldMk cId="3157970154" sldId="2131907155"/>
            <ac:spMk id="9" creationId="{43021E1C-F769-484C-B7D5-51F5978249AE}"/>
          </ac:spMkLst>
        </pc:spChg>
        <pc:spChg chg="add mod">
          <ac:chgData name="Waters, Zack S" userId="fb088b7e-ff1e-42d5-acc1-c371ef0c8837" providerId="ADAL" clId="{824D5C1F-9DBD-4A61-B333-DAE40A6DD88A}" dt="2022-06-08T19:57:18.758" v="1283" actId="1076"/>
          <ac:spMkLst>
            <pc:docMk/>
            <pc:sldMk cId="3157970154" sldId="2131907155"/>
            <ac:spMk id="10" creationId="{29CDA61D-EB80-4003-912E-98199E0012F1}"/>
          </ac:spMkLst>
        </pc:spChg>
        <pc:spChg chg="add mod">
          <ac:chgData name="Waters, Zack S" userId="fb088b7e-ff1e-42d5-acc1-c371ef0c8837" providerId="ADAL" clId="{824D5C1F-9DBD-4A61-B333-DAE40A6DD88A}" dt="2022-06-08T19:57:18.758" v="1283" actId="1076"/>
          <ac:spMkLst>
            <pc:docMk/>
            <pc:sldMk cId="3157970154" sldId="2131907155"/>
            <ac:spMk id="11" creationId="{1B19A9DE-D3B5-4E35-AC46-7860F2B3D4C5}"/>
          </ac:spMkLst>
        </pc:spChg>
        <pc:spChg chg="add mod">
          <ac:chgData name="Waters, Zack S" userId="fb088b7e-ff1e-42d5-acc1-c371ef0c8837" providerId="ADAL" clId="{824D5C1F-9DBD-4A61-B333-DAE40A6DD88A}" dt="2022-06-08T19:57:18.758" v="1283" actId="1076"/>
          <ac:spMkLst>
            <pc:docMk/>
            <pc:sldMk cId="3157970154" sldId="2131907155"/>
            <ac:spMk id="12" creationId="{4DCF126B-6E76-480A-AC8A-42E3A36D9FC0}"/>
          </ac:spMkLst>
        </pc:spChg>
        <pc:spChg chg="add mod">
          <ac:chgData name="Waters, Zack S" userId="fb088b7e-ff1e-42d5-acc1-c371ef0c8837" providerId="ADAL" clId="{824D5C1F-9DBD-4A61-B333-DAE40A6DD88A}" dt="2022-06-08T19:57:18.758" v="1283" actId="1076"/>
          <ac:spMkLst>
            <pc:docMk/>
            <pc:sldMk cId="3157970154" sldId="2131907155"/>
            <ac:spMk id="13" creationId="{86D6D76E-92AF-48C7-AF6E-B5EC4D9E7C08}"/>
          </ac:spMkLst>
        </pc:spChg>
        <pc:spChg chg="add mod">
          <ac:chgData name="Waters, Zack S" userId="fb088b7e-ff1e-42d5-acc1-c371ef0c8837" providerId="ADAL" clId="{824D5C1F-9DBD-4A61-B333-DAE40A6DD88A}" dt="2022-06-08T19:57:18.758" v="1283" actId="1076"/>
          <ac:spMkLst>
            <pc:docMk/>
            <pc:sldMk cId="3157970154" sldId="2131907155"/>
            <ac:spMk id="14" creationId="{4204576D-4EC3-403B-A544-5E3CE3CEE1DC}"/>
          </ac:spMkLst>
        </pc:spChg>
        <pc:spChg chg="add mod">
          <ac:chgData name="Waters, Zack S" userId="fb088b7e-ff1e-42d5-acc1-c371ef0c8837" providerId="ADAL" clId="{824D5C1F-9DBD-4A61-B333-DAE40A6DD88A}" dt="2022-06-08T19:57:18.758" v="1283" actId="1076"/>
          <ac:spMkLst>
            <pc:docMk/>
            <pc:sldMk cId="3157970154" sldId="2131907155"/>
            <ac:spMk id="15" creationId="{FEA0A6D0-F7B7-4205-A349-ED616D9E8580}"/>
          </ac:spMkLst>
        </pc:spChg>
        <pc:spChg chg="add mod">
          <ac:chgData name="Waters, Zack S" userId="fb088b7e-ff1e-42d5-acc1-c371ef0c8837" providerId="ADAL" clId="{824D5C1F-9DBD-4A61-B333-DAE40A6DD88A}" dt="2022-06-08T19:57:18.758" v="1283" actId="1076"/>
          <ac:spMkLst>
            <pc:docMk/>
            <pc:sldMk cId="3157970154" sldId="2131907155"/>
            <ac:spMk id="16" creationId="{C0D7721D-E871-4D5A-A653-AA0CE7787C1F}"/>
          </ac:spMkLst>
        </pc:spChg>
        <pc:spChg chg="add del mod">
          <ac:chgData name="Waters, Zack S" userId="fb088b7e-ff1e-42d5-acc1-c371ef0c8837" providerId="ADAL" clId="{824D5C1F-9DBD-4A61-B333-DAE40A6DD88A}" dt="2022-06-08T19:56:15.411" v="1275" actId="478"/>
          <ac:spMkLst>
            <pc:docMk/>
            <pc:sldMk cId="3157970154" sldId="2131907155"/>
            <ac:spMk id="17" creationId="{A197AFBD-1667-4154-B277-73AAACECF15B}"/>
          </ac:spMkLst>
        </pc:spChg>
        <pc:spChg chg="add mod">
          <ac:chgData name="Waters, Zack S" userId="fb088b7e-ff1e-42d5-acc1-c371ef0c8837" providerId="ADAL" clId="{824D5C1F-9DBD-4A61-B333-DAE40A6DD88A}" dt="2022-06-08T19:57:18.758" v="1283" actId="1076"/>
          <ac:spMkLst>
            <pc:docMk/>
            <pc:sldMk cId="3157970154" sldId="2131907155"/>
            <ac:spMk id="18" creationId="{CFF16B5E-7443-4A14-A400-4FF8DF08592E}"/>
          </ac:spMkLst>
        </pc:spChg>
        <pc:spChg chg="add mod">
          <ac:chgData name="Waters, Zack S" userId="fb088b7e-ff1e-42d5-acc1-c371ef0c8837" providerId="ADAL" clId="{824D5C1F-9DBD-4A61-B333-DAE40A6DD88A}" dt="2022-06-08T19:57:18.758" v="1283" actId="1076"/>
          <ac:spMkLst>
            <pc:docMk/>
            <pc:sldMk cId="3157970154" sldId="2131907155"/>
            <ac:spMk id="19" creationId="{798EC3AF-309C-4363-8CE0-BE4766146828}"/>
          </ac:spMkLst>
        </pc:spChg>
        <pc:spChg chg="add mod">
          <ac:chgData name="Waters, Zack S" userId="fb088b7e-ff1e-42d5-acc1-c371ef0c8837" providerId="ADAL" clId="{824D5C1F-9DBD-4A61-B333-DAE40A6DD88A}" dt="2022-06-08T19:57:18.758" v="1283" actId="1076"/>
          <ac:spMkLst>
            <pc:docMk/>
            <pc:sldMk cId="3157970154" sldId="2131907155"/>
            <ac:spMk id="20" creationId="{EC74637E-6BFD-4264-9135-17EFB8B3F942}"/>
          </ac:spMkLst>
        </pc:spChg>
        <pc:spChg chg="add mod">
          <ac:chgData name="Waters, Zack S" userId="fb088b7e-ff1e-42d5-acc1-c371ef0c8837" providerId="ADAL" clId="{824D5C1F-9DBD-4A61-B333-DAE40A6DD88A}" dt="2022-06-08T19:57:18.758" v="1283" actId="1076"/>
          <ac:spMkLst>
            <pc:docMk/>
            <pc:sldMk cId="3157970154" sldId="2131907155"/>
            <ac:spMk id="21" creationId="{9B12BCFD-482C-49E0-AD29-4FB74DF82C9A}"/>
          </ac:spMkLst>
        </pc:spChg>
        <pc:spChg chg="add mod">
          <ac:chgData name="Waters, Zack S" userId="fb088b7e-ff1e-42d5-acc1-c371ef0c8837" providerId="ADAL" clId="{824D5C1F-9DBD-4A61-B333-DAE40A6DD88A}" dt="2022-06-08T19:57:18.758" v="1283" actId="1076"/>
          <ac:spMkLst>
            <pc:docMk/>
            <pc:sldMk cId="3157970154" sldId="2131907155"/>
            <ac:spMk id="22" creationId="{2D6E930E-A314-4B19-8C55-DD81C8260699}"/>
          </ac:spMkLst>
        </pc:spChg>
        <pc:spChg chg="add mod">
          <ac:chgData name="Waters, Zack S" userId="fb088b7e-ff1e-42d5-acc1-c371ef0c8837" providerId="ADAL" clId="{824D5C1F-9DBD-4A61-B333-DAE40A6DD88A}" dt="2022-06-08T19:57:18.758" v="1283" actId="1076"/>
          <ac:spMkLst>
            <pc:docMk/>
            <pc:sldMk cId="3157970154" sldId="2131907155"/>
            <ac:spMk id="23" creationId="{F6A8C885-11B5-42F0-9290-8EA9F262FF80}"/>
          </ac:spMkLst>
        </pc:spChg>
        <pc:spChg chg="add mod">
          <ac:chgData name="Waters, Zack S" userId="fb088b7e-ff1e-42d5-acc1-c371ef0c8837" providerId="ADAL" clId="{824D5C1F-9DBD-4A61-B333-DAE40A6DD88A}" dt="2022-06-08T19:57:18.758" v="1283" actId="1076"/>
          <ac:spMkLst>
            <pc:docMk/>
            <pc:sldMk cId="3157970154" sldId="2131907155"/>
            <ac:spMk id="24" creationId="{FBFD9DC3-EB5B-49E5-87FC-2364D4AD8FB7}"/>
          </ac:spMkLst>
        </pc:spChg>
        <pc:spChg chg="add mod">
          <ac:chgData name="Waters, Zack S" userId="fb088b7e-ff1e-42d5-acc1-c371ef0c8837" providerId="ADAL" clId="{824D5C1F-9DBD-4A61-B333-DAE40A6DD88A}" dt="2022-06-08T19:57:18.758" v="1283" actId="1076"/>
          <ac:spMkLst>
            <pc:docMk/>
            <pc:sldMk cId="3157970154" sldId="2131907155"/>
            <ac:spMk id="25" creationId="{DDE65017-CB14-4DBA-A332-F487A8D443FD}"/>
          </ac:spMkLst>
        </pc:spChg>
        <pc:spChg chg="add mod ord">
          <ac:chgData name="Waters, Zack S" userId="fb088b7e-ff1e-42d5-acc1-c371ef0c8837" providerId="ADAL" clId="{824D5C1F-9DBD-4A61-B333-DAE40A6DD88A}" dt="2022-06-08T19:57:18.758" v="1283" actId="1076"/>
          <ac:spMkLst>
            <pc:docMk/>
            <pc:sldMk cId="3157970154" sldId="2131907155"/>
            <ac:spMk id="26" creationId="{1D62007F-989C-40A3-A953-0C49D5368313}"/>
          </ac:spMkLst>
        </pc:spChg>
        <pc:spChg chg="add mod">
          <ac:chgData name="Waters, Zack S" userId="fb088b7e-ff1e-42d5-acc1-c371ef0c8837" providerId="ADAL" clId="{824D5C1F-9DBD-4A61-B333-DAE40A6DD88A}" dt="2022-06-08T19:57:18.758" v="1283" actId="1076"/>
          <ac:spMkLst>
            <pc:docMk/>
            <pc:sldMk cId="3157970154" sldId="2131907155"/>
            <ac:spMk id="27" creationId="{959CF21D-7EF8-478E-9F6A-80EA1F3F89AA}"/>
          </ac:spMkLst>
        </pc:spChg>
        <pc:spChg chg="add mod">
          <ac:chgData name="Waters, Zack S" userId="fb088b7e-ff1e-42d5-acc1-c371ef0c8837" providerId="ADAL" clId="{824D5C1F-9DBD-4A61-B333-DAE40A6DD88A}" dt="2022-06-08T19:57:18.758" v="1283" actId="1076"/>
          <ac:spMkLst>
            <pc:docMk/>
            <pc:sldMk cId="3157970154" sldId="2131907155"/>
            <ac:spMk id="28" creationId="{5FC39323-6557-4262-B21C-4FF57B35C6CA}"/>
          </ac:spMkLst>
        </pc:spChg>
        <pc:spChg chg="add mod">
          <ac:chgData name="Waters, Zack S" userId="fb088b7e-ff1e-42d5-acc1-c371ef0c8837" providerId="ADAL" clId="{824D5C1F-9DBD-4A61-B333-DAE40A6DD88A}" dt="2022-06-08T19:57:18.758" v="1283" actId="1076"/>
          <ac:spMkLst>
            <pc:docMk/>
            <pc:sldMk cId="3157970154" sldId="2131907155"/>
            <ac:spMk id="29" creationId="{12151EF1-8338-4817-8F69-BB0D4A2BA4BC}"/>
          </ac:spMkLst>
        </pc:spChg>
      </pc:sldChg>
      <pc:sldChg chg="addSp delSp modSp add mod">
        <pc:chgData name="Waters, Zack S" userId="fb088b7e-ff1e-42d5-acc1-c371ef0c8837" providerId="ADAL" clId="{824D5C1F-9DBD-4A61-B333-DAE40A6DD88A}" dt="2022-06-08T20:30:09.591" v="1339" actId="14861"/>
        <pc:sldMkLst>
          <pc:docMk/>
          <pc:sldMk cId="2957232649" sldId="2131907156"/>
        </pc:sldMkLst>
        <pc:spChg chg="mod">
          <ac:chgData name="Waters, Zack S" userId="fb088b7e-ff1e-42d5-acc1-c371ef0c8837" providerId="ADAL" clId="{824D5C1F-9DBD-4A61-B333-DAE40A6DD88A}" dt="2022-06-08T20:01:51.529" v="1309" actId="20577"/>
          <ac:spMkLst>
            <pc:docMk/>
            <pc:sldMk cId="2957232649" sldId="2131907156"/>
            <ac:spMk id="2" creationId="{2BF94953-B045-450E-8816-9E5B2EA108BE}"/>
          </ac:spMkLst>
        </pc:spChg>
        <pc:picChg chg="add mod">
          <ac:chgData name="Waters, Zack S" userId="fb088b7e-ff1e-42d5-acc1-c371ef0c8837" providerId="ADAL" clId="{824D5C1F-9DBD-4A61-B333-DAE40A6DD88A}" dt="2022-06-08T20:30:09.591" v="1339" actId="14861"/>
          <ac:picMkLst>
            <pc:docMk/>
            <pc:sldMk cId="2957232649" sldId="2131907156"/>
            <ac:picMk id="6" creationId="{127B4ED9-4D00-486F-A3B6-EAF67A4CB726}"/>
          </ac:picMkLst>
        </pc:picChg>
        <pc:picChg chg="del">
          <ac:chgData name="Waters, Zack S" userId="fb088b7e-ff1e-42d5-acc1-c371ef0c8837" providerId="ADAL" clId="{824D5C1F-9DBD-4A61-B333-DAE40A6DD88A}" dt="2022-06-08T20:25:52.206" v="1311" actId="478"/>
          <ac:picMkLst>
            <pc:docMk/>
            <pc:sldMk cId="2957232649" sldId="2131907156"/>
            <ac:picMk id="7" creationId="{06B4CBFA-F420-4424-8763-DBE6F1A953E5}"/>
          </ac:picMkLst>
        </pc:picChg>
      </pc:sldChg>
      <pc:sldChg chg="addSp delSp modSp add mod">
        <pc:chgData name="Waters, Zack S" userId="fb088b7e-ff1e-42d5-acc1-c371ef0c8837" providerId="ADAL" clId="{824D5C1F-9DBD-4A61-B333-DAE40A6DD88A}" dt="2022-06-08T20:31:22.388" v="1369" actId="20577"/>
        <pc:sldMkLst>
          <pc:docMk/>
          <pc:sldMk cId="2582608975" sldId="2131907157"/>
        </pc:sldMkLst>
        <pc:spChg chg="mod">
          <ac:chgData name="Waters, Zack S" userId="fb088b7e-ff1e-42d5-acc1-c371ef0c8837" providerId="ADAL" clId="{824D5C1F-9DBD-4A61-B333-DAE40A6DD88A}" dt="2022-06-08T20:31:22.388" v="1369" actId="20577"/>
          <ac:spMkLst>
            <pc:docMk/>
            <pc:sldMk cId="2582608975" sldId="2131907157"/>
            <ac:spMk id="2" creationId="{2BF94953-B045-450E-8816-9E5B2EA108BE}"/>
          </ac:spMkLst>
        </pc:spChg>
        <pc:picChg chg="add del mod">
          <ac:chgData name="Waters, Zack S" userId="fb088b7e-ff1e-42d5-acc1-c371ef0c8837" providerId="ADAL" clId="{824D5C1F-9DBD-4A61-B333-DAE40A6DD88A}" dt="2022-06-08T20:29:28.281" v="1334" actId="478"/>
          <ac:picMkLst>
            <pc:docMk/>
            <pc:sldMk cId="2582608975" sldId="2131907157"/>
            <ac:picMk id="6" creationId="{58301066-709D-4D20-9E9D-73702843E8B7}"/>
          </ac:picMkLst>
        </pc:picChg>
        <pc:picChg chg="del">
          <ac:chgData name="Waters, Zack S" userId="fb088b7e-ff1e-42d5-acc1-c371ef0c8837" providerId="ADAL" clId="{824D5C1F-9DBD-4A61-B333-DAE40A6DD88A}" dt="2022-06-08T20:27:41.772" v="1330" actId="478"/>
          <ac:picMkLst>
            <pc:docMk/>
            <pc:sldMk cId="2582608975" sldId="2131907157"/>
            <ac:picMk id="7" creationId="{06B4CBFA-F420-4424-8763-DBE6F1A953E5}"/>
          </ac:picMkLst>
        </pc:picChg>
        <pc:picChg chg="add mod">
          <ac:chgData name="Waters, Zack S" userId="fb088b7e-ff1e-42d5-acc1-c371ef0c8837" providerId="ADAL" clId="{824D5C1F-9DBD-4A61-B333-DAE40A6DD88A}" dt="2022-06-08T20:30:16.652" v="1340" actId="14861"/>
          <ac:picMkLst>
            <pc:docMk/>
            <pc:sldMk cId="2582608975" sldId="2131907157"/>
            <ac:picMk id="9" creationId="{24E4B39A-9C54-4EB6-8C63-A3F1ADD1C4D8}"/>
          </ac:picMkLst>
        </pc:picChg>
      </pc:sldChg>
      <pc:sldChg chg="addSp delSp modSp add mod">
        <pc:chgData name="Waters, Zack S" userId="fb088b7e-ff1e-42d5-acc1-c371ef0c8837" providerId="ADAL" clId="{824D5C1F-9DBD-4A61-B333-DAE40A6DD88A}" dt="2022-06-08T20:33:38.104" v="1399" actId="14861"/>
        <pc:sldMkLst>
          <pc:docMk/>
          <pc:sldMk cId="2650195867" sldId="2131907158"/>
        </pc:sldMkLst>
        <pc:spChg chg="mod">
          <ac:chgData name="Waters, Zack S" userId="fb088b7e-ff1e-42d5-acc1-c371ef0c8837" providerId="ADAL" clId="{824D5C1F-9DBD-4A61-B333-DAE40A6DD88A}" dt="2022-06-08T20:33:00.273" v="1393" actId="27636"/>
          <ac:spMkLst>
            <pc:docMk/>
            <pc:sldMk cId="2650195867" sldId="2131907158"/>
            <ac:spMk id="2" creationId="{2BF94953-B045-450E-8816-9E5B2EA108BE}"/>
          </ac:spMkLst>
        </pc:spChg>
        <pc:picChg chg="add mod">
          <ac:chgData name="Waters, Zack S" userId="fb088b7e-ff1e-42d5-acc1-c371ef0c8837" providerId="ADAL" clId="{824D5C1F-9DBD-4A61-B333-DAE40A6DD88A}" dt="2022-06-08T20:33:38.104" v="1399" actId="14861"/>
          <ac:picMkLst>
            <pc:docMk/>
            <pc:sldMk cId="2650195867" sldId="2131907158"/>
            <ac:picMk id="6" creationId="{E2BDF573-6731-402F-AB88-4CCF41204E66}"/>
          </ac:picMkLst>
        </pc:picChg>
        <pc:picChg chg="del">
          <ac:chgData name="Waters, Zack S" userId="fb088b7e-ff1e-42d5-acc1-c371ef0c8837" providerId="ADAL" clId="{824D5C1F-9DBD-4A61-B333-DAE40A6DD88A}" dt="2022-06-08T20:33:17.004" v="1394" actId="478"/>
          <ac:picMkLst>
            <pc:docMk/>
            <pc:sldMk cId="2650195867" sldId="2131907158"/>
            <ac:picMk id="9" creationId="{24E4B39A-9C54-4EB6-8C63-A3F1ADD1C4D8}"/>
          </ac:picMkLst>
        </pc:picChg>
      </pc:sldChg>
      <pc:sldChg chg="addSp modSp add mod">
        <pc:chgData name="Waters, Zack S" userId="fb088b7e-ff1e-42d5-acc1-c371ef0c8837" providerId="ADAL" clId="{824D5C1F-9DBD-4A61-B333-DAE40A6DD88A}" dt="2022-06-09T06:56:17.144" v="2938" actId="1076"/>
        <pc:sldMkLst>
          <pc:docMk/>
          <pc:sldMk cId="1499936255" sldId="2131907159"/>
        </pc:sldMkLst>
        <pc:spChg chg="add mod">
          <ac:chgData name="Waters, Zack S" userId="fb088b7e-ff1e-42d5-acc1-c371ef0c8837" providerId="ADAL" clId="{824D5C1F-9DBD-4A61-B333-DAE40A6DD88A}" dt="2022-06-09T06:56:17.144" v="2938" actId="1076"/>
          <ac:spMkLst>
            <pc:docMk/>
            <pc:sldMk cId="1499936255" sldId="2131907159"/>
            <ac:spMk id="3" creationId="{50D0388D-8EB4-49A2-9029-D0534547EB02}"/>
          </ac:spMkLst>
        </pc:spChg>
      </pc:sldChg>
      <pc:sldChg chg="add del">
        <pc:chgData name="Waters, Zack S" userId="fb088b7e-ff1e-42d5-acc1-c371ef0c8837" providerId="ADAL" clId="{824D5C1F-9DBD-4A61-B333-DAE40A6DD88A}" dt="2022-06-08T20:59:12.637" v="2290" actId="47"/>
        <pc:sldMkLst>
          <pc:docMk/>
          <pc:sldMk cId="2009468129" sldId="2131907160"/>
        </pc:sldMkLst>
      </pc:sldChg>
      <pc:sldChg chg="add del ord">
        <pc:chgData name="Waters, Zack S" userId="fb088b7e-ff1e-42d5-acc1-c371ef0c8837" providerId="ADAL" clId="{824D5C1F-9DBD-4A61-B333-DAE40A6DD88A}" dt="2022-06-09T07:32:13.696" v="3479" actId="47"/>
        <pc:sldMkLst>
          <pc:docMk/>
          <pc:sldMk cId="3985632604" sldId="2131907160"/>
        </pc:sldMkLst>
      </pc:sldChg>
      <pc:sldChg chg="modSp add mod ord">
        <pc:chgData name="Waters, Zack S" userId="fb088b7e-ff1e-42d5-acc1-c371ef0c8837" providerId="ADAL" clId="{824D5C1F-9DBD-4A61-B333-DAE40A6DD88A}" dt="2022-06-08T23:47:01.067" v="2715"/>
        <pc:sldMkLst>
          <pc:docMk/>
          <pc:sldMk cId="3086538605" sldId="2131907161"/>
        </pc:sldMkLst>
        <pc:spChg chg="mod">
          <ac:chgData name="Waters, Zack S" userId="fb088b7e-ff1e-42d5-acc1-c371ef0c8837" providerId="ADAL" clId="{824D5C1F-9DBD-4A61-B333-DAE40A6DD88A}" dt="2022-06-08T21:04:40.387" v="2310" actId="1076"/>
          <ac:spMkLst>
            <pc:docMk/>
            <pc:sldMk cId="3086538605" sldId="2131907161"/>
            <ac:spMk id="3" creationId="{7D81F6B6-B296-42E3-BE95-7648F967C656}"/>
          </ac:spMkLst>
        </pc:spChg>
      </pc:sldChg>
      <pc:sldChg chg="addSp delSp modSp add mod ord">
        <pc:chgData name="Waters, Zack S" userId="fb088b7e-ff1e-42d5-acc1-c371ef0c8837" providerId="ADAL" clId="{824D5C1F-9DBD-4A61-B333-DAE40A6DD88A}" dt="2022-06-09T06:20:15.395" v="2905"/>
        <pc:sldMkLst>
          <pc:docMk/>
          <pc:sldMk cId="777558644" sldId="2131907162"/>
        </pc:sldMkLst>
        <pc:spChg chg="mod">
          <ac:chgData name="Waters, Zack S" userId="fb088b7e-ff1e-42d5-acc1-c371ef0c8837" providerId="ADAL" clId="{824D5C1F-9DBD-4A61-B333-DAE40A6DD88A}" dt="2022-06-08T21:09:39.074" v="2480" actId="20577"/>
          <ac:spMkLst>
            <pc:docMk/>
            <pc:sldMk cId="777558644" sldId="2131907162"/>
            <ac:spMk id="2" creationId="{2BF94953-B045-450E-8816-9E5B2EA108BE}"/>
          </ac:spMkLst>
        </pc:spChg>
        <pc:spChg chg="del">
          <ac:chgData name="Waters, Zack S" userId="fb088b7e-ff1e-42d5-acc1-c371ef0c8837" providerId="ADAL" clId="{824D5C1F-9DBD-4A61-B333-DAE40A6DD88A}" dt="2022-06-08T23:44:49.499" v="2696" actId="478"/>
          <ac:spMkLst>
            <pc:docMk/>
            <pc:sldMk cId="777558644" sldId="2131907162"/>
            <ac:spMk id="3" creationId="{7D81F6B6-B296-42E3-BE95-7648F967C656}"/>
          </ac:spMkLst>
        </pc:spChg>
        <pc:spChg chg="add del mod">
          <ac:chgData name="Waters, Zack S" userId="fb088b7e-ff1e-42d5-acc1-c371ef0c8837" providerId="ADAL" clId="{824D5C1F-9DBD-4A61-B333-DAE40A6DD88A}" dt="2022-06-08T23:46:01.991" v="2713" actId="478"/>
          <ac:spMkLst>
            <pc:docMk/>
            <pc:sldMk cId="777558644" sldId="2131907162"/>
            <ac:spMk id="7" creationId="{0EBA17DA-06D4-4FB2-9F19-EA97951B37B2}"/>
          </ac:spMkLst>
        </pc:spChg>
        <pc:spChg chg="add del mod">
          <ac:chgData name="Waters, Zack S" userId="fb088b7e-ff1e-42d5-acc1-c371ef0c8837" providerId="ADAL" clId="{824D5C1F-9DBD-4A61-B333-DAE40A6DD88A}" dt="2022-06-08T23:44:52.767" v="2697" actId="478"/>
          <ac:spMkLst>
            <pc:docMk/>
            <pc:sldMk cId="777558644" sldId="2131907162"/>
            <ac:spMk id="9" creationId="{211B09EF-74F2-486A-ABB1-6F3D16B61A50}"/>
          </ac:spMkLst>
        </pc:spChg>
        <pc:spChg chg="add mod">
          <ac:chgData name="Waters, Zack S" userId="fb088b7e-ff1e-42d5-acc1-c371ef0c8837" providerId="ADAL" clId="{824D5C1F-9DBD-4A61-B333-DAE40A6DD88A}" dt="2022-06-08T23:45:59.449" v="2712" actId="1076"/>
          <ac:spMkLst>
            <pc:docMk/>
            <pc:sldMk cId="777558644" sldId="2131907162"/>
            <ac:spMk id="12" creationId="{690441B1-5ACE-4BCC-917E-04B7721A9C2D}"/>
          </ac:spMkLst>
        </pc:spChg>
        <pc:picChg chg="add mod">
          <ac:chgData name="Waters, Zack S" userId="fb088b7e-ff1e-42d5-acc1-c371ef0c8837" providerId="ADAL" clId="{824D5C1F-9DBD-4A61-B333-DAE40A6DD88A}" dt="2022-06-08T23:45:31.177" v="2705" actId="1076"/>
          <ac:picMkLst>
            <pc:docMk/>
            <pc:sldMk cId="777558644" sldId="2131907162"/>
            <ac:picMk id="11" creationId="{5F8EB24C-2EBB-4A80-9536-740639C5F2FD}"/>
          </ac:picMkLst>
        </pc:picChg>
      </pc:sldChg>
      <pc:sldChg chg="addSp modSp add mod ord">
        <pc:chgData name="Waters, Zack S" userId="fb088b7e-ff1e-42d5-acc1-c371ef0c8837" providerId="ADAL" clId="{824D5C1F-9DBD-4A61-B333-DAE40A6DD88A}" dt="2022-06-09T07:41:41.862" v="3712" actId="20577"/>
        <pc:sldMkLst>
          <pc:docMk/>
          <pc:sldMk cId="1051617993" sldId="2131907163"/>
        </pc:sldMkLst>
        <pc:spChg chg="mod">
          <ac:chgData name="Waters, Zack S" userId="fb088b7e-ff1e-42d5-acc1-c371ef0c8837" providerId="ADAL" clId="{824D5C1F-9DBD-4A61-B333-DAE40A6DD88A}" dt="2022-06-09T07:14:51.092" v="3239" actId="20577"/>
          <ac:spMkLst>
            <pc:docMk/>
            <pc:sldMk cId="1051617993" sldId="2131907163"/>
            <ac:spMk id="2" creationId="{7F52713E-B746-4AFA-BA98-B387732D1FE1}"/>
          </ac:spMkLst>
        </pc:spChg>
        <pc:spChg chg="mod">
          <ac:chgData name="Waters, Zack S" userId="fb088b7e-ff1e-42d5-acc1-c371ef0c8837" providerId="ADAL" clId="{824D5C1F-9DBD-4A61-B333-DAE40A6DD88A}" dt="2022-06-09T07:41:41.862" v="3712" actId="20577"/>
          <ac:spMkLst>
            <pc:docMk/>
            <pc:sldMk cId="1051617993" sldId="2131907163"/>
            <ac:spMk id="3" creationId="{D23D01BF-2720-4EA6-A92F-C8B760E8A284}"/>
          </ac:spMkLst>
        </pc:spChg>
        <pc:spChg chg="add mod">
          <ac:chgData name="Waters, Zack S" userId="fb088b7e-ff1e-42d5-acc1-c371ef0c8837" providerId="ADAL" clId="{824D5C1F-9DBD-4A61-B333-DAE40A6DD88A}" dt="2022-06-09T07:12:02.399" v="3224" actId="1076"/>
          <ac:spMkLst>
            <pc:docMk/>
            <pc:sldMk cId="1051617993" sldId="2131907163"/>
            <ac:spMk id="6" creationId="{02AB29F6-E521-488D-9AB0-A3667670F116}"/>
          </ac:spMkLst>
        </pc:spChg>
      </pc:sldChg>
      <pc:sldChg chg="add del">
        <pc:chgData name="Waters, Zack S" userId="fb088b7e-ff1e-42d5-acc1-c371ef0c8837" providerId="ADAL" clId="{824D5C1F-9DBD-4A61-B333-DAE40A6DD88A}" dt="2022-06-08T21:14:11.967" v="2572" actId="47"/>
        <pc:sldMkLst>
          <pc:docMk/>
          <pc:sldMk cId="2081753354" sldId="2131907164"/>
        </pc:sldMkLst>
      </pc:sldChg>
      <pc:sldChg chg="add del ord">
        <pc:chgData name="Waters, Zack S" userId="fb088b7e-ff1e-42d5-acc1-c371ef0c8837" providerId="ADAL" clId="{824D5C1F-9DBD-4A61-B333-DAE40A6DD88A}" dt="2022-06-09T07:32:16.194" v="3480" actId="47"/>
        <pc:sldMkLst>
          <pc:docMk/>
          <pc:sldMk cId="2787379452" sldId="2131907164"/>
        </pc:sldMkLst>
      </pc:sldChg>
      <pc:sldChg chg="addSp delSp modSp add mod ord">
        <pc:chgData name="Waters, Zack S" userId="fb088b7e-ff1e-42d5-acc1-c371ef0c8837" providerId="ADAL" clId="{824D5C1F-9DBD-4A61-B333-DAE40A6DD88A}" dt="2022-06-09T06:40:43.947" v="2937" actId="14861"/>
        <pc:sldMkLst>
          <pc:docMk/>
          <pc:sldMk cId="2122663781" sldId="2131907165"/>
        </pc:sldMkLst>
        <pc:spChg chg="mod">
          <ac:chgData name="Waters, Zack S" userId="fb088b7e-ff1e-42d5-acc1-c371ef0c8837" providerId="ADAL" clId="{824D5C1F-9DBD-4A61-B333-DAE40A6DD88A}" dt="2022-06-09T06:38:36.043" v="2920" actId="20577"/>
          <ac:spMkLst>
            <pc:docMk/>
            <pc:sldMk cId="2122663781" sldId="2131907165"/>
            <ac:spMk id="2" creationId="{2BF94953-B045-450E-8816-9E5B2EA108BE}"/>
          </ac:spMkLst>
        </pc:spChg>
        <pc:spChg chg="add mod">
          <ac:chgData name="Waters, Zack S" userId="fb088b7e-ff1e-42d5-acc1-c371ef0c8837" providerId="ADAL" clId="{824D5C1F-9DBD-4A61-B333-DAE40A6DD88A}" dt="2022-06-09T06:40:27.170" v="2936" actId="14100"/>
          <ac:spMkLst>
            <pc:docMk/>
            <pc:sldMk cId="2122663781" sldId="2131907165"/>
            <ac:spMk id="10" creationId="{3092383F-6697-444C-B779-B0BC4B5BA5BE}"/>
          </ac:spMkLst>
        </pc:spChg>
        <pc:picChg chg="add del mod">
          <ac:chgData name="Waters, Zack S" userId="fb088b7e-ff1e-42d5-acc1-c371ef0c8837" providerId="ADAL" clId="{824D5C1F-9DBD-4A61-B333-DAE40A6DD88A}" dt="2022-06-09T06:39:19.368" v="2925" actId="478"/>
          <ac:picMkLst>
            <pc:docMk/>
            <pc:sldMk cId="2122663781" sldId="2131907165"/>
            <ac:picMk id="6" creationId="{DEE338AD-CF83-4BF8-BB4A-445EB7A876C2}"/>
          </ac:picMkLst>
        </pc:picChg>
        <pc:picChg chg="del">
          <ac:chgData name="Waters, Zack S" userId="fb088b7e-ff1e-42d5-acc1-c371ef0c8837" providerId="ADAL" clId="{824D5C1F-9DBD-4A61-B333-DAE40A6DD88A}" dt="2022-06-09T06:38:39.024" v="2921" actId="478"/>
          <ac:picMkLst>
            <pc:docMk/>
            <pc:sldMk cId="2122663781" sldId="2131907165"/>
            <ac:picMk id="7" creationId="{06B4CBFA-F420-4424-8763-DBE6F1A953E5}"/>
          </ac:picMkLst>
        </pc:picChg>
        <pc:picChg chg="add mod">
          <ac:chgData name="Waters, Zack S" userId="fb088b7e-ff1e-42d5-acc1-c371ef0c8837" providerId="ADAL" clId="{824D5C1F-9DBD-4A61-B333-DAE40A6DD88A}" dt="2022-06-09T06:40:43.947" v="2937" actId="14861"/>
          <ac:picMkLst>
            <pc:docMk/>
            <pc:sldMk cId="2122663781" sldId="2131907165"/>
            <ac:picMk id="9" creationId="{9282609D-681B-44C3-84F6-A7BCAC496183}"/>
          </ac:picMkLst>
        </pc:picChg>
      </pc:sldChg>
      <pc:sldChg chg="add del">
        <pc:chgData name="Waters, Zack S" userId="fb088b7e-ff1e-42d5-acc1-c371ef0c8837" providerId="ADAL" clId="{824D5C1F-9DBD-4A61-B333-DAE40A6DD88A}" dt="2022-06-09T07:29:37.312" v="3477" actId="47"/>
        <pc:sldMkLst>
          <pc:docMk/>
          <pc:sldMk cId="1974842606" sldId="2131907166"/>
        </pc:sldMkLst>
      </pc:sldChg>
      <pc:sldChg chg="addSp delSp modSp add mod">
        <pc:chgData name="Waters, Zack S" userId="fb088b7e-ff1e-42d5-acc1-c371ef0c8837" providerId="ADAL" clId="{824D5C1F-9DBD-4A61-B333-DAE40A6DD88A}" dt="2022-06-09T07:23:04.346" v="3476" actId="1076"/>
        <pc:sldMkLst>
          <pc:docMk/>
          <pc:sldMk cId="2934201843" sldId="2131907167"/>
        </pc:sldMkLst>
        <pc:spChg chg="mod">
          <ac:chgData name="Waters, Zack S" userId="fb088b7e-ff1e-42d5-acc1-c371ef0c8837" providerId="ADAL" clId="{824D5C1F-9DBD-4A61-B333-DAE40A6DD88A}" dt="2022-06-09T07:22:02.380" v="3469" actId="20577"/>
          <ac:spMkLst>
            <pc:docMk/>
            <pc:sldMk cId="2934201843" sldId="2131907167"/>
            <ac:spMk id="2" creationId="{2BF94953-B045-450E-8816-9E5B2EA108BE}"/>
          </ac:spMkLst>
        </pc:spChg>
        <pc:picChg chg="del">
          <ac:chgData name="Waters, Zack S" userId="fb088b7e-ff1e-42d5-acc1-c371ef0c8837" providerId="ADAL" clId="{824D5C1F-9DBD-4A61-B333-DAE40A6DD88A}" dt="2022-06-09T07:22:08.442" v="3470" actId="478"/>
          <ac:picMkLst>
            <pc:docMk/>
            <pc:sldMk cId="2934201843" sldId="2131907167"/>
            <ac:picMk id="6" creationId="{127B4ED9-4D00-486F-A3B6-EAF67A4CB726}"/>
          </ac:picMkLst>
        </pc:picChg>
        <pc:picChg chg="add mod">
          <ac:chgData name="Waters, Zack S" userId="fb088b7e-ff1e-42d5-acc1-c371ef0c8837" providerId="ADAL" clId="{824D5C1F-9DBD-4A61-B333-DAE40A6DD88A}" dt="2022-06-09T07:23:04.346" v="3476" actId="1076"/>
          <ac:picMkLst>
            <pc:docMk/>
            <pc:sldMk cId="2934201843" sldId="2131907167"/>
            <ac:picMk id="7" creationId="{7DDE269D-4B10-42DD-8BEE-98AE490C75FE}"/>
          </ac:picMkLst>
        </pc:picChg>
      </pc:sldChg>
      <pc:sldChg chg="delSp modSp add mod ord">
        <pc:chgData name="Waters, Zack S" userId="fb088b7e-ff1e-42d5-acc1-c371ef0c8837" providerId="ADAL" clId="{824D5C1F-9DBD-4A61-B333-DAE40A6DD88A}" dt="2022-06-09T13:56:26.378" v="3785" actId="20577"/>
        <pc:sldMkLst>
          <pc:docMk/>
          <pc:sldMk cId="2197705814" sldId="2131907168"/>
        </pc:sldMkLst>
        <pc:spChg chg="mod">
          <ac:chgData name="Waters, Zack S" userId="fb088b7e-ff1e-42d5-acc1-c371ef0c8837" providerId="ADAL" clId="{824D5C1F-9DBD-4A61-B333-DAE40A6DD88A}" dt="2022-06-09T13:56:26.378" v="3785" actId="20577"/>
          <ac:spMkLst>
            <pc:docMk/>
            <pc:sldMk cId="2197705814" sldId="2131907168"/>
            <ac:spMk id="3" creationId="{D23D01BF-2720-4EA6-A92F-C8B760E8A284}"/>
          </ac:spMkLst>
        </pc:spChg>
        <pc:spChg chg="del">
          <ac:chgData name="Waters, Zack S" userId="fb088b7e-ff1e-42d5-acc1-c371ef0c8837" providerId="ADAL" clId="{824D5C1F-9DBD-4A61-B333-DAE40A6DD88A}" dt="2022-06-09T07:37:13.966" v="3550" actId="478"/>
          <ac:spMkLst>
            <pc:docMk/>
            <pc:sldMk cId="2197705814" sldId="2131907168"/>
            <ac:spMk id="6" creationId="{02AB29F6-E521-488D-9AB0-A3667670F116}"/>
          </ac:spMkLst>
        </pc:spChg>
      </pc:sldChg>
      <pc:sldChg chg="add">
        <pc:chgData name="Waters, Zack S" userId="fb088b7e-ff1e-42d5-acc1-c371ef0c8837" providerId="ADAL" clId="{824D5C1F-9DBD-4A61-B333-DAE40A6DD88A}" dt="2022-06-09T07:58:23.004" v="3713"/>
        <pc:sldMkLst>
          <pc:docMk/>
          <pc:sldMk cId="1715266821" sldId="2147308169"/>
        </pc:sldMkLst>
      </pc:sldChg>
      <pc:sldChg chg="add">
        <pc:chgData name="Waters, Zack S" userId="fb088b7e-ff1e-42d5-acc1-c371ef0c8837" providerId="ADAL" clId="{824D5C1F-9DBD-4A61-B333-DAE40A6DD88A}" dt="2022-06-09T07:58:23.004" v="3713"/>
        <pc:sldMkLst>
          <pc:docMk/>
          <pc:sldMk cId="3393709044" sldId="21473081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555D19-068E-4C02-BC3D-32CA55E370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F37F9-469C-4F5A-ADF1-63D694D78E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5CDF4-6462-40A4-917D-C5FE39A7FC1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8A7B8-B242-4F4E-82BB-C1AB3C8440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194AB-7AF0-4C48-8D05-05555FF5A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F4DE2-67A1-467C-99E8-37746357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76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19D39-43D7-4201-B8C8-908C1D74A411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2104A-FE5B-4519-928E-DB6A399C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96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104A-FE5B-4519-928E-DB6A399CAA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9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Position about what this looks like…</a:t>
            </a:r>
          </a:p>
          <a:p>
            <a:r>
              <a:rPr lang="en-US" dirty="0"/>
              <a:t>Now that this is going to be open source… describe the spec development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104A-FE5B-4519-928E-DB6A399CAA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57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104A-FE5B-4519-928E-DB6A399CAA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EC6B-D94A-414A-B604-9540C8F9D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C26B5-34B7-473A-AD32-CD5B66458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9182-CEF1-4EBE-822A-3BBB848B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9,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AE106-E194-43FA-AC22-52FED39E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B68B-4E53-4604-A0D6-3B84DE0E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9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E023-BBBC-4DD6-B57A-3F9641B0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FDED6-CFB3-47DB-B8A1-6870E2AAD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B1672-DED4-4904-B04E-A29058E0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9,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9511D-A82A-4B53-B17B-04B90D17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7AD65-7A83-4227-83C2-5497AB91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1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9F34A-1061-4B4C-A65E-3E02348E3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99487-CE9D-4231-8E8E-5B347A5E3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974CE-C6B3-415C-9B98-A199C0CE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9,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C9211-9C4C-44DD-8FE1-10577208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34D24-1550-4697-987A-27F9D27D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1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EF4E-B4B2-47D3-B434-BD3FB029B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B0AD7-0820-4016-BDB4-0F70B9A84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72" y="1874263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42EB0-218F-422D-A1D9-4D9A9771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9,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F4E42-64D2-4362-96A2-E528147D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0D9EC-65D3-45A1-9F78-0D2C0E86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590D7D-4839-4AC2-833C-8F493709F3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059" y="6051042"/>
            <a:ext cx="665881" cy="7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1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2EDE-B57C-47DC-A203-185B4FB3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57491-66E2-46EB-BBA0-4354990E4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BD29D-2964-43D1-8064-3DEBAA27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9,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28607-3189-443B-BC43-07AD28A0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E5105-4F3F-4AD7-AD63-A969F6E6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6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72F4-F47B-4923-A9B3-C6DA6EBC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A0C0-3ECA-4824-9C54-05BF7F334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DFBBE-54D4-4601-BF82-D72266225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9D43C-5F70-4481-817E-1A45E7C1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9,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8F555-75E3-4DD0-A821-04964BA1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81E5B-3C80-42B3-B70E-23716BE5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2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2451-7B15-42E9-898E-FCC8A65A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280E9-1EEC-4240-BA24-8AA178655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EDE24-974C-46E4-86A2-48AA2DF9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F13B7-F742-480B-B334-E6A60F6BF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5D7ED-8385-4294-A592-CBA957250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6E792-C97D-45EC-97C9-A3262B67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9, 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6EE45-4423-45AE-A5A9-7B25FB80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D285D-0A2A-4DDA-A872-AB10965A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2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E18B-2E91-4C72-BF23-069A9642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CFF4E-1DFF-498D-B4E2-7790AF88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9, 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654F3-1545-4A51-B649-49FF6B98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641F-14DF-4C3F-ADCF-1EF9EEF4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1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B7C73-E99D-4212-9570-72854A60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9,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BE47F-6326-449F-8BE5-7B62E598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E794F-310D-425D-8996-DD8E9E93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7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775D-A5CC-4A66-995C-B71A4C93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E0495-86A4-4311-894E-2C351CF00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AC02E-F878-4A8B-8EBC-07E37767F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611BF-2D30-4152-BD28-DEC61039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9,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A8D07-A00F-48DE-A2A8-9C2C8A16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A4BCE-C546-4BF7-87B4-B1825754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DA6D-5CA9-46DD-87CC-0F9C6709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4F2D8-B9ED-4962-848E-33D1FBC56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5BDC7-F595-483F-B115-B0ED5CA75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E362D-207E-4F28-ABF5-82FFCD2B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9,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BD9F1-3E33-43B1-86DB-9DAF2041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EB458-44FA-4366-A3CA-175AF6E5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2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ABBC4-DB93-4855-B212-2D32A151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7481D-0864-493A-82F9-6946289D2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FAF8E-8502-414B-B89A-716BE3805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June 9,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1F82E-1C93-4A2B-AD2B-6765CBBA3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Intel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39B28-602E-4312-B2C9-387CCE6FF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5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.oneapi.com/versions/latest/elements/l0/source/index.html" TargetMode="External"/><Relationship Id="rId7" Type="http://schemas.openxmlformats.org/officeDocument/2006/relationships/hyperlink" Target="https://github.com/intel/compute-runtim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neapi-src/level-zero-tests" TargetMode="External"/><Relationship Id="rId5" Type="http://schemas.openxmlformats.org/officeDocument/2006/relationships/hyperlink" Target="https://github.com/oneapi-src/level-zero" TargetMode="External"/><Relationship Id="rId4" Type="http://schemas.openxmlformats.org/officeDocument/2006/relationships/hyperlink" Target="https://github.com/oneapi-src/level-zero-spec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neapi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.oneapi.io/level-zero/latest/core/EXT.html#naming-convention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.oneapi.io/level-zero/latest/core/EXT.html#naming-convention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6A7B3EC-985A-4DD2-8195-8DE0CF5DA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2D42-2577-406F-9550-7531EBF2F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79" y="1297682"/>
            <a:ext cx="7239700" cy="2663407"/>
          </a:xfrm>
          <a:ln>
            <a:solidFill>
              <a:srgbClr val="6936F8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Level Zero Specification &amp; How to Participate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02A880-6856-4185-AC84-E90DCBBF1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6674" y="2252951"/>
            <a:ext cx="2218670" cy="232964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5525F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7" descr="A picture containing drawing, table&#10;&#10;Description generated with very high confidence">
            <a:extLst>
              <a:ext uri="{FF2B5EF4-FFF2-40B4-BE49-F238E27FC236}">
                <a16:creationId xmlns:a16="http://schemas.microsoft.com/office/drawing/2014/main" id="{613589FD-E4FC-4345-9DDB-DB89D0272F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3" b="-1"/>
          <a:stretch/>
        </p:blipFill>
        <p:spPr>
          <a:xfrm>
            <a:off x="1364177" y="2407359"/>
            <a:ext cx="1883664" cy="2020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86281-E8E2-48AD-A5A7-259B492E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2379" y="6356350"/>
            <a:ext cx="54142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24FA28A-A908-4880-88A3-A918E8B0FF04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97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4953-B045-450E-8816-9E5B2EA1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58" y="225221"/>
            <a:ext cx="10515600" cy="785249"/>
          </a:xfrm>
        </p:spPr>
        <p:txBody>
          <a:bodyPr>
            <a:normAutofit fontScale="90000"/>
          </a:bodyPr>
          <a:lstStyle/>
          <a:p>
            <a:r>
              <a:rPr lang="en-US" dirty="0"/>
              <a:t>Level Zero Specification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Programming Guides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BE71-1F95-4357-B483-E72C5251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9,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A2CBF-2350-4C23-B501-0568DCD8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BDF573-6731-402F-AB88-4CCF41204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53" y="1010470"/>
            <a:ext cx="7166990" cy="53044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019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4953-B045-450E-8816-9E5B2EA1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58" y="225221"/>
            <a:ext cx="10515600" cy="785249"/>
          </a:xfrm>
        </p:spPr>
        <p:txBody>
          <a:bodyPr>
            <a:normAutofit fontScale="90000"/>
          </a:bodyPr>
          <a:lstStyle/>
          <a:p>
            <a:r>
              <a:rPr lang="en-US" dirty="0"/>
              <a:t>Level Zero Specification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Programming Guides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BE71-1F95-4357-B483-E72C5251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9,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A2CBF-2350-4C23-B501-0568DCD8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BDF573-6731-402F-AB88-4CCF41204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53" y="1010470"/>
            <a:ext cx="7166990" cy="53044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0D0388D-8EB4-49A2-9029-D0534547EB02}"/>
              </a:ext>
            </a:extLst>
          </p:cNvPr>
          <p:cNvSpPr/>
          <p:nvPr/>
        </p:nvSpPr>
        <p:spPr>
          <a:xfrm>
            <a:off x="969929" y="2178162"/>
            <a:ext cx="9877377" cy="785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PROG.rst</a:t>
            </a:r>
            <a:r>
              <a:rPr lang="en-US" sz="1400" dirty="0">
                <a:latin typeface="Consolas" panose="020B0609020204030204" pitchFamily="49" charset="0"/>
              </a:rPr>
              <a:t>(122) : error : $</a:t>
            </a:r>
            <a:r>
              <a:rPr lang="en-US" sz="1400" dirty="0" err="1">
                <a:latin typeface="Consolas" panose="020B0609020204030204" pitchFamily="49" charset="0"/>
              </a:rPr>
              <a:t>xContextCreate</a:t>
            </a:r>
            <a:r>
              <a:rPr lang="en-US" sz="1400" dirty="0">
                <a:latin typeface="Consolas" panose="020B0609020204030204" pitchFamily="49" charset="0"/>
              </a:rPr>
              <a:t> parameter count mismatch - 2 actual vs. 3 expected</a:t>
            </a:r>
          </a:p>
          <a:p>
            <a:pPr algn="ctr"/>
            <a:r>
              <a:rPr lang="en-US" sz="1400" dirty="0">
                <a:latin typeface="Consolas" panose="020B0609020204030204" pitchFamily="49" charset="0"/>
              </a:rPr>
              <a:t>Line 122 =      ${x}</a:t>
            </a:r>
            <a:r>
              <a:rPr lang="en-US" sz="1400" dirty="0" err="1">
                <a:latin typeface="Consolas" panose="020B0609020204030204" pitchFamily="49" charset="0"/>
              </a:rPr>
              <a:t>ContextCreate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hDriver</a:t>
            </a:r>
            <a:r>
              <a:rPr lang="en-US" sz="1400" dirty="0"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latin typeface="Consolas" panose="020B0609020204030204" pitchFamily="49" charset="0"/>
              </a:rPr>
              <a:t>ctxtDesc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99936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4953-B045-450E-8816-9E5B2EA1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58" y="225221"/>
            <a:ext cx="10515600" cy="785249"/>
          </a:xfrm>
        </p:spPr>
        <p:txBody>
          <a:bodyPr/>
          <a:lstStyle/>
          <a:p>
            <a:r>
              <a:rPr lang="en-US" dirty="0"/>
              <a:t>Level Zero Specification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YAML Versioning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BE71-1F95-4357-B483-E72C5251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9,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A2CBF-2350-4C23-B501-0568DCD8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82609D-681B-44C3-84F6-A7BCAC496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82" y="1168400"/>
            <a:ext cx="10064954" cy="43445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92383F-6697-444C-B779-B0BC4B5BA5BE}"/>
              </a:ext>
            </a:extLst>
          </p:cNvPr>
          <p:cNvSpPr/>
          <p:nvPr/>
        </p:nvSpPr>
        <p:spPr>
          <a:xfrm>
            <a:off x="898681" y="1871133"/>
            <a:ext cx="1995521" cy="283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63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4953-B045-450E-8816-9E5B2EA1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58" y="225221"/>
            <a:ext cx="10515600" cy="785249"/>
          </a:xfrm>
        </p:spPr>
        <p:txBody>
          <a:bodyPr/>
          <a:lstStyle/>
          <a:p>
            <a:r>
              <a:rPr lang="en-US" dirty="0"/>
              <a:t>Versioning - Backward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1F6B6-B296-42E3-BE95-7648F967C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72" y="1201994"/>
            <a:ext cx="10515600" cy="4911212"/>
          </a:xfrm>
        </p:spPr>
        <p:txBody>
          <a:bodyPr>
            <a:normAutofit/>
          </a:bodyPr>
          <a:lstStyle/>
          <a:p>
            <a:r>
              <a:rPr lang="en-US" dirty="0"/>
              <a:t>Minor version increment</a:t>
            </a:r>
          </a:p>
          <a:p>
            <a:pPr lvl="1"/>
            <a:r>
              <a:rPr lang="en-US" dirty="0"/>
              <a:t>Additional functionality</a:t>
            </a:r>
          </a:p>
          <a:p>
            <a:pPr lvl="1"/>
            <a:r>
              <a:rPr lang="en-US" dirty="0"/>
              <a:t>Promoted extensions</a:t>
            </a:r>
          </a:p>
          <a:p>
            <a:pPr lvl="1"/>
            <a:r>
              <a:rPr lang="en-US" dirty="0"/>
              <a:t>Must retain backward compatibility</a:t>
            </a:r>
          </a:p>
          <a:p>
            <a:pPr lvl="2"/>
            <a:r>
              <a:rPr lang="en-US" dirty="0"/>
              <a:t>Adding new functions and structures</a:t>
            </a:r>
          </a:p>
          <a:p>
            <a:pPr lvl="2"/>
            <a:r>
              <a:rPr lang="en-US" dirty="0"/>
              <a:t>Adding enumerations, and using reserved bits</a:t>
            </a:r>
          </a:p>
          <a:p>
            <a:r>
              <a:rPr lang="en-US" dirty="0"/>
              <a:t>Major version increment</a:t>
            </a:r>
          </a:p>
          <a:p>
            <a:pPr lvl="1"/>
            <a:r>
              <a:rPr lang="en-US" dirty="0"/>
              <a:t>Modified or remove functionality</a:t>
            </a:r>
          </a:p>
          <a:p>
            <a:pPr lvl="1"/>
            <a:r>
              <a:rPr lang="en-US" dirty="0"/>
              <a:t>May break backward compatibility</a:t>
            </a:r>
          </a:p>
          <a:p>
            <a:pPr lvl="2"/>
            <a:r>
              <a:rPr lang="en-US" dirty="0"/>
              <a:t>Modifying existing functions and structures</a:t>
            </a:r>
          </a:p>
          <a:p>
            <a:pPr lvl="2"/>
            <a:r>
              <a:rPr lang="en-US" dirty="0"/>
              <a:t>Removing functions and structures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BE71-1F95-4357-B483-E72C5251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9,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A2CBF-2350-4C23-B501-0568DCD8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01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713E-B746-4AFA-BA98-B387732D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494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01BF-2720-4EA6-A92F-C8B760E8A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72" y="1614947"/>
            <a:ext cx="10515600" cy="4610653"/>
          </a:xfrm>
        </p:spPr>
        <p:txBody>
          <a:bodyPr/>
          <a:lstStyle/>
          <a:p>
            <a:r>
              <a:rPr lang="en-US" dirty="0"/>
              <a:t>Release spec development framework</a:t>
            </a:r>
          </a:p>
          <a:p>
            <a:r>
              <a:rPr lang="en-US" dirty="0"/>
              <a:t>Post spec issues from internal repo</a:t>
            </a:r>
          </a:p>
          <a:p>
            <a:r>
              <a:rPr lang="en-US" dirty="0"/>
              <a:t>Organize candidate spec update for Spec v1.5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4630D-3122-4EDB-AE57-75154530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9,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95A78-49C2-41C6-B0B7-E13C243B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AB29F6-E521-488D-9AB0-A3667670F116}"/>
              </a:ext>
            </a:extLst>
          </p:cNvPr>
          <p:cNvSpPr/>
          <p:nvPr/>
        </p:nvSpPr>
        <p:spPr>
          <a:xfrm>
            <a:off x="2970675" y="5195909"/>
            <a:ext cx="6231194" cy="730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https://github.com/oneapi-src/level-zero-spec</a:t>
            </a:r>
          </a:p>
        </p:txBody>
      </p:sp>
    </p:spTree>
    <p:extLst>
      <p:ext uri="{BB962C8B-B14F-4D97-AF65-F5344CB8AC3E}">
        <p14:creationId xmlns:p14="http://schemas.microsoft.com/office/powerpoint/2010/main" val="1051617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C717-B6C5-4684-A2F7-BFCD178F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 Zero Specification and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21DA3-C216-4C23-8576-BFC9C4BCE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Level Zero Specification​</a:t>
            </a:r>
          </a:p>
          <a:p>
            <a:pPr lvl="1" fontAlgn="base"/>
            <a:r>
              <a:rPr lang="en-US" u="sng" dirty="0">
                <a:hlinkClick r:id="rId3"/>
              </a:rPr>
              <a:t>https://spec.oneapi.com/versions/latest/elements/l0/source/index.html</a:t>
            </a:r>
            <a:r>
              <a:rPr lang="en-US" dirty="0"/>
              <a:t>​</a:t>
            </a:r>
          </a:p>
          <a:p>
            <a:pPr fontAlgn="base"/>
            <a:r>
              <a:rPr lang="en-US" dirty="0"/>
              <a:t>Level Zero Specification </a:t>
            </a:r>
            <a:r>
              <a:rPr lang="en-US" dirty="0" err="1"/>
              <a:t>Github</a:t>
            </a:r>
            <a:endParaRPr lang="en-US" dirty="0"/>
          </a:p>
          <a:p>
            <a:pPr lvl="1" fontAlgn="base"/>
            <a:r>
              <a:rPr lang="en-US" u="sng" dirty="0">
                <a:hlinkClick r:id="rId4"/>
              </a:rPr>
              <a:t>https://github.com/oneapi-src/level-zero-spec</a:t>
            </a:r>
            <a:endParaRPr lang="en-US" dirty="0"/>
          </a:p>
          <a:p>
            <a:pPr fontAlgn="base"/>
            <a:r>
              <a:rPr lang="en-US" dirty="0"/>
              <a:t>Level Zero Loader</a:t>
            </a:r>
          </a:p>
          <a:p>
            <a:pPr lvl="1" fontAlgn="base"/>
            <a:r>
              <a:rPr lang="en-US" u="sng" dirty="0">
                <a:hlinkClick r:id="rId5"/>
              </a:rPr>
              <a:t>https://github.com/oneapi-src/level-zero</a:t>
            </a:r>
            <a:r>
              <a:rPr lang="en-US" dirty="0"/>
              <a:t>​</a:t>
            </a:r>
          </a:p>
          <a:p>
            <a:pPr fontAlgn="base"/>
            <a:r>
              <a:rPr lang="en-US" dirty="0"/>
              <a:t>Level Zero Tests (Conformance and Performance)​</a:t>
            </a:r>
          </a:p>
          <a:p>
            <a:pPr lvl="1" fontAlgn="base"/>
            <a:r>
              <a:rPr lang="en-US" u="sng" dirty="0">
                <a:hlinkClick r:id="rId6"/>
              </a:rPr>
              <a:t>https://github.com/oneapi-src/level-zero-tests</a:t>
            </a:r>
            <a:r>
              <a:rPr lang="en-US" dirty="0"/>
              <a:t>​</a:t>
            </a:r>
          </a:p>
          <a:p>
            <a:pPr fontAlgn="base"/>
            <a:r>
              <a:rPr lang="en-US" dirty="0"/>
              <a:t>Level Zero Intel GPU Driver​</a:t>
            </a:r>
          </a:p>
          <a:p>
            <a:pPr lvl="1" fontAlgn="base"/>
            <a:r>
              <a:rPr lang="en-US" u="sng" dirty="0">
                <a:hlinkClick r:id="rId7"/>
              </a:rPr>
              <a:t>https://github.com/intel/compute-runtime</a:t>
            </a:r>
            <a:r>
              <a:rPr lang="en-US" dirty="0"/>
              <a:t>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0B832-124E-4932-9A5C-EF3E0C82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4FA28A-A908-4880-88A3-A918E8B0FF04}" type="slidenum">
              <a:rPr lang="en-US" noProof="0" smtClean="0"/>
              <a:pPr lvl="0"/>
              <a:t>15</a:t>
            </a:fld>
            <a:endParaRPr lang="en-US" noProof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FD0B7EF-D604-47EF-98DF-5BD5ABC8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June 9, 2022</a:t>
            </a:r>
          </a:p>
        </p:txBody>
      </p:sp>
    </p:spTree>
    <p:extLst>
      <p:ext uri="{BB962C8B-B14F-4D97-AF65-F5344CB8AC3E}">
        <p14:creationId xmlns:p14="http://schemas.microsoft.com/office/powerpoint/2010/main" val="1904602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713E-B746-4AFA-BA98-B387732D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01BF-2720-4EA6-A92F-C8B760E8A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72" y="1824605"/>
            <a:ext cx="9833935" cy="4400995"/>
          </a:xfrm>
        </p:spPr>
        <p:txBody>
          <a:bodyPr/>
          <a:lstStyle/>
          <a:p>
            <a:r>
              <a:rPr lang="en-US" dirty="0"/>
              <a:t>Contribute to Level Zero Specification</a:t>
            </a:r>
          </a:p>
          <a:p>
            <a:pPr lvl="1"/>
            <a:r>
              <a:rPr lang="en-US" dirty="0"/>
              <a:t>Filing issues and contribute to discussions in GitHub</a:t>
            </a:r>
          </a:p>
          <a:p>
            <a:pPr lvl="1"/>
            <a:r>
              <a:rPr lang="en-US" dirty="0"/>
              <a:t>Contribute spec changes and extensions</a:t>
            </a:r>
          </a:p>
          <a:p>
            <a:r>
              <a:rPr lang="en-US" dirty="0"/>
              <a:t>Help us evolve Level Zero</a:t>
            </a:r>
          </a:p>
          <a:p>
            <a:pPr lvl="1"/>
            <a:r>
              <a:rPr lang="en-US" dirty="0"/>
              <a:t>What new Level Zero features should we consider?</a:t>
            </a:r>
          </a:p>
          <a:p>
            <a:pPr lvl="1"/>
            <a:r>
              <a:rPr lang="en-US" dirty="0"/>
              <a:t>Level Zero clarifications?</a:t>
            </a:r>
          </a:p>
          <a:p>
            <a:pPr lvl="1"/>
            <a:r>
              <a:rPr lang="en-US" dirty="0"/>
              <a:t>What refactoring should we do for Spec 2.0?</a:t>
            </a:r>
          </a:p>
          <a:p>
            <a:r>
              <a:rPr lang="en-US" dirty="0"/>
              <a:t>What Level Zero topics are interesting for future TAB meetings?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4630D-3122-4EDB-AE57-75154530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9,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95A78-49C2-41C6-B0B7-E13C243B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05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86281-E8E2-48AD-A5A7-259B492E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24FA28A-A908-4880-88A3-A918E8B0FF04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7" descr="A picture containing drawing, table&#10;&#10;Description generated with very high confidence">
            <a:extLst>
              <a:ext uri="{FF2B5EF4-FFF2-40B4-BE49-F238E27FC236}">
                <a16:creationId xmlns:a16="http://schemas.microsoft.com/office/drawing/2014/main" id="{613589FD-E4FC-4345-9DDB-DB89D0272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3" b="-1"/>
          <a:stretch/>
        </p:blipFill>
        <p:spPr>
          <a:xfrm>
            <a:off x="1364177" y="2407359"/>
            <a:ext cx="1883664" cy="20208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1E38CF-E1D5-4F4F-866D-978C3AA94906}"/>
              </a:ext>
            </a:extLst>
          </p:cNvPr>
          <p:cNvSpPr txBox="1"/>
          <p:nvPr/>
        </p:nvSpPr>
        <p:spPr>
          <a:xfrm>
            <a:off x="5986819" y="2531761"/>
            <a:ext cx="36377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/>
              <a:t>Thank You!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66EBB-C5B1-4635-8237-4BA1E8280E33}"/>
              </a:ext>
            </a:extLst>
          </p:cNvPr>
          <p:cNvSpPr txBox="1"/>
          <p:nvPr/>
        </p:nvSpPr>
        <p:spPr>
          <a:xfrm>
            <a:off x="7042245" y="3678072"/>
            <a:ext cx="169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http://oneapi.io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97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87D2-61FC-4A22-BC34-A23F44AC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 Zero Extension Life Cycle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EA499-F851-4FD0-A449-6BF63503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67FF-BAB0-4784-9800-5832350F65C4}" type="datetime4">
              <a:rPr lang="en-US" smtClean="0"/>
              <a:pPr/>
              <a:t>June 9,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074E5-4975-4707-956C-DFBA1A1C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18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E88528-2BA1-4B8F-9F7A-C9BA97EF62EB}"/>
              </a:ext>
            </a:extLst>
          </p:cNvPr>
          <p:cNvSpPr txBox="1"/>
          <p:nvPr/>
        </p:nvSpPr>
        <p:spPr>
          <a:xfrm>
            <a:off x="3767184" y="6395095"/>
            <a:ext cx="7131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>
                <a:hlinkClick r:id="rId2"/>
              </a:rPr>
              <a:t>https://spec.oneapi.io/level-zero/latest/core/EXT.html#naming-convention</a:t>
            </a:r>
            <a:r>
              <a:rPr lang="en-US"/>
              <a:t> </a:t>
            </a:r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572B1096-CEB9-4DE8-80CC-BA1CDE9B78A2}"/>
              </a:ext>
            </a:extLst>
          </p:cNvPr>
          <p:cNvSpPr/>
          <p:nvPr/>
        </p:nvSpPr>
        <p:spPr>
          <a:xfrm flipV="1">
            <a:off x="1124663" y="2376886"/>
            <a:ext cx="2982802" cy="655239"/>
          </a:xfrm>
          <a:prstGeom prst="trapezoid">
            <a:avLst>
              <a:gd name="adj" fmla="val 18142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642DD5-7250-410F-8D2D-620A0ED900CD}"/>
              </a:ext>
            </a:extLst>
          </p:cNvPr>
          <p:cNvSpPr/>
          <p:nvPr/>
        </p:nvSpPr>
        <p:spPr>
          <a:xfrm>
            <a:off x="1124663" y="1598475"/>
            <a:ext cx="3090378" cy="1005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Private Driver Extension</a:t>
            </a:r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1A007F6A-9B7B-4A8E-9E3A-4C51A95DCAB6}"/>
              </a:ext>
            </a:extLst>
          </p:cNvPr>
          <p:cNvSpPr/>
          <p:nvPr/>
        </p:nvSpPr>
        <p:spPr>
          <a:xfrm flipV="1">
            <a:off x="1124663" y="3583107"/>
            <a:ext cx="2982802" cy="665832"/>
          </a:xfrm>
          <a:prstGeom prst="trapezoid">
            <a:avLst>
              <a:gd name="adj" fmla="val 18142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DF4353-6804-4E26-9720-4E6DA52F61B2}"/>
              </a:ext>
            </a:extLst>
          </p:cNvPr>
          <p:cNvSpPr/>
          <p:nvPr/>
        </p:nvSpPr>
        <p:spPr>
          <a:xfrm>
            <a:off x="1075765" y="2804696"/>
            <a:ext cx="3090378" cy="1005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Experimental Extension (EXP)</a:t>
            </a:r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2406B37A-7847-4C44-8963-9894F76D5ED6}"/>
              </a:ext>
            </a:extLst>
          </p:cNvPr>
          <p:cNvSpPr/>
          <p:nvPr/>
        </p:nvSpPr>
        <p:spPr>
          <a:xfrm flipV="1">
            <a:off x="1124663" y="4799921"/>
            <a:ext cx="2982802" cy="665832"/>
          </a:xfrm>
          <a:prstGeom prst="trapezoid">
            <a:avLst>
              <a:gd name="adj" fmla="val 18142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D252C5-70D6-4468-A2AC-9635E5302964}"/>
              </a:ext>
            </a:extLst>
          </p:cNvPr>
          <p:cNvSpPr/>
          <p:nvPr/>
        </p:nvSpPr>
        <p:spPr>
          <a:xfrm>
            <a:off x="1075765" y="4021510"/>
            <a:ext cx="3090378" cy="1005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Standard Extension (EXT)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E75F959-B8D3-4D04-A5A4-89FDF66A94FD}"/>
              </a:ext>
            </a:extLst>
          </p:cNvPr>
          <p:cNvSpPr/>
          <p:nvPr/>
        </p:nvSpPr>
        <p:spPr>
          <a:xfrm>
            <a:off x="1070875" y="5238324"/>
            <a:ext cx="3090378" cy="1005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Core API Feature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0958D1-AACB-41B5-8F1F-799696626B1A}"/>
              </a:ext>
            </a:extLst>
          </p:cNvPr>
          <p:cNvSpPr/>
          <p:nvPr/>
        </p:nvSpPr>
        <p:spPr>
          <a:xfrm>
            <a:off x="4393928" y="1598475"/>
            <a:ext cx="7335275" cy="10058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marL="228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Exposed via  </a:t>
            </a:r>
            <a:r>
              <a:rPr kumimoji="0" lang="en-US" sz="2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zeDriverGetExtensionFunctionAddress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highly specific or experimental functionality</a:t>
            </a:r>
          </a:p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13D962-60B1-411A-A491-B2CCEECC45DB}"/>
              </a:ext>
            </a:extLst>
          </p:cNvPr>
          <p:cNvSpPr/>
          <p:nvPr/>
        </p:nvSpPr>
        <p:spPr>
          <a:xfrm>
            <a:off x="4393927" y="2804696"/>
            <a:ext cx="7335275" cy="10058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marL="228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Uses the spec and layers toolchain</a:t>
            </a:r>
          </a:p>
          <a:p>
            <a:pPr marL="228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forward or backward compatibility guarantees!  </a:t>
            </a:r>
          </a:p>
          <a:p>
            <a:pPr marL="228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Functionality can change or disappear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9902B7-3EFB-48E1-94E6-B62CB7397B18}"/>
              </a:ext>
            </a:extLst>
          </p:cNvPr>
          <p:cNvSpPr/>
          <p:nvPr/>
        </p:nvSpPr>
        <p:spPr>
          <a:xfrm>
            <a:off x="4393927" y="4021510"/>
            <a:ext cx="7335275" cy="10058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marL="228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Adds compatibility guarantees</a:t>
            </a:r>
          </a:p>
          <a:p>
            <a:pPr marL="228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sz="2200">
                <a:solidFill>
                  <a:prstClr val="black"/>
                </a:solidFill>
                <a:latin typeface="Calibri" panose="020F0502020204030204"/>
              </a:rPr>
              <a:t>Ideally includes testing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sz="2200">
                <a:solidFill>
                  <a:prstClr val="black"/>
                </a:solidFill>
                <a:latin typeface="Calibri" panose="020F0502020204030204"/>
              </a:rPr>
              <a:t>Expect support for multiple hardware generations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5E7C4B-CE9B-483B-A100-C8BE5630EEA6}"/>
              </a:ext>
            </a:extLst>
          </p:cNvPr>
          <p:cNvSpPr/>
          <p:nvPr/>
        </p:nvSpPr>
        <p:spPr>
          <a:xfrm>
            <a:off x="4393927" y="5208302"/>
            <a:ext cx="7335275" cy="10058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marL="228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sz="2200">
                <a:solidFill>
                  <a:prstClr val="black"/>
                </a:solidFill>
                <a:latin typeface="Calibri" panose="020F0502020204030204"/>
              </a:rPr>
              <a:t>Versioned features with full compatibility guarantees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266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87D2-61FC-4A22-BC34-A23F44AC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 Zero Extension Life Cycle Notes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A9287B-2D94-4F50-A830-AD4FD4FFE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1504" y="1825625"/>
            <a:ext cx="6852296" cy="4351338"/>
          </a:xfrm>
        </p:spPr>
        <p:txBody>
          <a:bodyPr>
            <a:normAutofit/>
          </a:bodyPr>
          <a:lstStyle/>
          <a:p>
            <a:r>
              <a:rPr lang="en-US"/>
              <a:t>All extensions may be optionally supported!</a:t>
            </a:r>
          </a:p>
          <a:p>
            <a:r>
              <a:rPr lang="en-US"/>
              <a:t>Can skip steps, e.g. some features may be implemented directly as standard extensions or core features</a:t>
            </a:r>
          </a:p>
          <a:p>
            <a:r>
              <a:rPr lang="en-US"/>
              <a:t>Some features may remain extensions indefinitely</a:t>
            </a:r>
          </a:p>
          <a:p>
            <a:r>
              <a:rPr lang="en-US"/>
              <a:t>Experimental extensions should (ideally) be short-lived</a:t>
            </a:r>
          </a:p>
          <a:p>
            <a:pPr lvl="1"/>
            <a:r>
              <a:rPr lang="en-US"/>
              <a:t>Either dropped or transitioned to standard extensions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EA499-F851-4FD0-A449-6BF63503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67FF-BAB0-4784-9800-5832350F65C4}" type="datetime4">
              <a:rPr lang="en-US" smtClean="0"/>
              <a:pPr/>
              <a:t>June 9,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074E5-4975-4707-956C-DFBA1A1C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19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E88528-2BA1-4B8F-9F7A-C9BA97EF62EB}"/>
              </a:ext>
            </a:extLst>
          </p:cNvPr>
          <p:cNvSpPr txBox="1"/>
          <p:nvPr/>
        </p:nvSpPr>
        <p:spPr>
          <a:xfrm>
            <a:off x="3767184" y="6395095"/>
            <a:ext cx="7131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>
                <a:hlinkClick r:id="rId2"/>
              </a:rPr>
              <a:t>https://spec.oneapi.io/level-zero/latest/core/EXT.html#naming-convention</a:t>
            </a:r>
            <a:r>
              <a:rPr lang="en-US"/>
              <a:t> </a:t>
            </a:r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572B1096-CEB9-4DE8-80CC-BA1CDE9B78A2}"/>
              </a:ext>
            </a:extLst>
          </p:cNvPr>
          <p:cNvSpPr/>
          <p:nvPr/>
        </p:nvSpPr>
        <p:spPr>
          <a:xfrm flipV="1">
            <a:off x="1124663" y="2376886"/>
            <a:ext cx="2982802" cy="655239"/>
          </a:xfrm>
          <a:prstGeom prst="trapezoid">
            <a:avLst>
              <a:gd name="adj" fmla="val 18142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642DD5-7250-410F-8D2D-620A0ED900CD}"/>
              </a:ext>
            </a:extLst>
          </p:cNvPr>
          <p:cNvSpPr/>
          <p:nvPr/>
        </p:nvSpPr>
        <p:spPr>
          <a:xfrm>
            <a:off x="1124663" y="1598475"/>
            <a:ext cx="3090378" cy="1005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Private Driver Extension</a:t>
            </a:r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1A007F6A-9B7B-4A8E-9E3A-4C51A95DCAB6}"/>
              </a:ext>
            </a:extLst>
          </p:cNvPr>
          <p:cNvSpPr/>
          <p:nvPr/>
        </p:nvSpPr>
        <p:spPr>
          <a:xfrm flipV="1">
            <a:off x="1124663" y="3583107"/>
            <a:ext cx="2982802" cy="665832"/>
          </a:xfrm>
          <a:prstGeom prst="trapezoid">
            <a:avLst>
              <a:gd name="adj" fmla="val 18142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DF4353-6804-4E26-9720-4E6DA52F61B2}"/>
              </a:ext>
            </a:extLst>
          </p:cNvPr>
          <p:cNvSpPr/>
          <p:nvPr/>
        </p:nvSpPr>
        <p:spPr>
          <a:xfrm>
            <a:off x="1075765" y="2804696"/>
            <a:ext cx="3090378" cy="1005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Experimental Extension (EXP)</a:t>
            </a:r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2406B37A-7847-4C44-8963-9894F76D5ED6}"/>
              </a:ext>
            </a:extLst>
          </p:cNvPr>
          <p:cNvSpPr/>
          <p:nvPr/>
        </p:nvSpPr>
        <p:spPr>
          <a:xfrm flipV="1">
            <a:off x="1124663" y="4799921"/>
            <a:ext cx="2982802" cy="665832"/>
          </a:xfrm>
          <a:prstGeom prst="trapezoid">
            <a:avLst>
              <a:gd name="adj" fmla="val 18142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D252C5-70D6-4468-A2AC-9635E5302964}"/>
              </a:ext>
            </a:extLst>
          </p:cNvPr>
          <p:cNvSpPr/>
          <p:nvPr/>
        </p:nvSpPr>
        <p:spPr>
          <a:xfrm>
            <a:off x="1075765" y="4021510"/>
            <a:ext cx="3090378" cy="1005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Standard Extension (EXT)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E75F959-B8D3-4D04-A5A4-89FDF66A94FD}"/>
              </a:ext>
            </a:extLst>
          </p:cNvPr>
          <p:cNvSpPr/>
          <p:nvPr/>
        </p:nvSpPr>
        <p:spPr>
          <a:xfrm>
            <a:off x="1070875" y="5238324"/>
            <a:ext cx="3090378" cy="1005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Core API Feature</a:t>
            </a:r>
          </a:p>
        </p:txBody>
      </p:sp>
    </p:spTree>
    <p:extLst>
      <p:ext uri="{BB962C8B-B14F-4D97-AF65-F5344CB8AC3E}">
        <p14:creationId xmlns:p14="http://schemas.microsoft.com/office/powerpoint/2010/main" val="339370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1F6B6-B296-42E3-BE95-7648F967C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552"/>
            <a:ext cx="10515600" cy="4056896"/>
          </a:xfrm>
        </p:spPr>
        <p:txBody>
          <a:bodyPr>
            <a:normAutofit/>
          </a:bodyPr>
          <a:lstStyle/>
          <a:p>
            <a:r>
              <a:rPr lang="en-US" sz="3200" dirty="0"/>
              <a:t>Level Zero is foundational component of oneAPI</a:t>
            </a:r>
          </a:p>
          <a:p>
            <a:r>
              <a:rPr lang="en-US" sz="3200" dirty="0"/>
              <a:t>Spec v1.4 published in May</a:t>
            </a:r>
          </a:p>
          <a:p>
            <a:pPr lvl="1"/>
            <a:r>
              <a:rPr lang="en-US" sz="2800" dirty="0"/>
              <a:t>Extensions for querying device properties and topologies</a:t>
            </a:r>
          </a:p>
          <a:p>
            <a:pPr lvl="1"/>
            <a:r>
              <a:rPr lang="en-US" sz="2800" dirty="0"/>
              <a:t>Spec clarifications</a:t>
            </a:r>
          </a:p>
          <a:p>
            <a:r>
              <a:rPr lang="en-US" sz="3200" dirty="0"/>
              <a:t>Starting with Level Zero Spec v1.5</a:t>
            </a:r>
          </a:p>
          <a:p>
            <a:pPr lvl="1"/>
            <a:r>
              <a:rPr lang="en-US" sz="2800" dirty="0"/>
              <a:t>Support better community engagement</a:t>
            </a:r>
          </a:p>
          <a:p>
            <a:pPr lvl="1"/>
            <a:r>
              <a:rPr lang="en-US" sz="2800" dirty="0"/>
              <a:t>More visibility into the development of the spec</a:t>
            </a:r>
          </a:p>
          <a:p>
            <a:pPr lvl="1"/>
            <a:r>
              <a:rPr lang="en-US" sz="2800" dirty="0"/>
              <a:t>Open source the spec development framework (June)</a:t>
            </a:r>
          </a:p>
          <a:p>
            <a:pPr lvl="1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BE71-1F95-4357-B483-E72C5251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9,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A2CBF-2350-4C23-B501-0568DCD8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29EDFF-D06B-477D-9C02-E0862494626F}"/>
              </a:ext>
            </a:extLst>
          </p:cNvPr>
          <p:cNvSpPr txBox="1">
            <a:spLocks/>
          </p:cNvSpPr>
          <p:nvPr/>
        </p:nvSpPr>
        <p:spPr>
          <a:xfrm>
            <a:off x="768652" y="273857"/>
            <a:ext cx="10515600" cy="785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E264F59-B60B-41DF-B568-C3673783BC08}"/>
              </a:ext>
            </a:extLst>
          </p:cNvPr>
          <p:cNvSpPr/>
          <p:nvPr/>
        </p:nvSpPr>
        <p:spPr>
          <a:xfrm>
            <a:off x="2738937" y="5773250"/>
            <a:ext cx="6231194" cy="730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https://github.com/oneapi-src/level-zero-spec</a:t>
            </a:r>
          </a:p>
        </p:txBody>
      </p:sp>
    </p:spTree>
    <p:extLst>
      <p:ext uri="{BB962C8B-B14F-4D97-AF65-F5344CB8AC3E}">
        <p14:creationId xmlns:p14="http://schemas.microsoft.com/office/powerpoint/2010/main" val="132584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4953-B045-450E-8816-9E5B2EA1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58" y="225221"/>
            <a:ext cx="10515600" cy="785249"/>
          </a:xfrm>
        </p:spPr>
        <p:txBody>
          <a:bodyPr/>
          <a:lstStyle/>
          <a:p>
            <a:r>
              <a:rPr lang="en-US" dirty="0"/>
              <a:t>Level Zero Specification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Chapters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1F6B6-B296-42E3-BE95-7648F967C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196"/>
            <a:ext cx="10515600" cy="46383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Programming Guides</a:t>
            </a:r>
          </a:p>
          <a:p>
            <a:pPr lvl="1"/>
            <a:r>
              <a:rPr lang="en-US" dirty="0"/>
              <a:t>Core (</a:t>
            </a:r>
            <a:r>
              <a:rPr lang="en-US" dirty="0" err="1"/>
              <a:t>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Tools (</a:t>
            </a:r>
            <a:r>
              <a:rPr lang="en-US" dirty="0" err="1"/>
              <a:t>zet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Sysman</a:t>
            </a:r>
            <a:r>
              <a:rPr lang="en-US" dirty="0"/>
              <a:t> (</a:t>
            </a:r>
            <a:r>
              <a:rPr lang="en-US" dirty="0" err="1"/>
              <a:t>zes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SPIR-V</a:t>
            </a:r>
          </a:p>
          <a:p>
            <a:r>
              <a:rPr lang="en-US" dirty="0"/>
              <a:t>Extensions</a:t>
            </a:r>
          </a:p>
          <a:p>
            <a:pPr lvl="1"/>
            <a:r>
              <a:rPr lang="en-US" dirty="0"/>
              <a:t>Standard</a:t>
            </a:r>
          </a:p>
          <a:p>
            <a:pPr lvl="1"/>
            <a:r>
              <a:rPr lang="en-US" dirty="0"/>
              <a:t>Experimental</a:t>
            </a:r>
          </a:p>
          <a:p>
            <a:r>
              <a:rPr lang="en-US" dirty="0"/>
              <a:t>API Documentation</a:t>
            </a:r>
          </a:p>
          <a:p>
            <a:r>
              <a:rPr lang="en-US" dirty="0"/>
              <a:t>Versions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BE71-1F95-4357-B483-E72C5251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9,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A2CBF-2350-4C23-B501-0568DCD8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3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4953-B045-450E-8816-9E5B2EA1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58" y="225221"/>
            <a:ext cx="10515600" cy="785249"/>
          </a:xfrm>
        </p:spPr>
        <p:txBody>
          <a:bodyPr/>
          <a:lstStyle/>
          <a:p>
            <a:r>
              <a:rPr lang="en-US" dirty="0"/>
              <a:t>Level Zero Specification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Release 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BE71-1F95-4357-B483-E72C5251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9,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A2CBF-2350-4C23-B501-0568DCD8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8EB24C-2EBB-4A80-9536-740639C5F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25" y="1113873"/>
            <a:ext cx="3972670" cy="45355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0441B1-5ACE-4BCC-917E-04B7721A9C2D}"/>
              </a:ext>
            </a:extLst>
          </p:cNvPr>
          <p:cNvSpPr/>
          <p:nvPr/>
        </p:nvSpPr>
        <p:spPr>
          <a:xfrm>
            <a:off x="2025816" y="5284420"/>
            <a:ext cx="7013321" cy="730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https://spec.oneapi.io/releases/index.html#level-zero</a:t>
            </a:r>
          </a:p>
        </p:txBody>
      </p:sp>
    </p:spTree>
    <p:extLst>
      <p:ext uri="{BB962C8B-B14F-4D97-AF65-F5344CB8AC3E}">
        <p14:creationId xmlns:p14="http://schemas.microsoft.com/office/powerpoint/2010/main" val="77755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4953-B045-450E-8816-9E5B2EA1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58" y="225221"/>
            <a:ext cx="10515600" cy="785249"/>
          </a:xfrm>
        </p:spPr>
        <p:txBody>
          <a:bodyPr/>
          <a:lstStyle/>
          <a:p>
            <a:r>
              <a:rPr lang="en-US" dirty="0"/>
              <a:t>Level Zero Specification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1F6B6-B296-42E3-BE95-7648F967C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72" y="1364226"/>
            <a:ext cx="10515600" cy="4638368"/>
          </a:xfrm>
        </p:spPr>
        <p:txBody>
          <a:bodyPr>
            <a:normAutofit/>
          </a:bodyPr>
          <a:lstStyle/>
          <a:p>
            <a:r>
              <a:rPr lang="en-US" dirty="0"/>
              <a:t>Scripts generate specification and headers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BE71-1F95-4357-B483-E72C5251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9,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A2CBF-2350-4C23-B501-0568DCD8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E48B0-07C0-494A-9EB8-689015726ECA}"/>
              </a:ext>
            </a:extLst>
          </p:cNvPr>
          <p:cNvSpPr txBox="1"/>
          <p:nvPr/>
        </p:nvSpPr>
        <p:spPr>
          <a:xfrm>
            <a:off x="553326" y="2090209"/>
            <a:ext cx="9795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001050-528D-4A67-AA07-550CD269D616}"/>
              </a:ext>
            </a:extLst>
          </p:cNvPr>
          <p:cNvSpPr/>
          <p:nvPr/>
        </p:nvSpPr>
        <p:spPr>
          <a:xfrm>
            <a:off x="3100396" y="1960555"/>
            <a:ext cx="5642498" cy="300705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552104-738C-4CDD-895F-5D49B18E3E42}"/>
              </a:ext>
            </a:extLst>
          </p:cNvPr>
          <p:cNvSpPr/>
          <p:nvPr/>
        </p:nvSpPr>
        <p:spPr>
          <a:xfrm>
            <a:off x="3251753" y="2318664"/>
            <a:ext cx="1544161" cy="736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parse_specs.py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3021E1C-F769-484C-B7D5-51F5978249AE}"/>
              </a:ext>
            </a:extLst>
          </p:cNvPr>
          <p:cNvSpPr/>
          <p:nvPr/>
        </p:nvSpPr>
        <p:spPr>
          <a:xfrm>
            <a:off x="2607229" y="2509164"/>
            <a:ext cx="400050" cy="355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9CDA61D-EB80-4003-912E-98199E0012F1}"/>
              </a:ext>
            </a:extLst>
          </p:cNvPr>
          <p:cNvSpPr/>
          <p:nvPr/>
        </p:nvSpPr>
        <p:spPr>
          <a:xfrm>
            <a:off x="4937679" y="2509164"/>
            <a:ext cx="400050" cy="355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1B19A9DE-D3B5-4E35-AC46-7860F2B3D4C5}"/>
              </a:ext>
            </a:extLst>
          </p:cNvPr>
          <p:cNvSpPr/>
          <p:nvPr/>
        </p:nvSpPr>
        <p:spPr>
          <a:xfrm>
            <a:off x="5686979" y="2318663"/>
            <a:ext cx="1101179" cy="962025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Dictionary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CF126B-6E76-480A-AC8A-42E3A36D9FC0}"/>
              </a:ext>
            </a:extLst>
          </p:cNvPr>
          <p:cNvSpPr/>
          <p:nvPr/>
        </p:nvSpPr>
        <p:spPr>
          <a:xfrm>
            <a:off x="6758256" y="3984764"/>
            <a:ext cx="1755254" cy="736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generate_docs.py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D6D76E-92AF-48C7-AF6E-B5EC4D9E7C08}"/>
              </a:ext>
            </a:extLst>
          </p:cNvPr>
          <p:cNvSpPr/>
          <p:nvPr/>
        </p:nvSpPr>
        <p:spPr>
          <a:xfrm>
            <a:off x="4170866" y="3970087"/>
            <a:ext cx="1755254" cy="7366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generate_code.py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204576D-4EC3-403B-A544-5E3CE3CEE1DC}"/>
              </a:ext>
            </a:extLst>
          </p:cNvPr>
          <p:cNvSpPr/>
          <p:nvPr/>
        </p:nvSpPr>
        <p:spPr>
          <a:xfrm rot="8118332">
            <a:off x="5194712" y="3402927"/>
            <a:ext cx="400050" cy="355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EA0A6D0-F7B7-4205-A349-ED616D9E8580}"/>
              </a:ext>
            </a:extLst>
          </p:cNvPr>
          <p:cNvSpPr/>
          <p:nvPr/>
        </p:nvSpPr>
        <p:spPr>
          <a:xfrm rot="2927313">
            <a:off x="6853674" y="3402385"/>
            <a:ext cx="400050" cy="355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C0D7721D-E871-4D5A-A653-AA0CE7787C1F}"/>
              </a:ext>
            </a:extLst>
          </p:cNvPr>
          <p:cNvSpPr/>
          <p:nvPr/>
        </p:nvSpPr>
        <p:spPr>
          <a:xfrm>
            <a:off x="7635883" y="5621510"/>
            <a:ext cx="1165635" cy="923330"/>
          </a:xfrm>
          <a:prstGeom prst="flowChartMultidocumen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Spec</a:t>
            </a:r>
          </a:p>
          <a:p>
            <a:pPr algn="ctr"/>
            <a:r>
              <a:rPr lang="en-US" sz="1400" dirty="0"/>
              <a:t>HTML/PDF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FF16B5E-7443-4A14-A400-4FF8DF08592E}"/>
              </a:ext>
            </a:extLst>
          </p:cNvPr>
          <p:cNvSpPr/>
          <p:nvPr/>
        </p:nvSpPr>
        <p:spPr>
          <a:xfrm rot="8118332">
            <a:off x="3826121" y="5147921"/>
            <a:ext cx="400050" cy="355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98EC3AF-309C-4363-8CE0-BE4766146828}"/>
              </a:ext>
            </a:extLst>
          </p:cNvPr>
          <p:cNvSpPr/>
          <p:nvPr/>
        </p:nvSpPr>
        <p:spPr>
          <a:xfrm rot="2927313">
            <a:off x="7899057" y="5141174"/>
            <a:ext cx="400050" cy="355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EC74637E-6BFD-4264-9135-17EFB8B3F942}"/>
              </a:ext>
            </a:extLst>
          </p:cNvPr>
          <p:cNvSpPr/>
          <p:nvPr/>
        </p:nvSpPr>
        <p:spPr>
          <a:xfrm>
            <a:off x="9744249" y="3744662"/>
            <a:ext cx="1535809" cy="1120953"/>
          </a:xfrm>
          <a:prstGeom prst="flowChartMultidocument">
            <a:avLst/>
          </a:prstGeom>
          <a:solidFill>
            <a:srgbClr val="0068B5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Programming</a:t>
            </a:r>
          </a:p>
          <a:p>
            <a:pPr algn="ctr"/>
            <a:r>
              <a:rPr lang="en-US" sz="1600" dirty="0"/>
              <a:t>Guide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B12BCFD-482C-49E0-AD29-4FB74DF82C9A}"/>
              </a:ext>
            </a:extLst>
          </p:cNvPr>
          <p:cNvSpPr/>
          <p:nvPr/>
        </p:nvSpPr>
        <p:spPr>
          <a:xfrm rot="10800000">
            <a:off x="9067977" y="4100236"/>
            <a:ext cx="400050" cy="355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ultidocument 21">
            <a:extLst>
              <a:ext uri="{FF2B5EF4-FFF2-40B4-BE49-F238E27FC236}">
                <a16:creationId xmlns:a16="http://schemas.microsoft.com/office/drawing/2014/main" id="{2D6E930E-A314-4B19-8C55-DD81C8260699}"/>
              </a:ext>
            </a:extLst>
          </p:cNvPr>
          <p:cNvSpPr/>
          <p:nvPr/>
        </p:nvSpPr>
        <p:spPr>
          <a:xfrm>
            <a:off x="872955" y="2155679"/>
            <a:ext cx="1441450" cy="1187450"/>
          </a:xfrm>
          <a:prstGeom prst="flowChartMultidocument">
            <a:avLst/>
          </a:prstGeom>
          <a:solidFill>
            <a:srgbClr val="0068B5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Spec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yml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8C885-11B5-42F0-9290-8EA9F262FF80}"/>
              </a:ext>
            </a:extLst>
          </p:cNvPr>
          <p:cNvSpPr txBox="1"/>
          <p:nvPr/>
        </p:nvSpPr>
        <p:spPr>
          <a:xfrm>
            <a:off x="7529189" y="1953469"/>
            <a:ext cx="79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run.py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BFD9DC3-EB5B-49E5-87FC-2364D4AD8FB7}"/>
              </a:ext>
            </a:extLst>
          </p:cNvPr>
          <p:cNvSpPr/>
          <p:nvPr/>
        </p:nvSpPr>
        <p:spPr>
          <a:xfrm>
            <a:off x="910522" y="2399803"/>
            <a:ext cx="182346" cy="21872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65017-CB14-4DBA-A332-F487A8D443FD}"/>
              </a:ext>
            </a:extLst>
          </p:cNvPr>
          <p:cNvSpPr/>
          <p:nvPr/>
        </p:nvSpPr>
        <p:spPr>
          <a:xfrm>
            <a:off x="9764023" y="3926540"/>
            <a:ext cx="182346" cy="21872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59CF21D-7EF8-478E-9F6A-80EA1F3F89AA}"/>
              </a:ext>
            </a:extLst>
          </p:cNvPr>
          <p:cNvSpPr/>
          <p:nvPr/>
        </p:nvSpPr>
        <p:spPr>
          <a:xfrm>
            <a:off x="7652737" y="5811724"/>
            <a:ext cx="182346" cy="21872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FC39323-6557-4262-B21C-4FF57B35C6CA}"/>
              </a:ext>
            </a:extLst>
          </p:cNvPr>
          <p:cNvSpPr/>
          <p:nvPr/>
        </p:nvSpPr>
        <p:spPr>
          <a:xfrm>
            <a:off x="7346843" y="2036590"/>
            <a:ext cx="182346" cy="218722"/>
          </a:xfrm>
          <a:prstGeom prst="ellips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9" name="Flowchart: Multidocument 28">
            <a:extLst>
              <a:ext uri="{FF2B5EF4-FFF2-40B4-BE49-F238E27FC236}">
                <a16:creationId xmlns:a16="http://schemas.microsoft.com/office/drawing/2014/main" id="{12151EF1-8338-4817-8F69-BB0D4A2BA4BC}"/>
              </a:ext>
            </a:extLst>
          </p:cNvPr>
          <p:cNvSpPr/>
          <p:nvPr/>
        </p:nvSpPr>
        <p:spPr>
          <a:xfrm>
            <a:off x="3232106" y="5594286"/>
            <a:ext cx="1165635" cy="923330"/>
          </a:xfrm>
          <a:prstGeom prst="flowChartMultidocumen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</a:t>
            </a:r>
            <a:br>
              <a:rPr lang="en-US" sz="1400" dirty="0"/>
            </a:br>
            <a:r>
              <a:rPr lang="en-US" sz="1400" dirty="0"/>
              <a:t>.h/.</a:t>
            </a:r>
            <a:r>
              <a:rPr lang="en-US" sz="1400" dirty="0" err="1"/>
              <a:t>cpp</a:t>
            </a:r>
            <a:endParaRPr lang="en-US" sz="14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D62007F-989C-40A3-A953-0C49D5368313}"/>
              </a:ext>
            </a:extLst>
          </p:cNvPr>
          <p:cNvSpPr/>
          <p:nvPr/>
        </p:nvSpPr>
        <p:spPr>
          <a:xfrm>
            <a:off x="3242255" y="5778202"/>
            <a:ext cx="182346" cy="21872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5797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4953-B045-450E-8816-9E5B2EA1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58" y="225221"/>
            <a:ext cx="10515600" cy="785249"/>
          </a:xfrm>
        </p:spPr>
        <p:txBody>
          <a:bodyPr/>
          <a:lstStyle/>
          <a:p>
            <a:r>
              <a:rPr lang="en-US" dirty="0"/>
              <a:t>Level Zero Specification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YAML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BE71-1F95-4357-B483-E72C5251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9,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A2CBF-2350-4C23-B501-0568DCD8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B4CBFA-F420-4424-8763-DBE6F1A95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191" y="1140499"/>
            <a:ext cx="7888786" cy="4961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112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4953-B045-450E-8816-9E5B2EA1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58" y="225221"/>
            <a:ext cx="10515600" cy="785249"/>
          </a:xfrm>
        </p:spPr>
        <p:txBody>
          <a:bodyPr/>
          <a:lstStyle/>
          <a:p>
            <a:r>
              <a:rPr lang="en-US" dirty="0"/>
              <a:t>Level Zero Specification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Headers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BE71-1F95-4357-B483-E72C5251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9,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A2CBF-2350-4C23-B501-0568DCD8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7B4ED9-4D00-486F-A3B6-EAF67A4C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221" y="1116882"/>
            <a:ext cx="8112611" cy="55158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723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4953-B045-450E-8816-9E5B2EA1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58" y="225221"/>
            <a:ext cx="10515600" cy="785249"/>
          </a:xfrm>
        </p:spPr>
        <p:txBody>
          <a:bodyPr>
            <a:normAutofit/>
          </a:bodyPr>
          <a:lstStyle/>
          <a:p>
            <a:r>
              <a:rPr lang="en-US" dirty="0"/>
              <a:t>Level Zero Specification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BE71-1F95-4357-B483-E72C5251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9,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A2CBF-2350-4C23-B501-0568DCD8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DE269D-4B10-42DD-8BEE-98AE490C7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293" y="1044428"/>
            <a:ext cx="7070821" cy="54995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4201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4953-B045-450E-8816-9E5B2EA1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58" y="225221"/>
            <a:ext cx="10515600" cy="785249"/>
          </a:xfrm>
        </p:spPr>
        <p:txBody>
          <a:bodyPr/>
          <a:lstStyle/>
          <a:p>
            <a:r>
              <a:rPr lang="en-US" dirty="0"/>
              <a:t>Level Zero Specification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API Specification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BE71-1F95-4357-B483-E72C5251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9,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A2CBF-2350-4C23-B501-0568DCD8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E4B39A-9C54-4EB6-8C63-A3F1ADD1C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658" y="1135626"/>
            <a:ext cx="7587848" cy="5095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260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AB54D9F6C5F34DB41AE07CC42B6219" ma:contentTypeVersion="13" ma:contentTypeDescription="Create a new document." ma:contentTypeScope="" ma:versionID="81f8236216734071cdc067c7ebec8418">
  <xsd:schema xmlns:xsd="http://www.w3.org/2001/XMLSchema" xmlns:xs="http://www.w3.org/2001/XMLSchema" xmlns:p="http://schemas.microsoft.com/office/2006/metadata/properties" xmlns:ns3="688cadad-9011-4d35-bfc1-987eed862c8c" xmlns:ns4="9e929100-3223-4ae4-94fa-8ceaa95fe906" targetNamespace="http://schemas.microsoft.com/office/2006/metadata/properties" ma:root="true" ma:fieldsID="79b5aafc683372f8c94470fd39ce475b" ns3:_="" ns4:_="">
    <xsd:import namespace="688cadad-9011-4d35-bfc1-987eed862c8c"/>
    <xsd:import namespace="9e929100-3223-4ae4-94fa-8ceaa95fe90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8cadad-9011-4d35-bfc1-987eed862c8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29100-3223-4ae4-94fa-8ceaa95fe9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600E31-521D-45C2-BDC6-E69C3F44E0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F738F6-B414-4AFB-926E-2423584166FD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9e929100-3223-4ae4-94fa-8ceaa95fe906"/>
    <ds:schemaRef ds:uri="http://schemas.openxmlformats.org/package/2006/metadata/core-properties"/>
    <ds:schemaRef ds:uri="688cadad-9011-4d35-bfc1-987eed862c8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CD59F0-281C-4679-9241-F0EC27D8621C}">
  <ds:schemaRefs>
    <ds:schemaRef ds:uri="688cadad-9011-4d35-bfc1-987eed862c8c"/>
    <ds:schemaRef ds:uri="9e929100-3223-4ae4-94fa-8ceaa95fe90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13324</TotalTime>
  <Words>751</Words>
  <Application>Microsoft Office PowerPoint</Application>
  <PresentationFormat>Widescreen</PresentationFormat>
  <Paragraphs>161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Gill Sans MT</vt:lpstr>
      <vt:lpstr>Office Theme</vt:lpstr>
      <vt:lpstr>Level Zero Specification &amp; How to Participate</vt:lpstr>
      <vt:lpstr>PowerPoint Presentation</vt:lpstr>
      <vt:lpstr>Level Zero Specification - Chapters</vt:lpstr>
      <vt:lpstr>Level Zero Specification – Release Notes</vt:lpstr>
      <vt:lpstr>Level Zero Specification - Framework</vt:lpstr>
      <vt:lpstr>Level Zero Specification - YAML</vt:lpstr>
      <vt:lpstr>Level Zero Specification - Headers</vt:lpstr>
      <vt:lpstr>Level Zero Specification – Implementation</vt:lpstr>
      <vt:lpstr>Level Zero Specification – API Specification</vt:lpstr>
      <vt:lpstr>Level Zero Specification – Programming Guides</vt:lpstr>
      <vt:lpstr>Level Zero Specification – Programming Guides</vt:lpstr>
      <vt:lpstr>Level Zero Specification – YAML Versioning</vt:lpstr>
      <vt:lpstr>Versioning - Backward Compatibility</vt:lpstr>
      <vt:lpstr>Next Steps</vt:lpstr>
      <vt:lpstr>Level Zero Specification and Repositories</vt:lpstr>
      <vt:lpstr>Call to Action</vt:lpstr>
      <vt:lpstr>PowerPoint Presentation</vt:lpstr>
      <vt:lpstr>Level Zero Extension Life Cycle</vt:lpstr>
      <vt:lpstr>Level Zero Extension Life Cycle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oneAPI  Technical Advisory Board</dc:title>
  <dc:creator>zack.s.waters@intel.com</dc:creator>
  <cp:keywords>CTPClassification=CTP_NT</cp:keywords>
  <cp:lastModifiedBy>Waters, Zack S</cp:lastModifiedBy>
  <cp:revision>3</cp:revision>
  <dcterms:created xsi:type="dcterms:W3CDTF">2020-06-13T23:23:15Z</dcterms:created>
  <dcterms:modified xsi:type="dcterms:W3CDTF">2022-06-09T13:56:58Z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efae3dc8-266b-4d34-aa3e-02333650af0c</vt:lpwstr>
  </property>
  <property fmtid="{D5CDD505-2E9C-101B-9397-08002B2CF9AE}" pid="3" name="CTP_TimeStamp">
    <vt:lpwstr>2020-09-02 16:06:15Z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0x01010071AB54D9F6C5F34DB41AE07CC42B6219</vt:lpwstr>
  </property>
</Properties>
</file>