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0" r:id="rId5"/>
    <p:sldMasterId id="2147483716" r:id="rId6"/>
  </p:sldMasterIdLst>
  <p:notesMasterIdLst>
    <p:notesMasterId r:id="rId18"/>
  </p:notesMasterIdLst>
  <p:handoutMasterIdLst>
    <p:handoutMasterId r:id="rId19"/>
  </p:handoutMasterIdLst>
  <p:sldIdLst>
    <p:sldId id="4276" r:id="rId7"/>
    <p:sldId id="4287" r:id="rId8"/>
    <p:sldId id="2103811979" r:id="rId9"/>
    <p:sldId id="2131907140" r:id="rId10"/>
    <p:sldId id="2144327705" r:id="rId11"/>
    <p:sldId id="2131907309" r:id="rId12"/>
    <p:sldId id="2144327706" r:id="rId13"/>
    <p:sldId id="2131907265" r:id="rId14"/>
    <p:sldId id="2131907266" r:id="rId15"/>
    <p:sldId id="2144327704" r:id="rId16"/>
    <p:sldId id="213190712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ai, Louie" initials="TL" lastIdx="1" clrIdx="0">
    <p:extLst>
      <p:ext uri="{19B8F6BF-5375-455C-9EA6-DF929625EA0E}">
        <p15:presenceInfo xmlns:p15="http://schemas.microsoft.com/office/powerpoint/2012/main" userId="S::louie.tsai@intel.com::8af3ff4b-fdea-40aa-8331-ef66766ac0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36F8"/>
    <a:srgbClr val="EEE8FE"/>
    <a:srgbClr val="8359F9"/>
    <a:srgbClr val="D8CBFD"/>
    <a:srgbClr val="430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B3F45-839C-4E38-859A-814AC51A02F1}" v="5" dt="2022-06-08T14:20:52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sen, Paul" userId="26587ef0-0506-4bd0-a285-987f6a6ccbca" providerId="ADAL" clId="{D11B3F45-839C-4E38-859A-814AC51A02F1}"/>
    <pc:docChg chg="undo custSel addSld delSld modSld modMainMaster">
      <pc:chgData name="Petersen, Paul" userId="26587ef0-0506-4bd0-a285-987f6a6ccbca" providerId="ADAL" clId="{D11B3F45-839C-4E38-859A-814AC51A02F1}" dt="2022-06-08T14:21:57.050" v="308" actId="20577"/>
      <pc:docMkLst>
        <pc:docMk/>
      </pc:docMkLst>
      <pc:sldChg chg="del">
        <pc:chgData name="Petersen, Paul" userId="26587ef0-0506-4bd0-a285-987f6a6ccbca" providerId="ADAL" clId="{D11B3F45-839C-4E38-859A-814AC51A02F1}" dt="2022-06-08T14:21:09.814" v="297" actId="47"/>
        <pc:sldMkLst>
          <pc:docMk/>
          <pc:sldMk cId="1212126363" sldId="297"/>
        </pc:sldMkLst>
      </pc:sldChg>
      <pc:sldChg chg="del">
        <pc:chgData name="Petersen, Paul" userId="26587ef0-0506-4bd0-a285-987f6a6ccbca" providerId="ADAL" clId="{D11B3F45-839C-4E38-859A-814AC51A02F1}" dt="2022-06-08T14:21:18.205" v="298" actId="47"/>
        <pc:sldMkLst>
          <pc:docMk/>
          <pc:sldMk cId="4234130113" sldId="298"/>
        </pc:sldMkLst>
      </pc:sldChg>
      <pc:sldChg chg="del">
        <pc:chgData name="Petersen, Paul" userId="26587ef0-0506-4bd0-a285-987f6a6ccbca" providerId="ADAL" clId="{D11B3F45-839C-4E38-859A-814AC51A02F1}" dt="2022-06-08T14:20:57.322" v="295" actId="47"/>
        <pc:sldMkLst>
          <pc:docMk/>
          <pc:sldMk cId="932358613" sldId="302"/>
        </pc:sldMkLst>
      </pc:sldChg>
      <pc:sldChg chg="del">
        <pc:chgData name="Petersen, Paul" userId="26587ef0-0506-4bd0-a285-987f6a6ccbca" providerId="ADAL" clId="{D11B3F45-839C-4E38-859A-814AC51A02F1}" dt="2022-06-08T14:20:59.824" v="296" actId="47"/>
        <pc:sldMkLst>
          <pc:docMk/>
          <pc:sldMk cId="3081392402" sldId="303"/>
        </pc:sldMkLst>
      </pc:sldChg>
      <pc:sldChg chg="modSp mod">
        <pc:chgData name="Petersen, Paul" userId="26587ef0-0506-4bd0-a285-987f6a6ccbca" providerId="ADAL" clId="{D11B3F45-839C-4E38-859A-814AC51A02F1}" dt="2022-05-31T18:44:34.236" v="9" actId="20577"/>
        <pc:sldMkLst>
          <pc:docMk/>
          <pc:sldMk cId="2647979988" sldId="4276"/>
        </pc:sldMkLst>
        <pc:spChg chg="mod">
          <ac:chgData name="Petersen, Paul" userId="26587ef0-0506-4bd0-a285-987f6a6ccbca" providerId="ADAL" clId="{D11B3F45-839C-4E38-859A-814AC51A02F1}" dt="2022-05-31T18:44:34.236" v="9" actId="20577"/>
          <ac:spMkLst>
            <pc:docMk/>
            <pc:sldMk cId="2647979988" sldId="4276"/>
            <ac:spMk id="2" creationId="{FCF62D42-2577-406F-9550-7531EBF2F5BA}"/>
          </ac:spMkLst>
        </pc:spChg>
      </pc:sldChg>
      <pc:sldChg chg="del">
        <pc:chgData name="Petersen, Paul" userId="26587ef0-0506-4bd0-a285-987f6a6ccbca" providerId="ADAL" clId="{D11B3F45-839C-4E38-859A-814AC51A02F1}" dt="2022-05-31T18:51:44.131" v="147" actId="2696"/>
        <pc:sldMkLst>
          <pc:docMk/>
          <pc:sldMk cId="8835129" sldId="2103811982"/>
        </pc:sldMkLst>
      </pc:sldChg>
      <pc:sldChg chg="delSp modSp mod">
        <pc:chgData name="Petersen, Paul" userId="26587ef0-0506-4bd0-a285-987f6a6ccbca" providerId="ADAL" clId="{D11B3F45-839C-4E38-859A-814AC51A02F1}" dt="2022-05-31T18:54:10.248" v="267" actId="478"/>
        <pc:sldMkLst>
          <pc:docMk/>
          <pc:sldMk cId="1644124958" sldId="2131907140"/>
        </pc:sldMkLst>
        <pc:spChg chg="mod">
          <ac:chgData name="Petersen, Paul" userId="26587ef0-0506-4bd0-a285-987f6a6ccbca" providerId="ADAL" clId="{D11B3F45-839C-4E38-859A-814AC51A02F1}" dt="2022-05-31T18:53:57.914" v="266" actId="108"/>
          <ac:spMkLst>
            <pc:docMk/>
            <pc:sldMk cId="1644124958" sldId="2131907140"/>
            <ac:spMk id="3" creationId="{5C3281AA-8663-4F98-AEC4-43B25D013B09}"/>
          </ac:spMkLst>
        </pc:spChg>
        <pc:spChg chg="del">
          <ac:chgData name="Petersen, Paul" userId="26587ef0-0506-4bd0-a285-987f6a6ccbca" providerId="ADAL" clId="{D11B3F45-839C-4E38-859A-814AC51A02F1}" dt="2022-05-31T18:54:10.248" v="267" actId="478"/>
          <ac:spMkLst>
            <pc:docMk/>
            <pc:sldMk cId="1644124958" sldId="2131907140"/>
            <ac:spMk id="4" creationId="{3F6C6A6D-1BAE-4FDE-8D95-3ED2ED79D2E5}"/>
          </ac:spMkLst>
        </pc:spChg>
      </pc:sldChg>
      <pc:sldChg chg="del">
        <pc:chgData name="Petersen, Paul" userId="26587ef0-0506-4bd0-a285-987f6a6ccbca" providerId="ADAL" clId="{D11B3F45-839C-4E38-859A-814AC51A02F1}" dt="2022-05-31T18:48:30.751" v="96" actId="47"/>
        <pc:sldMkLst>
          <pc:docMk/>
          <pc:sldMk cId="296372855" sldId="2131907141"/>
        </pc:sldMkLst>
      </pc:sldChg>
      <pc:sldChg chg="modSp mod">
        <pc:chgData name="Petersen, Paul" userId="26587ef0-0506-4bd0-a285-987f6a6ccbca" providerId="ADAL" clId="{D11B3F45-839C-4E38-859A-814AC51A02F1}" dt="2022-06-08T14:21:57.050" v="308" actId="20577"/>
        <pc:sldMkLst>
          <pc:docMk/>
          <pc:sldMk cId="99639354" sldId="2131907309"/>
        </pc:sldMkLst>
        <pc:spChg chg="mod">
          <ac:chgData name="Petersen, Paul" userId="26587ef0-0506-4bd0-a285-987f6a6ccbca" providerId="ADAL" clId="{D11B3F45-839C-4E38-859A-814AC51A02F1}" dt="2022-06-08T14:21:57.050" v="308" actId="20577"/>
          <ac:spMkLst>
            <pc:docMk/>
            <pc:sldMk cId="99639354" sldId="2131907309"/>
            <ac:spMk id="3" creationId="{6AEA4E62-CD8D-4065-A7C7-66721267AC2E}"/>
          </ac:spMkLst>
        </pc:spChg>
      </pc:sldChg>
      <pc:sldChg chg="del">
        <pc:chgData name="Petersen, Paul" userId="26587ef0-0506-4bd0-a285-987f6a6ccbca" providerId="ADAL" clId="{D11B3F45-839C-4E38-859A-814AC51A02F1}" dt="2022-05-31T18:48:30.751" v="96" actId="47"/>
        <pc:sldMkLst>
          <pc:docMk/>
          <pc:sldMk cId="1206104960" sldId="2144327673"/>
        </pc:sldMkLst>
      </pc:sldChg>
      <pc:sldChg chg="del">
        <pc:chgData name="Petersen, Paul" userId="26587ef0-0506-4bd0-a285-987f6a6ccbca" providerId="ADAL" clId="{D11B3F45-839C-4E38-859A-814AC51A02F1}" dt="2022-05-31T18:48:30.751" v="96" actId="47"/>
        <pc:sldMkLst>
          <pc:docMk/>
          <pc:sldMk cId="2371183822" sldId="2144327677"/>
        </pc:sldMkLst>
      </pc:sldChg>
      <pc:sldChg chg="del">
        <pc:chgData name="Petersen, Paul" userId="26587ef0-0506-4bd0-a285-987f6a6ccbca" providerId="ADAL" clId="{D11B3F45-839C-4E38-859A-814AC51A02F1}" dt="2022-05-31T18:48:12.703" v="95" actId="47"/>
        <pc:sldMkLst>
          <pc:docMk/>
          <pc:sldMk cId="2374769201" sldId="2144327695"/>
        </pc:sldMkLst>
      </pc:sldChg>
      <pc:sldChg chg="del">
        <pc:chgData name="Petersen, Paul" userId="26587ef0-0506-4bd0-a285-987f6a6ccbca" providerId="ADAL" clId="{D11B3F45-839C-4E38-859A-814AC51A02F1}" dt="2022-05-31T18:48:30.751" v="96" actId="47"/>
        <pc:sldMkLst>
          <pc:docMk/>
          <pc:sldMk cId="715747985" sldId="2144327703"/>
        </pc:sldMkLst>
      </pc:sldChg>
      <pc:sldChg chg="delSp modSp add mod">
        <pc:chgData name="Petersen, Paul" userId="26587ef0-0506-4bd0-a285-987f6a6ccbca" providerId="ADAL" clId="{D11B3F45-839C-4E38-859A-814AC51A02F1}" dt="2022-05-31T18:50:15.034" v="100" actId="478"/>
        <pc:sldMkLst>
          <pc:docMk/>
          <pc:sldMk cId="755372122" sldId="2144327705"/>
        </pc:sldMkLst>
        <pc:spChg chg="del">
          <ac:chgData name="Petersen, Paul" userId="26587ef0-0506-4bd0-a285-987f6a6ccbca" providerId="ADAL" clId="{D11B3F45-839C-4E38-859A-814AC51A02F1}" dt="2022-05-31T18:50:15.034" v="100" actId="478"/>
          <ac:spMkLst>
            <pc:docMk/>
            <pc:sldMk cId="755372122" sldId="2144327705"/>
            <ac:spMk id="7" creationId="{16673271-96C8-4946-B7B1-7C53936B5997}"/>
          </ac:spMkLst>
        </pc:spChg>
        <pc:picChg chg="mod">
          <ac:chgData name="Petersen, Paul" userId="26587ef0-0506-4bd0-a285-987f6a6ccbca" providerId="ADAL" clId="{D11B3F45-839C-4E38-859A-814AC51A02F1}" dt="2022-05-31T18:50:07.453" v="99" actId="14100"/>
          <ac:picMkLst>
            <pc:docMk/>
            <pc:sldMk cId="755372122" sldId="2144327705"/>
            <ac:picMk id="3" creationId="{C431A185-CACD-415E-B0F1-F206C9088DE4}"/>
          </ac:picMkLst>
        </pc:picChg>
      </pc:sldChg>
      <pc:sldChg chg="addSp delSp modSp new mod">
        <pc:chgData name="Petersen, Paul" userId="26587ef0-0506-4bd0-a285-987f6a6ccbca" providerId="ADAL" clId="{D11B3F45-839C-4E38-859A-814AC51A02F1}" dt="2022-05-31T18:54:18.111" v="268" actId="478"/>
        <pc:sldMkLst>
          <pc:docMk/>
          <pc:sldMk cId="1699423340" sldId="2144327706"/>
        </pc:sldMkLst>
        <pc:spChg chg="mod">
          <ac:chgData name="Petersen, Paul" userId="26587ef0-0506-4bd0-a285-987f6a6ccbca" providerId="ADAL" clId="{D11B3F45-839C-4E38-859A-814AC51A02F1}" dt="2022-05-31T18:53:01.967" v="236" actId="20577"/>
          <ac:spMkLst>
            <pc:docMk/>
            <pc:sldMk cId="1699423340" sldId="2144327706"/>
            <ac:spMk id="2" creationId="{967EE14F-CCCB-4A4A-BC3B-79F737A59A7B}"/>
          </ac:spMkLst>
        </pc:spChg>
        <pc:spChg chg="del">
          <ac:chgData name="Petersen, Paul" userId="26587ef0-0506-4bd0-a285-987f6a6ccbca" providerId="ADAL" clId="{D11B3F45-839C-4E38-859A-814AC51A02F1}" dt="2022-05-31T18:54:18.111" v="268" actId="478"/>
          <ac:spMkLst>
            <pc:docMk/>
            <pc:sldMk cId="1699423340" sldId="2144327706"/>
            <ac:spMk id="3" creationId="{D8D37E4D-FBD8-4D34-A513-1673C945F687}"/>
          </ac:spMkLst>
        </pc:spChg>
        <pc:spChg chg="add mod">
          <ac:chgData name="Petersen, Paul" userId="26587ef0-0506-4bd0-a285-987f6a6ccbca" providerId="ADAL" clId="{D11B3F45-839C-4E38-859A-814AC51A02F1}" dt="2022-05-31T18:51:13.887" v="109" actId="14100"/>
          <ac:spMkLst>
            <pc:docMk/>
            <pc:sldMk cId="1699423340" sldId="2144327706"/>
            <ac:spMk id="5" creationId="{B7044654-2047-4EFB-9F6D-9D561F66F300}"/>
          </ac:spMkLst>
        </pc:spChg>
        <pc:spChg chg="add mod">
          <ac:chgData name="Petersen, Paul" userId="26587ef0-0506-4bd0-a285-987f6a6ccbca" providerId="ADAL" clId="{D11B3F45-839C-4E38-859A-814AC51A02F1}" dt="2022-05-31T18:52:40.332" v="226" actId="403"/>
          <ac:spMkLst>
            <pc:docMk/>
            <pc:sldMk cId="1699423340" sldId="2144327706"/>
            <ac:spMk id="6" creationId="{A6E64B7C-1A15-4D6C-B983-CF7ED653830D}"/>
          </ac:spMkLst>
        </pc:spChg>
        <pc:spChg chg="add mod">
          <ac:chgData name="Petersen, Paul" userId="26587ef0-0506-4bd0-a285-987f6a6ccbca" providerId="ADAL" clId="{D11B3F45-839C-4E38-859A-814AC51A02F1}" dt="2022-05-31T18:52:47.569" v="232" actId="404"/>
          <ac:spMkLst>
            <pc:docMk/>
            <pc:sldMk cId="1699423340" sldId="2144327706"/>
            <ac:spMk id="7" creationId="{F737490B-56AE-4E7C-BAA1-799577D6CAAE}"/>
          </ac:spMkLst>
        </pc:spChg>
        <pc:spChg chg="add mod">
          <ac:chgData name="Petersen, Paul" userId="26587ef0-0506-4bd0-a285-987f6a6ccbca" providerId="ADAL" clId="{D11B3F45-839C-4E38-859A-814AC51A02F1}" dt="2022-05-31T18:52:52.129" v="234" actId="403"/>
          <ac:spMkLst>
            <pc:docMk/>
            <pc:sldMk cId="1699423340" sldId="2144327706"/>
            <ac:spMk id="8" creationId="{E953DF2B-08E6-48AB-92DB-882BA2C68804}"/>
          </ac:spMkLst>
        </pc:spChg>
      </pc:sldChg>
      <pc:sldChg chg="new del">
        <pc:chgData name="Petersen, Paul" userId="26587ef0-0506-4bd0-a285-987f6a6ccbca" providerId="ADAL" clId="{D11B3F45-839C-4E38-859A-814AC51A02F1}" dt="2022-06-08T14:20:48.578" v="294" actId="2696"/>
        <pc:sldMkLst>
          <pc:docMk/>
          <pc:sldMk cId="3259105007" sldId="2144327707"/>
        </pc:sldMkLst>
      </pc:sldChg>
      <pc:sldMasterChg chg="modSp mod delSldLayout modSldLayout">
        <pc:chgData name="Petersen, Paul" userId="26587ef0-0506-4bd0-a285-987f6a6ccbca" providerId="ADAL" clId="{D11B3F45-839C-4E38-859A-814AC51A02F1}" dt="2022-05-31T18:55:27.670" v="280" actId="6549"/>
        <pc:sldMasterMkLst>
          <pc:docMk/>
          <pc:sldMasterMk cId="828655882" sldId="2147483678"/>
        </pc:sldMasterMkLst>
        <pc:spChg chg="mod">
          <ac:chgData name="Petersen, Paul" userId="26587ef0-0506-4bd0-a285-987f6a6ccbca" providerId="ADAL" clId="{D11B3F45-839C-4E38-859A-814AC51A02F1}" dt="2022-05-31T18:54:39.155" v="269" actId="6549"/>
          <ac:spMkLst>
            <pc:docMk/>
            <pc:sldMasterMk cId="828655882" sldId="2147483678"/>
            <ac:spMk id="4" creationId="{D3AFAF8E-8502-414B-B89A-716BE38051CD}"/>
          </ac:spMkLst>
        </pc:spChg>
        <pc:sldLayoutChg chg="modSp mod">
          <pc:chgData name="Petersen, Paul" userId="26587ef0-0506-4bd0-a285-987f6a6ccbca" providerId="ADAL" clId="{D11B3F45-839C-4E38-859A-814AC51A02F1}" dt="2022-05-31T18:54:43.118" v="270" actId="6549"/>
          <pc:sldLayoutMkLst>
            <pc:docMk/>
            <pc:sldMasterMk cId="828655882" sldId="2147483678"/>
            <pc:sldLayoutMk cId="3046695219" sldId="2147483679"/>
          </pc:sldLayoutMkLst>
          <pc:spChg chg="mod">
            <ac:chgData name="Petersen, Paul" userId="26587ef0-0506-4bd0-a285-987f6a6ccbca" providerId="ADAL" clId="{D11B3F45-839C-4E38-859A-814AC51A02F1}" dt="2022-05-31T18:54:43.118" v="270" actId="6549"/>
            <ac:spMkLst>
              <pc:docMk/>
              <pc:sldMasterMk cId="828655882" sldId="2147483678"/>
              <pc:sldLayoutMk cId="3046695219" sldId="2147483679"/>
              <ac:spMk id="4" creationId="{385C9182-CEF1-4EBE-822A-3BBB848B1EB3}"/>
            </ac:spMkLst>
          </pc:spChg>
        </pc:sldLayoutChg>
        <pc:sldLayoutChg chg="modSp mod">
          <pc:chgData name="Petersen, Paul" userId="26587ef0-0506-4bd0-a285-987f6a6ccbca" providerId="ADAL" clId="{D11B3F45-839C-4E38-859A-814AC51A02F1}" dt="2022-05-31T18:54:45.956" v="271" actId="6549"/>
          <pc:sldLayoutMkLst>
            <pc:docMk/>
            <pc:sldMasterMk cId="828655882" sldId="2147483678"/>
            <pc:sldLayoutMk cId="616210696" sldId="2147483680"/>
          </pc:sldLayoutMkLst>
          <pc:spChg chg="mod">
            <ac:chgData name="Petersen, Paul" userId="26587ef0-0506-4bd0-a285-987f6a6ccbca" providerId="ADAL" clId="{D11B3F45-839C-4E38-859A-814AC51A02F1}" dt="2022-05-31T18:54:45.956" v="271" actId="6549"/>
            <ac:spMkLst>
              <pc:docMk/>
              <pc:sldMasterMk cId="828655882" sldId="2147483678"/>
              <pc:sldLayoutMk cId="616210696" sldId="2147483680"/>
              <ac:spMk id="4" creationId="{35A42EB0-218F-422D-A1D9-4D9A97711D2A}"/>
            </ac:spMkLst>
          </pc:spChg>
        </pc:sldLayoutChg>
        <pc:sldLayoutChg chg="modSp mod">
          <pc:chgData name="Petersen, Paul" userId="26587ef0-0506-4bd0-a285-987f6a6ccbca" providerId="ADAL" clId="{D11B3F45-839C-4E38-859A-814AC51A02F1}" dt="2022-05-31T18:54:48.820" v="272" actId="6549"/>
          <pc:sldLayoutMkLst>
            <pc:docMk/>
            <pc:sldMasterMk cId="828655882" sldId="2147483678"/>
            <pc:sldLayoutMk cId="4171066712" sldId="2147483681"/>
          </pc:sldLayoutMkLst>
          <pc:spChg chg="mod">
            <ac:chgData name="Petersen, Paul" userId="26587ef0-0506-4bd0-a285-987f6a6ccbca" providerId="ADAL" clId="{D11B3F45-839C-4E38-859A-814AC51A02F1}" dt="2022-05-31T18:54:48.820" v="272" actId="6549"/>
            <ac:spMkLst>
              <pc:docMk/>
              <pc:sldMasterMk cId="828655882" sldId="2147483678"/>
              <pc:sldLayoutMk cId="4171066712" sldId="2147483681"/>
              <ac:spMk id="4" creationId="{DCBBD29D-2964-43D1-8064-3DEBAA2790C6}"/>
            </ac:spMkLst>
          </pc:spChg>
        </pc:sldLayoutChg>
        <pc:sldLayoutChg chg="modSp mod">
          <pc:chgData name="Petersen, Paul" userId="26587ef0-0506-4bd0-a285-987f6a6ccbca" providerId="ADAL" clId="{D11B3F45-839C-4E38-859A-814AC51A02F1}" dt="2022-05-31T18:54:51.485" v="273" actId="6549"/>
          <pc:sldLayoutMkLst>
            <pc:docMk/>
            <pc:sldMasterMk cId="828655882" sldId="2147483678"/>
            <pc:sldLayoutMk cId="3096522908" sldId="2147483682"/>
          </pc:sldLayoutMkLst>
          <pc:spChg chg="mod">
            <ac:chgData name="Petersen, Paul" userId="26587ef0-0506-4bd0-a285-987f6a6ccbca" providerId="ADAL" clId="{D11B3F45-839C-4E38-859A-814AC51A02F1}" dt="2022-05-31T18:54:51.485" v="273" actId="6549"/>
            <ac:spMkLst>
              <pc:docMk/>
              <pc:sldMasterMk cId="828655882" sldId="2147483678"/>
              <pc:sldLayoutMk cId="3096522908" sldId="2147483682"/>
              <ac:spMk id="5" creationId="{62A9D43C-5F70-4481-817E-1A45E7C17675}"/>
            </ac:spMkLst>
          </pc:spChg>
        </pc:sldLayoutChg>
        <pc:sldLayoutChg chg="modSp mod">
          <pc:chgData name="Petersen, Paul" userId="26587ef0-0506-4bd0-a285-987f6a6ccbca" providerId="ADAL" clId="{D11B3F45-839C-4E38-859A-814AC51A02F1}" dt="2022-05-31T18:54:53.756" v="274" actId="6549"/>
          <pc:sldLayoutMkLst>
            <pc:docMk/>
            <pc:sldMasterMk cId="828655882" sldId="2147483678"/>
            <pc:sldLayoutMk cId="1961427988" sldId="2147483683"/>
          </pc:sldLayoutMkLst>
          <pc:spChg chg="mod">
            <ac:chgData name="Petersen, Paul" userId="26587ef0-0506-4bd0-a285-987f6a6ccbca" providerId="ADAL" clId="{D11B3F45-839C-4E38-859A-814AC51A02F1}" dt="2022-05-31T18:54:53.756" v="274" actId="6549"/>
            <ac:spMkLst>
              <pc:docMk/>
              <pc:sldMasterMk cId="828655882" sldId="2147483678"/>
              <pc:sldLayoutMk cId="1961427988" sldId="2147483683"/>
              <ac:spMk id="7" creationId="{5736E792-C97D-45EC-97C9-A3262B674861}"/>
            </ac:spMkLst>
          </pc:spChg>
        </pc:sldLayoutChg>
        <pc:sldLayoutChg chg="modSp mod">
          <pc:chgData name="Petersen, Paul" userId="26587ef0-0506-4bd0-a285-987f6a6ccbca" providerId="ADAL" clId="{D11B3F45-839C-4E38-859A-814AC51A02F1}" dt="2022-05-31T18:54:56.339" v="275" actId="6549"/>
          <pc:sldLayoutMkLst>
            <pc:docMk/>
            <pc:sldMasterMk cId="828655882" sldId="2147483678"/>
            <pc:sldLayoutMk cId="3512718001" sldId="2147483684"/>
          </pc:sldLayoutMkLst>
          <pc:spChg chg="mod">
            <ac:chgData name="Petersen, Paul" userId="26587ef0-0506-4bd0-a285-987f6a6ccbca" providerId="ADAL" clId="{D11B3F45-839C-4E38-859A-814AC51A02F1}" dt="2022-05-31T18:54:56.339" v="275" actId="6549"/>
            <ac:spMkLst>
              <pc:docMk/>
              <pc:sldMasterMk cId="828655882" sldId="2147483678"/>
              <pc:sldLayoutMk cId="3512718001" sldId="2147483684"/>
              <ac:spMk id="3" creationId="{430CFF4E-1DFF-498D-B4E2-7790AF8859AC}"/>
            </ac:spMkLst>
          </pc:spChg>
        </pc:sldLayoutChg>
        <pc:sldLayoutChg chg="modSp mod">
          <pc:chgData name="Petersen, Paul" userId="26587ef0-0506-4bd0-a285-987f6a6ccbca" providerId="ADAL" clId="{D11B3F45-839C-4E38-859A-814AC51A02F1}" dt="2022-05-31T18:54:58.653" v="276" actId="6549"/>
          <pc:sldLayoutMkLst>
            <pc:docMk/>
            <pc:sldMasterMk cId="828655882" sldId="2147483678"/>
            <pc:sldLayoutMk cId="1855370708" sldId="2147483685"/>
          </pc:sldLayoutMkLst>
          <pc:spChg chg="mod">
            <ac:chgData name="Petersen, Paul" userId="26587ef0-0506-4bd0-a285-987f6a6ccbca" providerId="ADAL" clId="{D11B3F45-839C-4E38-859A-814AC51A02F1}" dt="2022-05-31T18:54:58.653" v="276" actId="6549"/>
            <ac:spMkLst>
              <pc:docMk/>
              <pc:sldMasterMk cId="828655882" sldId="2147483678"/>
              <pc:sldLayoutMk cId="1855370708" sldId="2147483685"/>
              <ac:spMk id="2" creationId="{60AB7C73-E99D-4212-9570-72854A602B01}"/>
            </ac:spMkLst>
          </pc:spChg>
        </pc:sldLayoutChg>
        <pc:sldLayoutChg chg="modSp mod">
          <pc:chgData name="Petersen, Paul" userId="26587ef0-0506-4bd0-a285-987f6a6ccbca" providerId="ADAL" clId="{D11B3F45-839C-4E38-859A-814AC51A02F1}" dt="2022-05-31T18:55:25.071" v="279" actId="6549"/>
          <pc:sldLayoutMkLst>
            <pc:docMk/>
            <pc:sldMasterMk cId="828655882" sldId="2147483678"/>
            <pc:sldLayoutMk cId="65024902" sldId="2147483686"/>
          </pc:sldLayoutMkLst>
          <pc:spChg chg="mod">
            <ac:chgData name="Petersen, Paul" userId="26587ef0-0506-4bd0-a285-987f6a6ccbca" providerId="ADAL" clId="{D11B3F45-839C-4E38-859A-814AC51A02F1}" dt="2022-05-31T18:55:25.071" v="279" actId="6549"/>
            <ac:spMkLst>
              <pc:docMk/>
              <pc:sldMasterMk cId="828655882" sldId="2147483678"/>
              <pc:sldLayoutMk cId="65024902" sldId="2147483686"/>
              <ac:spMk id="5" creationId="{B30611BF-2D30-4152-BD28-DEC610396605}"/>
            </ac:spMkLst>
          </pc:spChg>
        </pc:sldLayoutChg>
        <pc:sldLayoutChg chg="modSp mod">
          <pc:chgData name="Petersen, Paul" userId="26587ef0-0506-4bd0-a285-987f6a6ccbca" providerId="ADAL" clId="{D11B3F45-839C-4E38-859A-814AC51A02F1}" dt="2022-05-31T18:55:27.670" v="280" actId="6549"/>
          <pc:sldLayoutMkLst>
            <pc:docMk/>
            <pc:sldMasterMk cId="828655882" sldId="2147483678"/>
            <pc:sldLayoutMk cId="4265726417" sldId="2147483687"/>
          </pc:sldLayoutMkLst>
          <pc:spChg chg="mod">
            <ac:chgData name="Petersen, Paul" userId="26587ef0-0506-4bd0-a285-987f6a6ccbca" providerId="ADAL" clId="{D11B3F45-839C-4E38-859A-814AC51A02F1}" dt="2022-05-31T18:55:27.670" v="280" actId="6549"/>
            <ac:spMkLst>
              <pc:docMk/>
              <pc:sldMasterMk cId="828655882" sldId="2147483678"/>
              <pc:sldLayoutMk cId="4265726417" sldId="2147483687"/>
              <ac:spMk id="5" creationId="{B61E362D-207E-4F28-ABF5-82FFCD2BAD3D}"/>
            </ac:spMkLst>
          </pc:spChg>
        </pc:sldLayoutChg>
        <pc:sldLayoutChg chg="modSp mod">
          <pc:chgData name="Petersen, Paul" userId="26587ef0-0506-4bd0-a285-987f6a6ccbca" providerId="ADAL" clId="{D11B3F45-839C-4E38-859A-814AC51A02F1}" dt="2022-05-31T18:55:03.661" v="278" actId="6549"/>
          <pc:sldLayoutMkLst>
            <pc:docMk/>
            <pc:sldMasterMk cId="828655882" sldId="2147483678"/>
            <pc:sldLayoutMk cId="1081214682" sldId="2147483688"/>
          </pc:sldLayoutMkLst>
          <pc:spChg chg="mod">
            <ac:chgData name="Petersen, Paul" userId="26587ef0-0506-4bd0-a285-987f6a6ccbca" providerId="ADAL" clId="{D11B3F45-839C-4E38-859A-814AC51A02F1}" dt="2022-05-31T18:55:03.661" v="278" actId="6549"/>
            <ac:spMkLst>
              <pc:docMk/>
              <pc:sldMasterMk cId="828655882" sldId="2147483678"/>
              <pc:sldLayoutMk cId="1081214682" sldId="2147483688"/>
              <ac:spMk id="4" creationId="{B49B1672-DED4-4904-B04E-A29058E074CC}"/>
            </ac:spMkLst>
          </pc:spChg>
        </pc:sldLayoutChg>
        <pc:sldLayoutChg chg="modSp mod">
          <pc:chgData name="Petersen, Paul" userId="26587ef0-0506-4bd0-a285-987f6a6ccbca" providerId="ADAL" clId="{D11B3F45-839C-4E38-859A-814AC51A02F1}" dt="2022-05-31T18:55:01.501" v="277" actId="6549"/>
          <pc:sldLayoutMkLst>
            <pc:docMk/>
            <pc:sldMasterMk cId="828655882" sldId="2147483678"/>
            <pc:sldLayoutMk cId="4250015134" sldId="2147483689"/>
          </pc:sldLayoutMkLst>
          <pc:spChg chg="mod">
            <ac:chgData name="Petersen, Paul" userId="26587ef0-0506-4bd0-a285-987f6a6ccbca" providerId="ADAL" clId="{D11B3F45-839C-4E38-859A-814AC51A02F1}" dt="2022-05-31T18:55:01.501" v="277" actId="6549"/>
            <ac:spMkLst>
              <pc:docMk/>
              <pc:sldMasterMk cId="828655882" sldId="2147483678"/>
              <pc:sldLayoutMk cId="4250015134" sldId="2147483689"/>
              <ac:spMk id="4" creationId="{4BC974CE-C6B3-415C-9B98-A199C0CE8B49}"/>
            </ac:spMkLst>
          </pc:spChg>
        </pc:sldLayoutChg>
        <pc:sldLayoutChg chg="del">
          <pc:chgData name="Petersen, Paul" userId="26587ef0-0506-4bd0-a285-987f6a6ccbca" providerId="ADAL" clId="{D11B3F45-839C-4E38-859A-814AC51A02F1}" dt="2022-05-31T18:48:12.703" v="95" actId="47"/>
          <pc:sldLayoutMkLst>
            <pc:docMk/>
            <pc:sldMasterMk cId="828655882" sldId="2147483678"/>
            <pc:sldLayoutMk cId="3661171452" sldId="2147483725"/>
          </pc:sldLayoutMkLst>
        </pc:sldLayoutChg>
      </pc:sldMasterChg>
      <pc:sldMasterChg chg="modSp mod modSldLayout">
        <pc:chgData name="Petersen, Paul" userId="26587ef0-0506-4bd0-a285-987f6a6ccbca" providerId="ADAL" clId="{D11B3F45-839C-4E38-859A-814AC51A02F1}" dt="2022-05-31T18:56:04.182" v="292" actId="6549"/>
        <pc:sldMasterMkLst>
          <pc:docMk/>
          <pc:sldMasterMk cId="2936918815" sldId="2147483690"/>
        </pc:sldMasterMkLst>
        <pc:spChg chg="mod">
          <ac:chgData name="Petersen, Paul" userId="26587ef0-0506-4bd0-a285-987f6a6ccbca" providerId="ADAL" clId="{D11B3F45-839C-4E38-859A-814AC51A02F1}" dt="2022-05-31T18:55:34.430" v="281" actId="6549"/>
          <ac:spMkLst>
            <pc:docMk/>
            <pc:sldMasterMk cId="2936918815" sldId="2147483690"/>
            <ac:spMk id="4" creationId="{F8DB1E22-941A-4985-8D90-0C009EAC9796}"/>
          </ac:spMkLst>
        </pc:spChg>
        <pc:sldLayoutChg chg="modSp mod">
          <pc:chgData name="Petersen, Paul" userId="26587ef0-0506-4bd0-a285-987f6a6ccbca" providerId="ADAL" clId="{D11B3F45-839C-4E38-859A-814AC51A02F1}" dt="2022-05-31T18:55:39.869" v="282" actId="6549"/>
          <pc:sldLayoutMkLst>
            <pc:docMk/>
            <pc:sldMasterMk cId="2936918815" sldId="2147483690"/>
            <pc:sldLayoutMk cId="1793856904" sldId="2147483691"/>
          </pc:sldLayoutMkLst>
          <pc:spChg chg="mod">
            <ac:chgData name="Petersen, Paul" userId="26587ef0-0506-4bd0-a285-987f6a6ccbca" providerId="ADAL" clId="{D11B3F45-839C-4E38-859A-814AC51A02F1}" dt="2022-05-31T18:55:39.869" v="282" actId="6549"/>
            <ac:spMkLst>
              <pc:docMk/>
              <pc:sldMasterMk cId="2936918815" sldId="2147483690"/>
              <pc:sldLayoutMk cId="1793856904" sldId="2147483691"/>
              <ac:spMk id="4" creationId="{A0C62206-2854-4C64-A428-C7A6C2284917}"/>
            </ac:spMkLst>
          </pc:spChg>
        </pc:sldLayoutChg>
        <pc:sldLayoutChg chg="modSp mod">
          <pc:chgData name="Petersen, Paul" userId="26587ef0-0506-4bd0-a285-987f6a6ccbca" providerId="ADAL" clId="{D11B3F45-839C-4E38-859A-814AC51A02F1}" dt="2022-05-31T18:55:41.942" v="283" actId="6549"/>
          <pc:sldLayoutMkLst>
            <pc:docMk/>
            <pc:sldMasterMk cId="2936918815" sldId="2147483690"/>
            <pc:sldLayoutMk cId="2280628451" sldId="2147483692"/>
          </pc:sldLayoutMkLst>
          <pc:spChg chg="mod">
            <ac:chgData name="Petersen, Paul" userId="26587ef0-0506-4bd0-a285-987f6a6ccbca" providerId="ADAL" clId="{D11B3F45-839C-4E38-859A-814AC51A02F1}" dt="2022-05-31T18:55:41.942" v="283" actId="6549"/>
            <ac:spMkLst>
              <pc:docMk/>
              <pc:sldMasterMk cId="2936918815" sldId="2147483690"/>
              <pc:sldLayoutMk cId="2280628451" sldId="2147483692"/>
              <ac:spMk id="4" creationId="{904F8F89-CB1B-450F-B6AD-12A70C4BE0CE}"/>
            </ac:spMkLst>
          </pc:spChg>
        </pc:sldLayoutChg>
        <pc:sldLayoutChg chg="modSp mod">
          <pc:chgData name="Petersen, Paul" userId="26587ef0-0506-4bd0-a285-987f6a6ccbca" providerId="ADAL" clId="{D11B3F45-839C-4E38-859A-814AC51A02F1}" dt="2022-05-31T18:55:43.958" v="284" actId="6549"/>
          <pc:sldLayoutMkLst>
            <pc:docMk/>
            <pc:sldMasterMk cId="2936918815" sldId="2147483690"/>
            <pc:sldLayoutMk cId="2907508521" sldId="2147483693"/>
          </pc:sldLayoutMkLst>
          <pc:spChg chg="mod">
            <ac:chgData name="Petersen, Paul" userId="26587ef0-0506-4bd0-a285-987f6a6ccbca" providerId="ADAL" clId="{D11B3F45-839C-4E38-859A-814AC51A02F1}" dt="2022-05-31T18:55:43.958" v="284" actId="6549"/>
            <ac:spMkLst>
              <pc:docMk/>
              <pc:sldMasterMk cId="2936918815" sldId="2147483690"/>
              <pc:sldLayoutMk cId="2907508521" sldId="2147483693"/>
              <ac:spMk id="4" creationId="{DD51EFB6-7E27-4886-AE7A-800D26731A3B}"/>
            </ac:spMkLst>
          </pc:spChg>
        </pc:sldLayoutChg>
        <pc:sldLayoutChg chg="modSp mod">
          <pc:chgData name="Petersen, Paul" userId="26587ef0-0506-4bd0-a285-987f6a6ccbca" providerId="ADAL" clId="{D11B3F45-839C-4E38-859A-814AC51A02F1}" dt="2022-05-31T18:55:47.357" v="285" actId="6549"/>
          <pc:sldLayoutMkLst>
            <pc:docMk/>
            <pc:sldMasterMk cId="2936918815" sldId="2147483690"/>
            <pc:sldLayoutMk cId="4272356391" sldId="2147483694"/>
          </pc:sldLayoutMkLst>
          <pc:spChg chg="mod">
            <ac:chgData name="Petersen, Paul" userId="26587ef0-0506-4bd0-a285-987f6a6ccbca" providerId="ADAL" clId="{D11B3F45-839C-4E38-859A-814AC51A02F1}" dt="2022-05-31T18:55:47.357" v="285" actId="6549"/>
            <ac:spMkLst>
              <pc:docMk/>
              <pc:sldMasterMk cId="2936918815" sldId="2147483690"/>
              <pc:sldLayoutMk cId="4272356391" sldId="2147483694"/>
              <ac:spMk id="5" creationId="{93FA6CA5-BC71-4798-9C84-D5BEBDF70543}"/>
            </ac:spMkLst>
          </pc:spChg>
        </pc:sldLayoutChg>
        <pc:sldLayoutChg chg="modSp mod">
          <pc:chgData name="Petersen, Paul" userId="26587ef0-0506-4bd0-a285-987f6a6ccbca" providerId="ADAL" clId="{D11B3F45-839C-4E38-859A-814AC51A02F1}" dt="2022-05-31T18:55:49.462" v="286" actId="6549"/>
          <pc:sldLayoutMkLst>
            <pc:docMk/>
            <pc:sldMasterMk cId="2936918815" sldId="2147483690"/>
            <pc:sldLayoutMk cId="2916102140" sldId="2147483695"/>
          </pc:sldLayoutMkLst>
          <pc:spChg chg="mod">
            <ac:chgData name="Petersen, Paul" userId="26587ef0-0506-4bd0-a285-987f6a6ccbca" providerId="ADAL" clId="{D11B3F45-839C-4E38-859A-814AC51A02F1}" dt="2022-05-31T18:55:49.462" v="286" actId="6549"/>
            <ac:spMkLst>
              <pc:docMk/>
              <pc:sldMasterMk cId="2936918815" sldId="2147483690"/>
              <pc:sldLayoutMk cId="2916102140" sldId="2147483695"/>
              <ac:spMk id="7" creationId="{2B9F1D54-F953-4490-A820-A9B296571580}"/>
            </ac:spMkLst>
          </pc:spChg>
        </pc:sldLayoutChg>
        <pc:sldLayoutChg chg="modSp mod">
          <pc:chgData name="Petersen, Paul" userId="26587ef0-0506-4bd0-a285-987f6a6ccbca" providerId="ADAL" clId="{D11B3F45-839C-4E38-859A-814AC51A02F1}" dt="2022-05-31T18:55:51.334" v="287" actId="6549"/>
          <pc:sldLayoutMkLst>
            <pc:docMk/>
            <pc:sldMasterMk cId="2936918815" sldId="2147483690"/>
            <pc:sldLayoutMk cId="688171081" sldId="2147483696"/>
          </pc:sldLayoutMkLst>
          <pc:spChg chg="mod">
            <ac:chgData name="Petersen, Paul" userId="26587ef0-0506-4bd0-a285-987f6a6ccbca" providerId="ADAL" clId="{D11B3F45-839C-4E38-859A-814AC51A02F1}" dt="2022-05-31T18:55:51.334" v="287" actId="6549"/>
            <ac:spMkLst>
              <pc:docMk/>
              <pc:sldMasterMk cId="2936918815" sldId="2147483690"/>
              <pc:sldLayoutMk cId="688171081" sldId="2147483696"/>
              <ac:spMk id="3" creationId="{5E86D37D-4097-48CB-ABF0-517F8CD9BFB7}"/>
            </ac:spMkLst>
          </pc:spChg>
        </pc:sldLayoutChg>
        <pc:sldLayoutChg chg="modSp mod">
          <pc:chgData name="Petersen, Paul" userId="26587ef0-0506-4bd0-a285-987f6a6ccbca" providerId="ADAL" clId="{D11B3F45-839C-4E38-859A-814AC51A02F1}" dt="2022-05-31T18:55:53.207" v="288" actId="6549"/>
          <pc:sldLayoutMkLst>
            <pc:docMk/>
            <pc:sldMasterMk cId="2936918815" sldId="2147483690"/>
            <pc:sldLayoutMk cId="554843387" sldId="2147483697"/>
          </pc:sldLayoutMkLst>
          <pc:spChg chg="mod">
            <ac:chgData name="Petersen, Paul" userId="26587ef0-0506-4bd0-a285-987f6a6ccbca" providerId="ADAL" clId="{D11B3F45-839C-4E38-859A-814AC51A02F1}" dt="2022-05-31T18:55:53.207" v="288" actId="6549"/>
            <ac:spMkLst>
              <pc:docMk/>
              <pc:sldMasterMk cId="2936918815" sldId="2147483690"/>
              <pc:sldLayoutMk cId="554843387" sldId="2147483697"/>
              <ac:spMk id="2" creationId="{EFDFBA40-0807-4CDC-99DC-1876455EE373}"/>
            </ac:spMkLst>
          </pc:spChg>
        </pc:sldLayoutChg>
        <pc:sldLayoutChg chg="modSp mod">
          <pc:chgData name="Petersen, Paul" userId="26587ef0-0506-4bd0-a285-987f6a6ccbca" providerId="ADAL" clId="{D11B3F45-839C-4E38-859A-814AC51A02F1}" dt="2022-05-31T18:55:55.565" v="289" actId="6549"/>
          <pc:sldLayoutMkLst>
            <pc:docMk/>
            <pc:sldMasterMk cId="2936918815" sldId="2147483690"/>
            <pc:sldLayoutMk cId="3401757465" sldId="2147483698"/>
          </pc:sldLayoutMkLst>
          <pc:spChg chg="mod">
            <ac:chgData name="Petersen, Paul" userId="26587ef0-0506-4bd0-a285-987f6a6ccbca" providerId="ADAL" clId="{D11B3F45-839C-4E38-859A-814AC51A02F1}" dt="2022-05-31T18:55:55.565" v="289" actId="6549"/>
            <ac:spMkLst>
              <pc:docMk/>
              <pc:sldMasterMk cId="2936918815" sldId="2147483690"/>
              <pc:sldLayoutMk cId="3401757465" sldId="2147483698"/>
              <ac:spMk id="5" creationId="{6D7373B6-E258-4881-B247-E6F80657AB64}"/>
            </ac:spMkLst>
          </pc:spChg>
        </pc:sldLayoutChg>
        <pc:sldLayoutChg chg="modSp mod">
          <pc:chgData name="Petersen, Paul" userId="26587ef0-0506-4bd0-a285-987f6a6ccbca" providerId="ADAL" clId="{D11B3F45-839C-4E38-859A-814AC51A02F1}" dt="2022-05-31T18:55:57.550" v="290" actId="6549"/>
          <pc:sldLayoutMkLst>
            <pc:docMk/>
            <pc:sldMasterMk cId="2936918815" sldId="2147483690"/>
            <pc:sldLayoutMk cId="591570315" sldId="2147483699"/>
          </pc:sldLayoutMkLst>
          <pc:spChg chg="mod">
            <ac:chgData name="Petersen, Paul" userId="26587ef0-0506-4bd0-a285-987f6a6ccbca" providerId="ADAL" clId="{D11B3F45-839C-4E38-859A-814AC51A02F1}" dt="2022-05-31T18:55:57.550" v="290" actId="6549"/>
            <ac:spMkLst>
              <pc:docMk/>
              <pc:sldMasterMk cId="2936918815" sldId="2147483690"/>
              <pc:sldLayoutMk cId="591570315" sldId="2147483699"/>
              <ac:spMk id="5" creationId="{9FA43C08-9054-4B50-9994-8CCF29F28A69}"/>
            </ac:spMkLst>
          </pc:spChg>
        </pc:sldLayoutChg>
        <pc:sldLayoutChg chg="modSp mod">
          <pc:chgData name="Petersen, Paul" userId="26587ef0-0506-4bd0-a285-987f6a6ccbca" providerId="ADAL" clId="{D11B3F45-839C-4E38-859A-814AC51A02F1}" dt="2022-05-31T18:56:02.207" v="291" actId="6549"/>
          <pc:sldLayoutMkLst>
            <pc:docMk/>
            <pc:sldMasterMk cId="2936918815" sldId="2147483690"/>
            <pc:sldLayoutMk cId="1047413835" sldId="2147483700"/>
          </pc:sldLayoutMkLst>
          <pc:spChg chg="mod">
            <ac:chgData name="Petersen, Paul" userId="26587ef0-0506-4bd0-a285-987f6a6ccbca" providerId="ADAL" clId="{D11B3F45-839C-4E38-859A-814AC51A02F1}" dt="2022-05-31T18:56:02.207" v="291" actId="6549"/>
            <ac:spMkLst>
              <pc:docMk/>
              <pc:sldMasterMk cId="2936918815" sldId="2147483690"/>
              <pc:sldLayoutMk cId="1047413835" sldId="2147483700"/>
              <ac:spMk id="4" creationId="{48189F72-43C7-4C6D-87C7-5AFAB1638FC8}"/>
            </ac:spMkLst>
          </pc:spChg>
        </pc:sldLayoutChg>
        <pc:sldLayoutChg chg="modSp mod">
          <pc:chgData name="Petersen, Paul" userId="26587ef0-0506-4bd0-a285-987f6a6ccbca" providerId="ADAL" clId="{D11B3F45-839C-4E38-859A-814AC51A02F1}" dt="2022-05-31T18:56:04.182" v="292" actId="6549"/>
          <pc:sldLayoutMkLst>
            <pc:docMk/>
            <pc:sldMasterMk cId="2936918815" sldId="2147483690"/>
            <pc:sldLayoutMk cId="2479151531" sldId="2147483701"/>
          </pc:sldLayoutMkLst>
          <pc:spChg chg="mod">
            <ac:chgData name="Petersen, Paul" userId="26587ef0-0506-4bd0-a285-987f6a6ccbca" providerId="ADAL" clId="{D11B3F45-839C-4E38-859A-814AC51A02F1}" dt="2022-05-31T18:56:04.182" v="292" actId="6549"/>
            <ac:spMkLst>
              <pc:docMk/>
              <pc:sldMasterMk cId="2936918815" sldId="2147483690"/>
              <pc:sldLayoutMk cId="2479151531" sldId="2147483701"/>
              <ac:spMk id="4" creationId="{E5924AED-A793-42FE-A5BD-38D56060DAA9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555D19-068E-4C02-BC3D-32CA55E370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F37F9-469C-4F5A-ADF1-63D694D78E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5CDF4-6462-40A4-917D-C5FE39A7FC1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8A7B8-B242-4F4E-82BB-C1AB3C8440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194AB-7AF0-4C48-8D05-05555FF5A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F4DE2-67A1-467C-99E8-37746357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76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19D39-43D7-4201-B8C8-908C1D74A41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2104A-FE5B-4519-928E-DB6A399C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9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ABD0BB-65B2-4E0D-A1C2-B4555E5B58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75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BD0BB-65B2-4E0D-A1C2-B4555E5B58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43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BD0BB-65B2-4E0D-A1C2-B4555E5B58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0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67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104A-FE5B-4519-928E-DB6A399CAA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5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EC6B-D94A-414A-B604-9540C8F9D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C26B5-34B7-473A-AD32-CD5B66458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9182-CEF1-4EBE-822A-3BBB848B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AE106-E194-43FA-AC22-52FED39E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B68B-4E53-4604-A0D6-3B84DE0E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BABC9-E3E2-46D4-A240-B19747F598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312" y="5876151"/>
            <a:ext cx="727905" cy="77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9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E023-BBBC-4DD6-B57A-3F9641B0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FDED6-CFB3-47DB-B8A1-6870E2AAD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B1672-DED4-4904-B04E-A29058E0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9511D-A82A-4B53-B17B-04B90D17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7AD65-7A83-4227-83C2-5497AB91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1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9F34A-1061-4B4C-A65E-3E02348E3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99487-CE9D-4231-8E8E-5B347A5E3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974CE-C6B3-415C-9B98-A199C0CE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C9211-9C4C-44DD-8FE1-10577208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34D24-1550-4697-987A-27F9D27D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1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86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463B-A6B0-4B58-920D-D60DDD6A4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6BF21-5D46-4C6F-AA04-F0504EA91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62206-2854-4C64-A428-C7A6C228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9A4DD-DE7C-4C3E-B91F-F11F4867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FBD04-5EB9-4AD9-B1B6-B441F29D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141F-3CD9-44E0-8FC5-8F2F8EF7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5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D4AA-055B-47E2-A687-ADAE87B7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5C7E-B945-42D7-8956-9DDEA236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F8F89-CB1B-450F-B6AD-12A70C4B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B1B83-D76B-4862-9441-22B3004E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419BF-1BC7-4430-BD8F-BBC27666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141F-3CD9-44E0-8FC5-8F2F8EF7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28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B6A4-1666-433B-A93A-D7F25F1D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68956-92EF-4084-9BE2-A20183452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1EFB6-7E27-4886-AE7A-800D2673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364CC-2FF8-4A44-B681-7068610D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47412-5D44-4410-B29F-20FCEE30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141F-3CD9-44E0-8FC5-8F2F8EF7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08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7516-5625-42C7-B947-0F3C7195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BC9B-3CAF-4B2C-8E82-2412851FE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4D8F5-80AF-4FE8-B9FB-DEF34A22A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A6CA5-BC71-4798-9C84-D5BEBDF7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1A7AA-4189-4C86-ABFD-47FE86B7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0D667-6882-43AC-A323-E09E58D2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141F-3CD9-44E0-8FC5-8F2F8EF7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56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36E2-64A1-457E-A2DD-4F04C9EB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49B4D-2325-482E-923E-F95A423B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10777-ACB3-4E1E-8FFD-B82083847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B7B59-CCC2-4028-8585-238AF3431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80827-5F5F-43BC-B335-5C9381A96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F1D54-F953-4490-A820-A9B29657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399A1-BB55-4ED9-9565-F93660B3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AB533-849E-4212-A2C4-ED03F006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141F-3CD9-44E0-8FC5-8F2F8EF7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02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7D6C-6EA8-41CB-8994-BDF2F871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6D37D-4097-48CB-ABF0-517F8CD9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A346E-A126-4D16-99E4-BA371D10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54D49-4DFC-40CA-8CE7-02F6EC49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141F-3CD9-44E0-8FC5-8F2F8EF7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1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FBA40-0807-4CDC-99DC-1876455E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59075-63D8-4219-BD5D-89C830A2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DF6AB-17E9-4752-887D-0B639946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141F-3CD9-44E0-8FC5-8F2F8EF7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EF4E-B4B2-47D3-B434-BD3FB029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0AD7-0820-4016-BDB4-0F70B9A84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72" y="1874263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2EB0-218F-422D-A1D9-4D9A9771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F4E42-64D2-4362-96A2-E528147D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0D9EC-65D3-45A1-9F78-0D2C0E86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90D7D-4839-4AC2-833C-8F493709F3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059" y="6051042"/>
            <a:ext cx="665881" cy="7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10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683A-DF09-450B-8CEE-8C4E7F1F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2910-04C7-4E58-8DA1-6FD7D0DEB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294DA-E0FF-4885-B3B1-5F059EA87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373B6-E258-4881-B247-E6F80657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F11DF-30B6-485E-B523-A878291A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8B7CB-100D-4F00-B83F-CBBA1498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141F-3CD9-44E0-8FC5-8F2F8EF7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57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A6D5-A798-402F-A34F-082618F2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5767AB-11CE-44E6-86A1-C3FEB9804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AE2AE-9D57-4B85-AB26-F7A2535E5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43C08-9054-4B50-9994-8CCF29F2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C7896-5136-452B-8279-22B679D6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8F520-F1A4-4817-8CDC-9C2D23D6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141F-3CD9-44E0-8FC5-8F2F8EF7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0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F1F0-0579-450B-8207-BE010A36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8A144-971A-4634-A707-A57F77974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9F72-43C7-4C6D-87C7-5AFAB163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1CB09-E727-4EE4-97A2-36FCD254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41429-6F7F-4F9A-BE6F-49C71BFA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141F-3CD9-44E0-8FC5-8F2F8EF7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13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9968B-D934-42B4-B219-43DE42680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10CE2-42BE-4B89-98AE-0A32D6262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24AED-A793-42FE-A5BD-38D56060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5731A-DE6C-40AD-B420-B7686985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5EC7B-7BC5-4938-B85F-1ACF0074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141F-3CD9-44E0-8FC5-8F2F8EF7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51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36785"/>
            <a:ext cx="10972800" cy="1158240"/>
          </a:xfrm>
          <a:prstGeom prst="rect">
            <a:avLst/>
          </a:prstGeom>
        </p:spPr>
        <p:txBody>
          <a:bodyPr/>
          <a:lstStyle>
            <a:lvl1pPr algn="ctr">
              <a:defRPr sz="4667" b="0" i="0" baseline="0">
                <a:solidFill>
                  <a:schemeClr val="bg1"/>
                </a:solidFill>
                <a:latin typeface="Intel Clear Pro Bold"/>
                <a:cs typeface="Intel Clear Pro Bold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274878"/>
            <a:ext cx="10970683" cy="456776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18pt Intel Clear body text</a:t>
            </a: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601B0AC-E7C5-C04A-B4DA-3220F4414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23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Intel Confidential – CNDA required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1993" y="6487646"/>
            <a:ext cx="325192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chemeClr val="bg1">
                    <a:lumMod val="85000"/>
                  </a:schemeClr>
                </a:solidFill>
                <a:latin typeface="+mn-lt"/>
              </a:rPr>
              <a:t>Copyright</a:t>
            </a:r>
            <a:r>
              <a:rPr lang="en-US" sz="800" baseline="0">
                <a:solidFill>
                  <a:schemeClr val="bg1">
                    <a:lumMod val="85000"/>
                  </a:schemeClr>
                </a:solidFill>
                <a:latin typeface="+mn-lt"/>
              </a:rPr>
              <a:t> </a:t>
            </a:r>
            <a:r>
              <a:rPr lang="en-US" sz="800">
                <a:solidFill>
                  <a:schemeClr val="bg1">
                    <a:lumMod val="85000"/>
                  </a:schemeClr>
                </a:solidFill>
                <a:latin typeface="+mn-lt"/>
              </a:rPr>
              <a:t>©  2019, Intel Corporation. All rights reserved. </a:t>
            </a:r>
            <a:br>
              <a:rPr lang="en-US" sz="800">
                <a:solidFill>
                  <a:schemeClr val="bg1">
                    <a:lumMod val="85000"/>
                  </a:schemeClr>
                </a:solidFill>
                <a:latin typeface="+mn-lt"/>
              </a:rPr>
            </a:br>
            <a:r>
              <a:rPr lang="en-US" sz="800">
                <a:solidFill>
                  <a:schemeClr val="bg1">
                    <a:lumMod val="85000"/>
                  </a:schemeClr>
                </a:solidFill>
                <a:latin typeface="+mn-lt"/>
              </a:rPr>
              <a:t>*Other names and brands may be claimed as the property of others.</a:t>
            </a:r>
          </a:p>
        </p:txBody>
      </p:sp>
      <p:sp>
        <p:nvSpPr>
          <p:cNvPr id="10" name="Action Button: Custom 9">
            <a:hlinkClick r:id="" action="ppaction://noaction" highlightClick="1"/>
          </p:cNvPr>
          <p:cNvSpPr/>
          <p:nvPr userDrawn="1"/>
        </p:nvSpPr>
        <p:spPr>
          <a:xfrm>
            <a:off x="121994" y="6327449"/>
            <a:ext cx="1328207" cy="151513"/>
          </a:xfrm>
          <a:prstGeom prst="actionButtonBlank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>
                <a:solidFill>
                  <a:schemeClr val="tx1"/>
                </a:solidFill>
                <a:hlinkClick r:id="" action="ppaction://noaction"/>
              </a:rPr>
              <a:t>Optimization Notice</a:t>
            </a:r>
            <a:endParaRPr lang="en-US" sz="933" b="0">
              <a:solidFill>
                <a:schemeClr val="tx1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5471" y="6417288"/>
            <a:ext cx="521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fld id="{82EA3FFF-BA42-1F43-AC70-B9FA0292E4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69484C-DD21-F049-A590-841E4B6BA43F}"/>
              </a:ext>
            </a:extLst>
          </p:cNvPr>
          <p:cNvCxnSpPr>
            <a:cxnSpLocks/>
          </p:cNvCxnSpPr>
          <p:nvPr userDrawn="1"/>
        </p:nvCxnSpPr>
        <p:spPr>
          <a:xfrm>
            <a:off x="11731367" y="6432290"/>
            <a:ext cx="0" cy="2963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ntel-xxl.png" descr="intel-xxl.png">
            <a:extLst>
              <a:ext uri="{FF2B5EF4-FFF2-40B4-BE49-F238E27FC236}">
                <a16:creationId xmlns:a16="http://schemas.microsoft.com/office/drawing/2014/main" id="{D93556D2-660F-F44C-9403-205B3C7A7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4682" y="6268850"/>
            <a:ext cx="600652" cy="600652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544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36785"/>
            <a:ext cx="10972800" cy="1158240"/>
          </a:xfrm>
          <a:prstGeom prst="rect">
            <a:avLst/>
          </a:prstGeom>
        </p:spPr>
        <p:txBody>
          <a:bodyPr/>
          <a:lstStyle>
            <a:lvl1pPr algn="ctr">
              <a:defRPr sz="4667" b="0" i="0" baseline="0">
                <a:solidFill>
                  <a:schemeClr val="bg1"/>
                </a:solidFill>
                <a:latin typeface="Intel Clear Pro Bold"/>
                <a:cs typeface="Intel Clear Pro Bold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274878"/>
            <a:ext cx="10970683" cy="456776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18pt Intel Clear body text</a:t>
            </a: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601B0AC-E7C5-C04A-B4DA-3220F4414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23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Intel Confidential – CNDA required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1993" y="6487646"/>
            <a:ext cx="325192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chemeClr val="bg1">
                    <a:lumMod val="85000"/>
                  </a:schemeClr>
                </a:solidFill>
                <a:latin typeface="+mn-lt"/>
              </a:rPr>
              <a:t>Copyright</a:t>
            </a:r>
            <a:r>
              <a:rPr lang="en-US" sz="800" baseline="0">
                <a:solidFill>
                  <a:schemeClr val="bg1">
                    <a:lumMod val="85000"/>
                  </a:schemeClr>
                </a:solidFill>
                <a:latin typeface="+mn-lt"/>
              </a:rPr>
              <a:t> </a:t>
            </a:r>
            <a:r>
              <a:rPr lang="en-US" sz="800">
                <a:solidFill>
                  <a:schemeClr val="bg1">
                    <a:lumMod val="85000"/>
                  </a:schemeClr>
                </a:solidFill>
                <a:latin typeface="+mn-lt"/>
              </a:rPr>
              <a:t>©  2019, Intel Corporation. All rights reserved. </a:t>
            </a:r>
            <a:br>
              <a:rPr lang="en-US" sz="800">
                <a:solidFill>
                  <a:schemeClr val="bg1">
                    <a:lumMod val="85000"/>
                  </a:schemeClr>
                </a:solidFill>
                <a:latin typeface="+mn-lt"/>
              </a:rPr>
            </a:br>
            <a:r>
              <a:rPr lang="en-US" sz="800">
                <a:solidFill>
                  <a:schemeClr val="bg1">
                    <a:lumMod val="85000"/>
                  </a:schemeClr>
                </a:solidFill>
                <a:latin typeface="+mn-lt"/>
              </a:rPr>
              <a:t>*Other names and brands may be claimed as the property of others.</a:t>
            </a:r>
          </a:p>
        </p:txBody>
      </p:sp>
      <p:sp>
        <p:nvSpPr>
          <p:cNvPr id="10" name="Action Button: Custom 9">
            <a:hlinkClick r:id="" action="ppaction://noaction" highlightClick="1"/>
          </p:cNvPr>
          <p:cNvSpPr/>
          <p:nvPr userDrawn="1"/>
        </p:nvSpPr>
        <p:spPr>
          <a:xfrm>
            <a:off x="121994" y="6327449"/>
            <a:ext cx="1328207" cy="151513"/>
          </a:xfrm>
          <a:prstGeom prst="actionButtonBlank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>
                <a:solidFill>
                  <a:schemeClr val="tx1"/>
                </a:solidFill>
                <a:hlinkClick r:id="" action="ppaction://noaction"/>
              </a:rPr>
              <a:t>Optimization Notice</a:t>
            </a:r>
            <a:endParaRPr lang="en-US" sz="933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788321-2715-CD4D-83C1-6BCC1FD739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36785"/>
            <a:ext cx="10972800" cy="1158240"/>
          </a:xfrm>
          <a:prstGeom prst="rect">
            <a:avLst/>
          </a:prstGeom>
        </p:spPr>
        <p:txBody>
          <a:bodyPr/>
          <a:lstStyle>
            <a:lvl1pPr algn="ctr">
              <a:defRPr sz="4667" b="0" i="0" baseline="0">
                <a:solidFill>
                  <a:srgbClr val="00AEEF"/>
                </a:solidFill>
                <a:latin typeface="Intel Clear Pro Bold"/>
                <a:cs typeface="Intel Clear Pro Bold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274878"/>
            <a:ext cx="10970683" cy="456776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18pt Intel Clear body text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1B0AC-E7C5-C04A-B4DA-3220F4414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23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 i="0">
                <a:solidFill>
                  <a:srgbClr val="0071C5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Intel Confidential – CNDA required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5F48CB6-E3F8-1842-958F-377ED60A8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5471" y="6417288"/>
            <a:ext cx="521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 b="0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fld id="{82EA3FFF-BA42-1F43-AC70-B9FA0292E4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0FE59F-9D30-D143-A68E-D9EC8F515640}"/>
              </a:ext>
            </a:extLst>
          </p:cNvPr>
          <p:cNvCxnSpPr>
            <a:cxnSpLocks/>
          </p:cNvCxnSpPr>
          <p:nvPr userDrawn="1"/>
        </p:nvCxnSpPr>
        <p:spPr>
          <a:xfrm>
            <a:off x="11731367" y="6432290"/>
            <a:ext cx="0" cy="2963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D78567-2130-924E-AD67-EBF95BCEF72B}"/>
              </a:ext>
            </a:extLst>
          </p:cNvPr>
          <p:cNvCxnSpPr>
            <a:cxnSpLocks/>
          </p:cNvCxnSpPr>
          <p:nvPr userDrawn="1"/>
        </p:nvCxnSpPr>
        <p:spPr>
          <a:xfrm>
            <a:off x="11755471" y="6432290"/>
            <a:ext cx="0" cy="29631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21993" y="6487646"/>
            <a:ext cx="325192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  <a:t>Copyright</a:t>
            </a:r>
            <a:r>
              <a:rPr lang="en-US" sz="800" baseline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  <a:t>©  2019, Intel Corporation. All rights reserved. </a:t>
            </a:r>
            <a:b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</a:br>
            <a: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  <a:t>*Other names and brands may be claimed as the property of others.</a:t>
            </a:r>
          </a:p>
        </p:txBody>
      </p:sp>
      <p:sp>
        <p:nvSpPr>
          <p:cNvPr id="16" name="Action Button: Custom 15">
            <a:hlinkClick r:id="" action="ppaction://noaction" highlightClick="1"/>
          </p:cNvPr>
          <p:cNvSpPr/>
          <p:nvPr userDrawn="1"/>
        </p:nvSpPr>
        <p:spPr>
          <a:xfrm>
            <a:off x="121994" y="6327449"/>
            <a:ext cx="1328207" cy="151513"/>
          </a:xfrm>
          <a:prstGeom prst="actionButtonBlank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>
                <a:solidFill>
                  <a:schemeClr val="tx1"/>
                </a:solidFill>
                <a:hlinkClick r:id="" action="ppaction://noaction"/>
              </a:rPr>
              <a:t>Optimization Notice</a:t>
            </a:r>
            <a:endParaRPr lang="en-US" sz="933" b="0">
              <a:solidFill>
                <a:schemeClr val="tx1"/>
              </a:solidFill>
            </a:endParaRPr>
          </a:p>
        </p:txBody>
      </p:sp>
      <p:pic>
        <p:nvPicPr>
          <p:cNvPr id="2" name="Picture 1" descr="intel-logo-512x5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6415"/>
          <a:stretch/>
        </p:blipFill>
        <p:spPr>
          <a:xfrm>
            <a:off x="11065783" y="6397036"/>
            <a:ext cx="562131" cy="37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3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0">
              <a:schemeClr val="tx1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29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8" y="2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>
              <a:defRPr/>
            </a:pPr>
            <a:fld id="{EE2556C5-CE8C-6547-B838-EA80C61A4AF7}" type="slidenum">
              <a:rPr lang="en-US" sz="2400" smtClean="0">
                <a:solidFill>
                  <a:prstClr val="black"/>
                </a:solidFill>
              </a:rPr>
              <a:pPr defTabSz="609585">
                <a:defRPr/>
              </a:pPr>
              <a:t>‹#›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1117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C32F-8A98-324D-AA3D-0EF7DF50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2FC-E231-754D-AE77-747E761E9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0FEF8-2A0D-2841-B492-73926FA4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9758CDE-6647-9F49-B3F4-B1EB27DDC4B8}" type="datetimeFigureOut">
              <a:rPr lang="en-US" smtClean="0">
                <a:solidFill>
                  <a:prstClr val="black"/>
                </a:solidFill>
              </a:rPr>
              <a:pPr/>
              <a:t>6/8/2022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6F175-F77E-5142-AD4B-215C9198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EAFB0-9D4F-9644-BD04-720F901D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E598CEC-79A1-D841-98DA-D69B272345E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63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2EDE-B57C-47DC-A203-185B4FB3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57491-66E2-46EB-BBA0-4354990E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BD29D-2964-43D1-8064-3DEBAA27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28607-3189-443B-BC43-07AD28A0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5105-4F3F-4AD7-AD63-A969F6E6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667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6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783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72F4-F47B-4923-A9B3-C6DA6EBC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A0C0-3ECA-4824-9C54-05BF7F334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DFBBE-54D4-4601-BF82-D72266225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9D43C-5F70-4481-817E-1A45E7C1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8F555-75E3-4DD0-A821-04964BA1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81E5B-3C80-42B3-B70E-23716BE5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2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2451-7B15-42E9-898E-FCC8A65A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280E9-1EEC-4240-BA24-8AA17865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EDE24-974C-46E4-86A2-48AA2DF9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F13B7-F742-480B-B334-E6A60F6BF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5D7ED-8385-4294-A592-CBA957250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6E792-C97D-45EC-97C9-A3262B67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6EE45-4423-45AE-A5A9-7B25FB80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D285D-0A2A-4DDA-A872-AB10965A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2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E18B-2E91-4C72-BF23-069A9642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CFF4E-1DFF-498D-B4E2-7790AF88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654F3-1545-4A51-B649-49FF6B98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641F-14DF-4C3F-ADCF-1EF9EEF4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B7C73-E99D-4212-9570-72854A60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BE47F-6326-449F-8BE5-7B62E598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E794F-310D-425D-8996-DD8E9E93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7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775D-A5CC-4A66-995C-B71A4C93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E0495-86A4-4311-894E-2C351CF00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AC02E-F878-4A8B-8EBC-07E37767F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611BF-2D30-4152-BD28-DEC61039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A8D07-A00F-48DE-A2A8-9C2C8A16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A4BCE-C546-4BF7-87B4-B1825754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DA6D-5CA9-46DD-87CC-0F9C6709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4F2D8-B9ED-4962-848E-33D1FBC56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5BDC7-F595-483F-B115-B0ED5CA75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E362D-207E-4F28-ABF5-82FFCD2B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BD9F1-3E33-43B1-86DB-9DAF2041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EB458-44FA-4366-A3CA-175AF6E5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2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ABBC4-DB93-4855-B212-2D32A151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7481D-0864-493A-82F9-6946289D2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FAF8E-8502-414B-B89A-716BE3805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1F82E-1C93-4A2B-AD2B-6765CBBA3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Intel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39B28-602E-4312-B2C9-387CCE6FF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5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726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6B9CA-598B-4D0C-A6FA-FD3D41F3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81102-7EBF-4CEB-9524-3829FB1B4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B1E22-941A-4985-8D90-0C009EAC9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7F30-E1F5-4CAB-B68E-963F75AC7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C7113-2A81-4780-85A0-96E972BD7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1141F-3CD9-44E0-8FC5-8F2F8EF7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1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/>
            </a:gs>
            <a:gs pos="100000">
              <a:schemeClr val="tx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A601B0AC-E7C5-C04A-B4DA-3220F4414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23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Intel Confidential – CNDA required</a:t>
            </a:r>
          </a:p>
        </p:txBody>
      </p:sp>
    </p:spTree>
    <p:extLst>
      <p:ext uri="{BB962C8B-B14F-4D97-AF65-F5344CB8AC3E}">
        <p14:creationId xmlns:p14="http://schemas.microsoft.com/office/powerpoint/2010/main" val="423425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3733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neapi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.oneapi.com/oneAPI/contribguidelines.html#contribguidelin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.oneapi.io/level-zero/latest/core/INTRO.html#fundament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7.org/linux/man-pages/man3/numa.3.html" TargetMode="External"/><Relationship Id="rId5" Type="http://schemas.openxmlformats.org/officeDocument/2006/relationships/hyperlink" Target="http://memkind.github.io/memkind/" TargetMode="External"/><Relationship Id="rId4" Type="http://schemas.openxmlformats.org/officeDocument/2006/relationships/hyperlink" Target="https://www.open-mpi.org/projects/hwloc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intel/llvm/blob/sycl/sycl/doc/PluginInterface.m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6A7B3EC-985A-4DD2-8195-8DE0CF5DA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2D42-2577-406F-9550-7531EBF2F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5478379" cy="2663407"/>
          </a:xfrm>
          <a:ln>
            <a:solidFill>
              <a:srgbClr val="6936F8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oneAPI Level Zero </a:t>
            </a:r>
            <a:br>
              <a:rPr lang="en-US" sz="5400" dirty="0"/>
            </a:br>
            <a:r>
              <a:rPr lang="en-US" sz="5400" dirty="0">
                <a:solidFill>
                  <a:srgbClr val="FFFFFF"/>
                </a:solidFill>
              </a:rPr>
              <a:t>Technical Advisory 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02A880-6856-4185-AC84-E90DCBBF1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6674" y="2252951"/>
            <a:ext cx="2218670" cy="232964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5525F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7" descr="A picture containing drawing, table&#10;&#10;Description generated with very high confidence">
            <a:extLst>
              <a:ext uri="{FF2B5EF4-FFF2-40B4-BE49-F238E27FC236}">
                <a16:creationId xmlns:a16="http://schemas.microsoft.com/office/drawing/2014/main" id="{613589FD-E4FC-4345-9DDB-DB89D0272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3" b="-1"/>
          <a:stretch/>
        </p:blipFill>
        <p:spPr>
          <a:xfrm>
            <a:off x="1364177" y="2407359"/>
            <a:ext cx="1883664" cy="2020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6281-E8E2-48AD-A5A7-259B492E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2379" y="6356350"/>
            <a:ext cx="54142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24FA28A-A908-4880-88A3-A918E8B0FF04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7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E924-B31A-A842-B621-1610CAA2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58E8-632F-084E-9634-BD2FD2D67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/>
              <a:t>“Our” initiative – help to frame it for your needs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/>
              <a:t>Be brutally honest – good and bad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/>
              <a:t>Invite your friends – and have fun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A8026-55F1-9948-8937-C948E9AB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16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2D42-2577-406F-9550-7531EBF2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oneCCL Specification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738CB5-85D3-4FF2-A945-B9BD2AE37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6281-E8E2-48AD-A5A7-259B492E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24FA28A-A908-4880-88A3-A918E8B0FF04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7" descr="A picture containing drawing, table&#10;&#10;Description generated with very high confidence">
            <a:extLst>
              <a:ext uri="{FF2B5EF4-FFF2-40B4-BE49-F238E27FC236}">
                <a16:creationId xmlns:a16="http://schemas.microsoft.com/office/drawing/2014/main" id="{613589FD-E4FC-4345-9DDB-DB89D0272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3" b="-1"/>
          <a:stretch/>
        </p:blipFill>
        <p:spPr>
          <a:xfrm>
            <a:off x="1364177" y="2407359"/>
            <a:ext cx="1883664" cy="20208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1E38CF-E1D5-4F4F-866D-978C3AA94906}"/>
              </a:ext>
            </a:extLst>
          </p:cNvPr>
          <p:cNvSpPr txBox="1"/>
          <p:nvPr/>
        </p:nvSpPr>
        <p:spPr>
          <a:xfrm>
            <a:off x="5986819" y="2531761"/>
            <a:ext cx="3637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Thank You!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66EBB-C5B1-4635-8237-4BA1E8280E33}"/>
              </a:ext>
            </a:extLst>
          </p:cNvPr>
          <p:cNvSpPr txBox="1"/>
          <p:nvPr/>
        </p:nvSpPr>
        <p:spPr>
          <a:xfrm>
            <a:off x="7042245" y="3678072"/>
            <a:ext cx="191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http://oneapi.com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9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C717-B6C5-4684-A2F7-BFCD178F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Welcome and Thanks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1DA3-C216-4C23-8576-BFC9C4BC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unique opportunity to steer the parallel programming ecosystem</a:t>
            </a:r>
          </a:p>
          <a:p>
            <a:r>
              <a:rPr lang="en-US"/>
              <a:t>A problem worth solving</a:t>
            </a:r>
            <a:endParaRPr lang="en-US">
              <a:cs typeface="Calibri"/>
            </a:endParaRPr>
          </a:p>
          <a:p>
            <a:pPr lvl="1"/>
            <a:r>
              <a:rPr lang="en-US"/>
              <a:t>Multi-architecture, avoiding lock-in to 1 specific hardware architecture </a:t>
            </a:r>
            <a:endParaRPr lang="en-US">
              <a:cs typeface="Calibri"/>
            </a:endParaRPr>
          </a:p>
          <a:p>
            <a:pPr lvl="1"/>
            <a:r>
              <a:rPr lang="en-US"/>
              <a:t>Direct and library-based programming</a:t>
            </a:r>
            <a:endParaRPr lang="en-US">
              <a:cs typeface="Calibri"/>
            </a:endParaRPr>
          </a:p>
          <a:p>
            <a:pPr lvl="1"/>
            <a:r>
              <a:rPr lang="en-US"/>
              <a:t>Extending existing models</a:t>
            </a:r>
            <a:endParaRPr lang="en-US">
              <a:cs typeface="Calibri"/>
            </a:endParaRPr>
          </a:p>
          <a:p>
            <a:pPr lvl="1"/>
            <a:r>
              <a:rPr lang="en-US"/>
              <a:t>Performant</a:t>
            </a:r>
            <a:endParaRPr lang="en-US">
              <a:cs typeface="Calibri"/>
            </a:endParaRPr>
          </a:p>
          <a:p>
            <a:r>
              <a:rPr lang="en-US"/>
              <a:t>Your leadership, input, and feedback is critical</a:t>
            </a:r>
            <a:endParaRPr lang="en-US">
              <a:cs typeface="Calibri"/>
            </a:endParaRP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0B832-124E-4932-9A5C-EF3E0C82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4FA28A-A908-4880-88A3-A918E8B0FF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3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C717-B6C5-4684-A2F7-BFCD178F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Rules of the Road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1DA3-C216-4C23-8576-BFC9C4BC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826"/>
            <a:ext cx="10515600" cy="44492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DO NOT share any confidential information or trade secrets with the group</a:t>
            </a:r>
          </a:p>
          <a:p>
            <a:r>
              <a:rPr lang="en-US"/>
              <a:t>DO keep the discussion at a High Level</a:t>
            </a:r>
          </a:p>
          <a:p>
            <a:pPr lvl="1"/>
            <a:r>
              <a:rPr lang="en-US"/>
              <a:t>Focus on the specific Agenda topics</a:t>
            </a:r>
          </a:p>
          <a:p>
            <a:pPr lvl="1"/>
            <a:r>
              <a:rPr lang="en-US"/>
              <a:t>We are asking for feedback on features for the </a:t>
            </a:r>
            <a:r>
              <a:rPr lang="en-US" err="1"/>
              <a:t>oneAPI</a:t>
            </a:r>
            <a:r>
              <a:rPr lang="en-US"/>
              <a:t> specification (e.g. requirements for functionality and performance)</a:t>
            </a:r>
          </a:p>
          <a:p>
            <a:pPr lvl="1"/>
            <a:r>
              <a:rPr lang="en-US"/>
              <a:t>We are </a:t>
            </a:r>
            <a:r>
              <a:rPr lang="en-US" u="sng"/>
              <a:t>NOT</a:t>
            </a:r>
            <a:r>
              <a:rPr lang="en-US"/>
              <a:t> asking for feedback on any implementation details</a:t>
            </a:r>
          </a:p>
          <a:p>
            <a:r>
              <a:rPr lang="en-US"/>
              <a:t>Please submit any feedback in writing on </a:t>
            </a:r>
            <a:r>
              <a:rPr lang="en-US" err="1"/>
              <a:t>Github</a:t>
            </a:r>
            <a:r>
              <a:rPr lang="en-US"/>
              <a:t> in accordance with the </a:t>
            </a:r>
            <a:r>
              <a:rPr lang="en-US">
                <a:hlinkClick r:id="rId2"/>
              </a:rPr>
              <a:t>Contribution Guidelines</a:t>
            </a:r>
            <a:r>
              <a:rPr lang="en-US"/>
              <a:t> at spec.oneapi.com. This will allow Intel </a:t>
            </a:r>
            <a:r>
              <a:rPr lang="en-US">
                <a:ea typeface="Calibri" panose="020F0502020204030204" pitchFamily="34" charset="0"/>
                <a:cs typeface="Arial"/>
              </a:rPr>
              <a:t>to further upstream your feedback to other standards bodies, including The Khronos Group SYCL* specification.</a:t>
            </a: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lvl="1"/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0B832-124E-4932-9A5C-EF3E0C82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4FA28A-A908-4880-88A3-A918E8B0FF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18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441D-D62F-4BAB-BE20-559B1A2B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281AA-8663-4F98-AEC4-43B25D013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oneAPI Welcome &amp; Introduction – Paul Petersen, Intel</a:t>
            </a:r>
          </a:p>
          <a:p>
            <a:r>
              <a:rPr lang="en-US" dirty="0">
                <a:ea typeface="+mn-lt"/>
                <a:cs typeface="+mn-lt"/>
              </a:rPr>
              <a:t>Level Zero:</a:t>
            </a:r>
          </a:p>
          <a:p>
            <a:pPr lvl="1"/>
            <a:r>
              <a:rPr lang="en-US" dirty="0">
                <a:ea typeface="+mn-lt"/>
                <a:cs typeface="+mn-lt"/>
              </a:rPr>
              <a:t> Specification &amp; How to Participate -- Zack Waters, Intel</a:t>
            </a:r>
          </a:p>
          <a:p>
            <a:r>
              <a:rPr lang="en-US" dirty="0">
                <a:ea typeface="+mn-lt"/>
                <a:cs typeface="+mn-lt"/>
              </a:rPr>
              <a:t>Discussion Topic:  </a:t>
            </a:r>
          </a:p>
          <a:p>
            <a:pPr lvl="1"/>
            <a:r>
              <a:rPr lang="en-US" dirty="0">
                <a:ea typeface="+mn-lt"/>
                <a:cs typeface="+mn-lt"/>
              </a:rPr>
              <a:t>Separation of </a:t>
            </a:r>
            <a:r>
              <a:rPr lang="en-US" dirty="0" err="1">
                <a:ea typeface="+mn-lt"/>
                <a:cs typeface="+mn-lt"/>
              </a:rPr>
              <a:t>Sysman</a:t>
            </a:r>
            <a:r>
              <a:rPr lang="en-US" dirty="0">
                <a:ea typeface="+mn-lt"/>
                <a:cs typeface="+mn-lt"/>
              </a:rPr>
              <a:t> from core Level Zero APIs -- Ben Ashbaugh, Intel</a:t>
            </a:r>
          </a:p>
          <a:p>
            <a:r>
              <a:rPr lang="en-US" dirty="0">
                <a:ea typeface="+mn-lt"/>
                <a:cs typeface="+mn-lt"/>
              </a:rPr>
              <a:t>Wrap up, Question &amp; Answer – 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A2273-E131-4E7A-95C9-02E1C5E0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2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D485-A27C-4965-A2E8-F57AED77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E168D5-102B-4558-8E39-22051418920E}"/>
              </a:ext>
            </a:extLst>
          </p:cNvPr>
          <p:cNvSpPr/>
          <p:nvPr/>
        </p:nvSpPr>
        <p:spPr>
          <a:xfrm>
            <a:off x="648509" y="3323334"/>
            <a:ext cx="5139448" cy="282128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AEEF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Intel Clear Light" panose="020B0404020203020204" pitchFamily="34" charset="0"/>
                <a:cs typeface="Intel Clear Light" panose="020B0404020203020204" pitchFamily="34" charset="0"/>
              </a:rPr>
              <a:t>Common developer experience across architectures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EEF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Intel Clear Light" panose="020B0404020203020204" pitchFamily="34" charset="0"/>
                <a:cs typeface="Intel Clear Light" panose="020B0404020203020204" pitchFamily="34" charset="0"/>
              </a:rPr>
              <a:t>Unified and simplified language and libraries for expressing parallelism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EEF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Intel Clear Light" panose="020B0404020203020204" pitchFamily="34" charset="0"/>
                <a:cs typeface="Intel Clear Light" panose="020B0404020203020204" pitchFamily="34" charset="0"/>
              </a:rPr>
              <a:t>Uncompromised native high-level language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EEF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Intel Clear Light" panose="020B0404020203020204" pitchFamily="34" charset="0"/>
                <a:cs typeface="Intel Clear Light" panose="020B0404020203020204" pitchFamily="34" charset="0"/>
              </a:rPr>
              <a:t>Interoperates with existing languages and libraries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EEF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Intel Clear Light" panose="020B0404020203020204" pitchFamily="34" charset="0"/>
                <a:cs typeface="Intel Clear Light" panose="020B0404020203020204" pitchFamily="34" charset="0"/>
              </a:rPr>
              <a:t>Support for CPU, GPU, AI and FPGA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EEF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Intel Clear Light" panose="020B0404020203020204" pitchFamily="34" charset="0"/>
                <a:cs typeface="Intel Clear Light" panose="020B0404020203020204" pitchFamily="34" charset="0"/>
              </a:rPr>
              <a:t>Based on industry standards and open specifications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AA083-C0A4-46C4-AFF9-95DE7DA358D1}"/>
              </a:ext>
            </a:extLst>
          </p:cNvPr>
          <p:cNvSpPr txBox="1"/>
          <p:nvPr/>
        </p:nvSpPr>
        <p:spPr>
          <a:xfrm>
            <a:off x="648509" y="1476379"/>
            <a:ext cx="5139448" cy="14957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unified programming model to simplify development across diverse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AB8B73-A7E9-4240-AE3F-DE4A9C47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4FA28A-A908-4880-88A3-A918E8B0FF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1A185-CACD-415E-B0F1-F206C9088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045" y="1821180"/>
            <a:ext cx="5495925" cy="37528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56D66C3-B4FA-4985-964F-83F570F7F7F9}"/>
              </a:ext>
            </a:extLst>
          </p:cNvPr>
          <p:cNvSpPr/>
          <p:nvPr/>
        </p:nvSpPr>
        <p:spPr>
          <a:xfrm rot="7807534">
            <a:off x="10966823" y="36121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7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AD92-549C-4578-B912-121DA86D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52" y="270533"/>
            <a:ext cx="10515600" cy="1125842"/>
          </a:xfrm>
        </p:spPr>
        <p:txBody>
          <a:bodyPr/>
          <a:lstStyle/>
          <a:p>
            <a:r>
              <a:rPr lang="en-US" dirty="0"/>
              <a:t>Does oneAPI need a Unified Runtime?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4E62-CD8D-4065-A7C7-66721267A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60" y="1600402"/>
            <a:ext cx="11313908" cy="4548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 is Level Zero as a </a:t>
            </a:r>
            <a:r>
              <a:rPr lang="en-US" dirty="0" err="1"/>
              <a:t>defned</a:t>
            </a:r>
            <a:r>
              <a:rPr lang="en-US" dirty="0"/>
              <a:t> not already sufficient?</a:t>
            </a:r>
          </a:p>
          <a:p>
            <a:pPr lvl="1"/>
            <a:r>
              <a:rPr lang="en-US" dirty="0"/>
              <a:t>Level Zero provides a low-level abstraction to a device.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Can we provide richer constructs for cross-platform and cross-API enabling?</a:t>
            </a:r>
            <a:endParaRPr lang="en-US" dirty="0">
              <a:cs typeface="Calibri"/>
            </a:endParaRPr>
          </a:p>
          <a:p>
            <a:r>
              <a:rPr lang="en-US" dirty="0"/>
              <a:t>What are the </a:t>
            </a:r>
            <a:r>
              <a:rPr lang="en-US" dirty="0">
                <a:hlinkClick r:id="rId3"/>
              </a:rPr>
              <a:t>Design principles</a:t>
            </a:r>
            <a:r>
              <a:rPr lang="en-US" dirty="0"/>
              <a:t>?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Is it Deterministic – How would you support tuning heuristics?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Is it Stateless – How would you support callbacks to be registered?</a:t>
            </a:r>
            <a:endParaRPr lang="en-US" dirty="0">
              <a:cs typeface="Calibri"/>
            </a:endParaRPr>
          </a:p>
          <a:p>
            <a:r>
              <a:rPr lang="en-US" dirty="0"/>
              <a:t>What features are missing to support </a:t>
            </a:r>
            <a:r>
              <a:rPr lang="en-US"/>
              <a:t>your favorite language</a:t>
            </a:r>
            <a:r>
              <a:rPr lang="en-US" dirty="0"/>
              <a:t>?</a:t>
            </a:r>
            <a:endParaRPr lang="en-US" dirty="0">
              <a:cs typeface="Calibri"/>
            </a:endParaRPr>
          </a:p>
          <a:p>
            <a:r>
              <a:rPr lang="en-US" dirty="0"/>
              <a:t>Do we need special support for the CPU?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CPU device driver or resource management?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Leverage common components -- </a:t>
            </a:r>
            <a:r>
              <a:rPr lang="en-US" dirty="0" err="1">
                <a:hlinkClick r:id="rId4"/>
              </a:rPr>
              <a:t>hwloc</a:t>
            </a:r>
            <a:r>
              <a:rPr lang="en-US" dirty="0"/>
              <a:t> / </a:t>
            </a:r>
            <a:r>
              <a:rPr lang="en-US" dirty="0" err="1">
                <a:hlinkClick r:id="rId5"/>
              </a:rPr>
              <a:t>memkind</a:t>
            </a:r>
            <a:r>
              <a:rPr lang="en-US" dirty="0"/>
              <a:t> / </a:t>
            </a:r>
            <a:r>
              <a:rPr lang="en-US" dirty="0" err="1">
                <a:hlinkClick r:id="rId6"/>
              </a:rPr>
              <a:t>numa</a:t>
            </a:r>
            <a:r>
              <a:rPr lang="en-US" dirty="0"/>
              <a:t>?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408E-A9C3-42C8-96D3-24B6EA58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FDB1-7D67-4F9E-87A8-9D92676A63B4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BCF60-B3A7-4F59-BAFB-7996A50E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E14F-CCCB-4A4A-BC3B-79F737A5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Level 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36F66-06C7-45A8-9E7C-C8AF5EB8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44654-2047-4EFB-9F6D-9D561F66F300}"/>
              </a:ext>
            </a:extLst>
          </p:cNvPr>
          <p:cNvSpPr/>
          <p:nvPr/>
        </p:nvSpPr>
        <p:spPr>
          <a:xfrm>
            <a:off x="1981199" y="2542675"/>
            <a:ext cx="8558463" cy="247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64B7C-1A15-4D6C-B983-CF7ED653830D}"/>
              </a:ext>
            </a:extLst>
          </p:cNvPr>
          <p:cNvSpPr/>
          <p:nvPr/>
        </p:nvSpPr>
        <p:spPr>
          <a:xfrm>
            <a:off x="2125579" y="2703095"/>
            <a:ext cx="8269705" cy="9865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Unified Runtime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37490B-56AE-4E7C-BAA1-799577D6CAAE}"/>
              </a:ext>
            </a:extLst>
          </p:cNvPr>
          <p:cNvSpPr/>
          <p:nvPr/>
        </p:nvSpPr>
        <p:spPr>
          <a:xfrm>
            <a:off x="2125579" y="3842084"/>
            <a:ext cx="8269705" cy="9865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Device Abstractions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3DF2B-08E6-48AB-92DB-882BA2C68804}"/>
              </a:ext>
            </a:extLst>
          </p:cNvPr>
          <p:cNvSpPr txBox="1"/>
          <p:nvPr/>
        </p:nvSpPr>
        <p:spPr>
          <a:xfrm>
            <a:off x="1868905" y="2173343"/>
            <a:ext cx="1712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Level Zero</a:t>
            </a:r>
          </a:p>
        </p:txBody>
      </p:sp>
    </p:spTree>
    <p:extLst>
      <p:ext uri="{BB962C8B-B14F-4D97-AF65-F5344CB8AC3E}">
        <p14:creationId xmlns:p14="http://schemas.microsoft.com/office/powerpoint/2010/main" val="169942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A232CA67-6ED1-4F27-A3F8-F333B3B1F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18" y="1527678"/>
            <a:ext cx="5506022" cy="425276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F5BCF7E-5134-46BB-8B59-92F9C7B5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DPC++ Runtime Plugin Interface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5C74FD-17CD-41DD-A27F-6AD4A5AFDF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ntelOne Display Light" panose="020B0403020203020204" pitchFamily="34" charset="0"/>
                <a:cs typeface="IntelOne Display AR Light" panose="020B0403020203020204" pitchFamily="34" charset="-78"/>
              </a:rPr>
              <a:t>Problem Statement:</a:t>
            </a:r>
          </a:p>
          <a:p>
            <a:r>
              <a:rPr lang="en-US">
                <a:latin typeface="IntelOne Display Light" panose="020B0403020203020204" pitchFamily="34" charset="0"/>
                <a:cs typeface="IntelOne Display AR Light" panose="020B0403020203020204" pitchFamily="34" charset="-78"/>
              </a:rPr>
              <a:t>Plugin Interface is an implementation detail</a:t>
            </a:r>
          </a:p>
          <a:p>
            <a:pPr lvl="1"/>
            <a:r>
              <a:rPr lang="en-US">
                <a:latin typeface="IntelOne Display Light" panose="020B0403020203020204" pitchFamily="34" charset="0"/>
                <a:cs typeface="IntelOne Display AR Light" panose="020B0403020203020204" pitchFamily="34" charset="-78"/>
              </a:rPr>
              <a:t>No formal specification</a:t>
            </a:r>
          </a:p>
          <a:p>
            <a:r>
              <a:rPr lang="en-US">
                <a:latin typeface="IntelOne Display Light" panose="020B0403020203020204" pitchFamily="34" charset="0"/>
                <a:cs typeface="IntelOne Display AR Light" panose="020B0403020203020204" pitchFamily="34" charset="-78"/>
              </a:rPr>
              <a:t>Plugin Interface is only usable by the DPC++ Runtime</a:t>
            </a:r>
          </a:p>
          <a:p>
            <a:pPr lvl="1"/>
            <a:r>
              <a:rPr lang="en-US">
                <a:latin typeface="IntelOne Display Light" panose="020B0403020203020204" pitchFamily="34" charset="0"/>
                <a:cs typeface="IntelOne Display AR Light" panose="020B0403020203020204" pitchFamily="34" charset="-78"/>
              </a:rPr>
              <a:t>Other language runtimes must duplicate functionality</a:t>
            </a:r>
          </a:p>
          <a:p>
            <a:r>
              <a:rPr lang="en-US">
                <a:latin typeface="IntelOne Display Light" panose="020B0403020203020204" pitchFamily="34" charset="0"/>
                <a:cs typeface="IntelOne Display AR Light" panose="020B0403020203020204" pitchFamily="34" charset="-78"/>
              </a:rPr>
              <a:t>Plugin Interface has deep OpenCL heritage</a:t>
            </a:r>
            <a:endParaRPr lang="en-US">
              <a:latin typeface="IntelOne Display Light" panose="020B0403020203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65900-8902-48D6-8500-55AD1DCA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ACCB-C561-49A6-AC34-9E586D2D5E4D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8C66B-7ADD-472A-9136-F555441F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001A00-9330-45AF-9EF9-394B37644A53}"/>
              </a:ext>
            </a:extLst>
          </p:cNvPr>
          <p:cNvSpPr txBox="1"/>
          <p:nvPr/>
        </p:nvSpPr>
        <p:spPr>
          <a:xfrm>
            <a:off x="2727959" y="6211669"/>
            <a:ext cx="8476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Diagram Source: </a:t>
            </a:r>
            <a:r>
              <a:rPr lang="en-US">
                <a:hlinkClick r:id="rId4"/>
              </a:rPr>
              <a:t>https://github.com/intel/llvm/blob/sycl/sycl/doc/PluginInterface.md</a:t>
            </a:r>
            <a:endParaRPr lang="en-US"/>
          </a:p>
          <a:p>
            <a:r>
              <a:rPr lang="en-US"/>
              <a:t>(Note: slightly out-of-date!)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FD1C1A-DDC2-4E28-913E-67CA3D4CC020}"/>
              </a:ext>
            </a:extLst>
          </p:cNvPr>
          <p:cNvSpPr/>
          <p:nvPr/>
        </p:nvSpPr>
        <p:spPr>
          <a:xfrm>
            <a:off x="265176" y="3255264"/>
            <a:ext cx="4910328" cy="105156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Connector: Elbow 52">
            <a:extLst>
              <a:ext uri="{FF2B5EF4-FFF2-40B4-BE49-F238E27FC236}">
                <a16:creationId xmlns:a16="http://schemas.microsoft.com/office/drawing/2014/main" id="{987C88BF-38CC-4DA6-B90A-847970B4EEB8}"/>
              </a:ext>
            </a:extLst>
          </p:cNvPr>
          <p:cNvCxnSpPr>
            <a:cxnSpLocks/>
          </p:cNvCxnSpPr>
          <p:nvPr/>
        </p:nvCxnSpPr>
        <p:spPr>
          <a:xfrm>
            <a:off x="1801387" y="2093359"/>
            <a:ext cx="0" cy="736258"/>
          </a:xfrm>
          <a:prstGeom prst="straightConnector1">
            <a:avLst/>
          </a:prstGeom>
          <a:noFill/>
          <a:ln w="38100" cap="flat" cmpd="sng" algn="ctr">
            <a:solidFill>
              <a:srgbClr val="0068B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Connector: Elbow 52">
            <a:extLst>
              <a:ext uri="{FF2B5EF4-FFF2-40B4-BE49-F238E27FC236}">
                <a16:creationId xmlns:a16="http://schemas.microsoft.com/office/drawing/2014/main" id="{6F02754D-BC29-4B8F-A100-080806A450F3}"/>
              </a:ext>
            </a:extLst>
          </p:cNvPr>
          <p:cNvCxnSpPr>
            <a:cxnSpLocks/>
          </p:cNvCxnSpPr>
          <p:nvPr/>
        </p:nvCxnSpPr>
        <p:spPr>
          <a:xfrm>
            <a:off x="4247680" y="2093359"/>
            <a:ext cx="0" cy="769005"/>
          </a:xfrm>
          <a:prstGeom prst="straightConnector1">
            <a:avLst/>
          </a:prstGeom>
          <a:noFill/>
          <a:ln w="38100" cap="flat" cmpd="sng" algn="ctr">
            <a:solidFill>
              <a:srgbClr val="0068B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Connector: Elbow 52">
            <a:extLst>
              <a:ext uri="{FF2B5EF4-FFF2-40B4-BE49-F238E27FC236}">
                <a16:creationId xmlns:a16="http://schemas.microsoft.com/office/drawing/2014/main" id="{9652102F-9B14-492B-B490-BDF38AA9FB87}"/>
              </a:ext>
            </a:extLst>
          </p:cNvPr>
          <p:cNvCxnSpPr>
            <a:cxnSpLocks/>
          </p:cNvCxnSpPr>
          <p:nvPr/>
        </p:nvCxnSpPr>
        <p:spPr>
          <a:xfrm>
            <a:off x="6677601" y="2093359"/>
            <a:ext cx="0" cy="736258"/>
          </a:xfrm>
          <a:prstGeom prst="straightConnector1">
            <a:avLst/>
          </a:prstGeom>
          <a:noFill/>
          <a:ln w="38100" cap="flat" cmpd="sng" algn="ctr">
            <a:solidFill>
              <a:srgbClr val="0068B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Connector: Elbow 52">
            <a:extLst>
              <a:ext uri="{FF2B5EF4-FFF2-40B4-BE49-F238E27FC236}">
                <a16:creationId xmlns:a16="http://schemas.microsoft.com/office/drawing/2014/main" id="{3D357A94-5DBE-4BD9-9348-843DD28F90E8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211026" y="3096306"/>
            <a:ext cx="0" cy="2286000"/>
          </a:xfrm>
          <a:prstGeom prst="straightConnector1">
            <a:avLst/>
          </a:prstGeom>
          <a:noFill/>
          <a:ln w="38100" cap="flat" cmpd="sng" algn="ctr">
            <a:solidFill>
              <a:srgbClr val="0068B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Connector: Elbow 52">
            <a:extLst>
              <a:ext uri="{FF2B5EF4-FFF2-40B4-BE49-F238E27FC236}">
                <a16:creationId xmlns:a16="http://schemas.microsoft.com/office/drawing/2014/main" id="{EF9024B3-A0A0-4E47-A55D-AC86C9D662CD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3978210" y="3101479"/>
            <a:ext cx="0" cy="2286000"/>
          </a:xfrm>
          <a:prstGeom prst="straightConnector1">
            <a:avLst/>
          </a:prstGeom>
          <a:noFill/>
          <a:ln w="38100" cap="flat" cmpd="sng" algn="ctr">
            <a:solidFill>
              <a:srgbClr val="0068B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EAC9529-86D6-441A-9D4E-2097095E7A93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5387263" y="3100986"/>
            <a:ext cx="0" cy="2286000"/>
          </a:xfrm>
          <a:prstGeom prst="straightConnector1">
            <a:avLst/>
          </a:prstGeom>
          <a:noFill/>
          <a:ln w="38100" cap="flat" cmpd="sng" algn="ctr">
            <a:solidFill>
              <a:srgbClr val="0068B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Connector: Elbow 52">
            <a:extLst>
              <a:ext uri="{FF2B5EF4-FFF2-40B4-BE49-F238E27FC236}">
                <a16:creationId xmlns:a16="http://schemas.microsoft.com/office/drawing/2014/main" id="{EBBDC593-F909-4489-B93D-ECDEF087CB0C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2598493" y="3105321"/>
            <a:ext cx="0" cy="2286000"/>
          </a:xfrm>
          <a:prstGeom prst="straightConnector1">
            <a:avLst/>
          </a:prstGeom>
          <a:noFill/>
          <a:ln w="38100" cap="flat" cmpd="sng" algn="ctr">
            <a:solidFill>
              <a:srgbClr val="0068B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Connector: Elbow 52">
            <a:extLst>
              <a:ext uri="{FF2B5EF4-FFF2-40B4-BE49-F238E27FC236}">
                <a16:creationId xmlns:a16="http://schemas.microsoft.com/office/drawing/2014/main" id="{0DF86E8F-25AD-4556-914D-D6781FA2B1FF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6767082" y="3096306"/>
            <a:ext cx="0" cy="2286000"/>
          </a:xfrm>
          <a:prstGeom prst="straightConnector1">
            <a:avLst/>
          </a:prstGeom>
          <a:noFill/>
          <a:ln w="38100" cap="flat" cmpd="sng" algn="ctr">
            <a:solidFill>
              <a:srgbClr val="0068B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6" name="Explosion: 8 Points 85">
            <a:extLst>
              <a:ext uri="{FF2B5EF4-FFF2-40B4-BE49-F238E27FC236}">
                <a16:creationId xmlns:a16="http://schemas.microsoft.com/office/drawing/2014/main" id="{7ADB0D33-099A-4275-9552-66C22E20A7A8}"/>
              </a:ext>
            </a:extLst>
          </p:cNvPr>
          <p:cNvSpPr/>
          <p:nvPr/>
        </p:nvSpPr>
        <p:spPr>
          <a:xfrm>
            <a:off x="193191" y="2498782"/>
            <a:ext cx="1052573" cy="523523"/>
          </a:xfrm>
          <a:prstGeom prst="irregularSeal1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67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718B4-15D7-4399-B5F0-23EDAF86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tIns="0" rIns="0" bIns="0" anchor="t">
            <a:noAutofit/>
          </a:bodyPr>
          <a:lstStyle/>
          <a:p>
            <a:r>
              <a:rPr lang="en-US"/>
              <a:t>Proposal: Unified Runtime API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0756F1-364C-42F6-B117-14BAB1E3F948}"/>
              </a:ext>
            </a:extLst>
          </p:cNvPr>
          <p:cNvSpPr txBox="1"/>
          <p:nvPr/>
        </p:nvSpPr>
        <p:spPr>
          <a:xfrm>
            <a:off x="7670727" y="1216780"/>
            <a:ext cx="3742880" cy="506972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1" vertOverflow="overflow" horzOverflow="overflow" vert="horz" wrap="square" lIns="72000" tIns="72000" rIns="72000" bIns="72000" numCol="1" spcCol="38100" rtlCol="0" anchor="t" anchorCtr="0">
            <a:noAutofit/>
          </a:bodyPr>
          <a:lstStyle/>
          <a:p>
            <a:pPr marL="342900" marR="0" lvl="0" indent="-342900" defTabSz="24383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>
                <a:latin typeface="IntelOne Display Light"/>
              </a:rPr>
              <a:t>Refactor and formalize Plugin Interface into Unified Runtime APIs for use by multiple language runtimes</a:t>
            </a:r>
          </a:p>
          <a:p>
            <a:pPr marL="342900" marR="0" lvl="0" indent="-342900" defTabSz="24383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IntelOne Display Light"/>
              </a:rPr>
              <a:t>Refactor existing plugins into Unified Runtime API Adapters</a:t>
            </a:r>
            <a:endParaRPr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IntelOne Display Light"/>
            </a:endParaRPr>
          </a:p>
          <a:p>
            <a:pPr marL="342900" marR="0" lvl="0" indent="-342900" defTabSz="24383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IntelOne Display Light"/>
              </a:rPr>
              <a:t>Refactor, generalize, and modernize adapter interface</a:t>
            </a:r>
            <a:endParaRPr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IntelOne Display Light"/>
            </a:endParaRPr>
          </a:p>
          <a:p>
            <a:pPr marL="342900" indent="-342900" defTabSz="2438338">
              <a:spcAft>
                <a:spcPts val="800"/>
              </a:spcAft>
              <a:buFont typeface="+mj-lt"/>
              <a:buAutoNum type="alphaLcPeriod"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IntelOne Display Light"/>
              </a:rPr>
              <a:t>Enable new backends by implementing new Unified Runtime API Adapter</a:t>
            </a:r>
          </a:p>
          <a:p>
            <a:pPr marL="342900" marR="0" lvl="0" indent="-342900" defTabSz="24383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IntelOne Display Light"/>
              </a:rPr>
              <a:t>Eventually: Move common utility functionality to Unified Runtime API?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IntelOne Display Ligh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2A85ACC-BB0E-4111-82A5-1E1185E6A3CF}"/>
              </a:ext>
            </a:extLst>
          </p:cNvPr>
          <p:cNvSpPr/>
          <p:nvPr/>
        </p:nvSpPr>
        <p:spPr>
          <a:xfrm>
            <a:off x="570946" y="2829617"/>
            <a:ext cx="6840744" cy="703514"/>
          </a:xfrm>
          <a:prstGeom prst="rect">
            <a:avLst/>
          </a:prstGeom>
          <a:solidFill>
            <a:srgbClr val="0070C0"/>
          </a:solidFill>
          <a:ln w="6350" cap="flat" cmpd="sng" algn="ctr">
            <a:solidFill>
              <a:srgbClr val="0068B5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prstClr val="white"/>
                </a:solidFill>
                <a:latin typeface="IntelOne Display Regular"/>
                <a:cs typeface="Calibri" panose="020F0502020204030204" pitchFamily="34" charset="0"/>
              </a:rPr>
              <a:t>Unified Runtime API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EA427CA-8564-402F-BDB6-59C6D0C78F1D}"/>
              </a:ext>
            </a:extLst>
          </p:cNvPr>
          <p:cNvSpPr/>
          <p:nvPr/>
        </p:nvSpPr>
        <p:spPr>
          <a:xfrm>
            <a:off x="570946" y="1456558"/>
            <a:ext cx="6733666" cy="703514"/>
          </a:xfrm>
          <a:prstGeom prst="rect">
            <a:avLst/>
          </a:prstGeom>
          <a:noFill/>
          <a:ln w="22225" cap="flat" cmpd="sng" algn="ctr">
            <a:solidFill>
              <a:srgbClr val="0068B5">
                <a:lumMod val="75000"/>
              </a:srgbClr>
            </a:solidFill>
            <a:prstDash val="solid"/>
            <a:miter lim="800000"/>
          </a:ln>
          <a:effectLst/>
        </p:spPr>
        <p:txBody>
          <a:bodyPr wrap="square" lIns="96000" tIns="48000" rIns="96000" bIns="4800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4A86"/>
              </a:solidFill>
              <a:effectLst/>
              <a:uLnTx/>
              <a:uFillTx/>
              <a:latin typeface="IntelOne Display Regular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E057B2C-861D-44E8-BD44-A6AE76F020B8}"/>
              </a:ext>
            </a:extLst>
          </p:cNvPr>
          <p:cNvSpPr/>
          <p:nvPr/>
        </p:nvSpPr>
        <p:spPr>
          <a:xfrm>
            <a:off x="624485" y="1509324"/>
            <a:ext cx="6733666" cy="703514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0068B5">
                <a:lumMod val="75000"/>
              </a:srgbClr>
            </a:solidFill>
            <a:prstDash val="solid"/>
            <a:miter lim="800000"/>
          </a:ln>
          <a:effectLst/>
        </p:spPr>
        <p:txBody>
          <a:bodyPr wrap="square" lIns="96000" tIns="48000" rIns="96000" bIns="4800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4A86"/>
              </a:solidFill>
              <a:effectLst/>
              <a:uLnTx/>
              <a:uFillTx/>
              <a:latin typeface="IntelOne Display Regular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DDDBF0-DA1F-4EF4-90A1-296B74563239}"/>
              </a:ext>
            </a:extLst>
          </p:cNvPr>
          <p:cNvSpPr/>
          <p:nvPr/>
        </p:nvSpPr>
        <p:spPr>
          <a:xfrm>
            <a:off x="678024" y="1559630"/>
            <a:ext cx="6733666" cy="703514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0068B5">
                <a:lumMod val="75000"/>
              </a:srgbClr>
            </a:solidFill>
            <a:prstDash val="solid"/>
            <a:miter lim="800000"/>
          </a:ln>
          <a:effectLst/>
        </p:spPr>
        <p:txBody>
          <a:bodyPr wrap="square" lIns="96000" tIns="48000" rIns="96000" bIns="4800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4A86"/>
                </a:solidFill>
                <a:effectLst/>
                <a:uLnTx/>
                <a:uFillTx/>
                <a:latin typeface="IntelOne Display Regular"/>
              </a:rPr>
              <a:t>Parallel Language Runtimes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15D15E7-E983-4D51-932C-66CF0F864AA7}"/>
              </a:ext>
            </a:extLst>
          </p:cNvPr>
          <p:cNvSpPr/>
          <p:nvPr/>
        </p:nvSpPr>
        <p:spPr>
          <a:xfrm>
            <a:off x="1211026" y="2616439"/>
            <a:ext cx="223298" cy="223298"/>
          </a:xfrm>
          <a:prstGeom prst="ellipse">
            <a:avLst/>
          </a:prstGeom>
          <a:solidFill>
            <a:srgbClr val="5252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One Display Light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21305D-05BD-400A-B284-15F447932CEC}"/>
              </a:ext>
            </a:extLst>
          </p:cNvPr>
          <p:cNvSpPr/>
          <p:nvPr/>
        </p:nvSpPr>
        <p:spPr>
          <a:xfrm>
            <a:off x="3358474" y="3746309"/>
            <a:ext cx="1280160" cy="548640"/>
          </a:xfrm>
          <a:prstGeom prst="rect">
            <a:avLst/>
          </a:prstGeom>
          <a:solidFill>
            <a:srgbClr val="0070C0"/>
          </a:solidFill>
          <a:ln w="6350" cap="flat" cmpd="sng" algn="ctr">
            <a:solidFill>
              <a:srgbClr val="0068B5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1600" kern="1200">
                <a:solidFill>
                  <a:schemeClr val="bg1"/>
                </a:solidFill>
                <a:latin typeface="IntelOne Display Regular"/>
                <a:cs typeface="Calibri"/>
              </a:rPr>
              <a:t>CUDA</a:t>
            </a:r>
            <a:br>
              <a:rPr lang="en-US" sz="1600" kern="1200">
                <a:solidFill>
                  <a:schemeClr val="bg1"/>
                </a:solidFill>
                <a:latin typeface="IntelOne Display Regular"/>
                <a:cs typeface="Calibri"/>
              </a:rPr>
            </a:br>
            <a:r>
              <a:rPr lang="en-US" sz="1600" kern="1200">
                <a:solidFill>
                  <a:schemeClr val="bg1"/>
                </a:solidFill>
                <a:latin typeface="IntelOne Display Regular"/>
                <a:cs typeface="Calibri"/>
              </a:rPr>
              <a:t> Adapter</a:t>
            </a:r>
            <a:endParaRPr lang="en-US" sz="1600">
              <a:solidFill>
                <a:schemeClr val="bg1"/>
              </a:solidFill>
              <a:latin typeface="IntelOne Display Regular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AD3B03-154C-4483-A0E1-7BC50B76C49C}"/>
              </a:ext>
            </a:extLst>
          </p:cNvPr>
          <p:cNvSpPr/>
          <p:nvPr/>
        </p:nvSpPr>
        <p:spPr>
          <a:xfrm>
            <a:off x="4746981" y="3746309"/>
            <a:ext cx="1280160" cy="548640"/>
          </a:xfrm>
          <a:prstGeom prst="rect">
            <a:avLst/>
          </a:prstGeom>
          <a:solidFill>
            <a:srgbClr val="0070C0"/>
          </a:solidFill>
          <a:ln w="6350" cap="flat" cmpd="sng" algn="ctr">
            <a:solidFill>
              <a:srgbClr val="0068B5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1600" kern="1200" err="1">
                <a:solidFill>
                  <a:schemeClr val="bg1"/>
                </a:solidFill>
                <a:latin typeface="IntelOne Display Regular"/>
                <a:cs typeface="Calibri"/>
              </a:rPr>
              <a:t>ROCm</a:t>
            </a:r>
            <a:br>
              <a:rPr lang="en-US" sz="1600" kern="1200">
                <a:solidFill>
                  <a:schemeClr val="bg1"/>
                </a:solidFill>
                <a:latin typeface="IntelOne Display Regular"/>
                <a:cs typeface="Calibri"/>
              </a:rPr>
            </a:br>
            <a:r>
              <a:rPr lang="en-US" sz="1600" kern="1200">
                <a:solidFill>
                  <a:schemeClr val="bg1"/>
                </a:solidFill>
                <a:latin typeface="IntelOne Display Regular"/>
                <a:cs typeface="Calibri"/>
              </a:rPr>
              <a:t> Adapter</a:t>
            </a:r>
            <a:endParaRPr lang="en-US" sz="1600">
              <a:solidFill>
                <a:schemeClr val="bg1"/>
              </a:solidFill>
              <a:latin typeface="IntelOne Display Regular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891D63-09C9-45AF-AFB2-D65ACB41C3CA}"/>
              </a:ext>
            </a:extLst>
          </p:cNvPr>
          <p:cNvSpPr/>
          <p:nvPr/>
        </p:nvSpPr>
        <p:spPr>
          <a:xfrm>
            <a:off x="6126597" y="3746309"/>
            <a:ext cx="1280160" cy="548640"/>
          </a:xfrm>
          <a:prstGeom prst="rect">
            <a:avLst/>
          </a:prstGeom>
          <a:solidFill>
            <a:srgbClr val="0070C0"/>
          </a:solidFill>
          <a:ln w="6350" cap="flat" cmpd="sng" algn="ctr">
            <a:solidFill>
              <a:srgbClr val="0068B5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IntelOne Display Regular"/>
                <a:cs typeface="Calibri"/>
              </a:rPr>
              <a:t>TBD API</a:t>
            </a:r>
            <a:br>
              <a:rPr lang="en-US" sz="1600" kern="1200">
                <a:solidFill>
                  <a:schemeClr val="bg1"/>
                </a:solidFill>
                <a:latin typeface="IntelOne Display Regular"/>
                <a:cs typeface="Calibri"/>
              </a:rPr>
            </a:br>
            <a:r>
              <a:rPr lang="en-US" sz="1600" kern="1200">
                <a:solidFill>
                  <a:schemeClr val="bg1"/>
                </a:solidFill>
                <a:latin typeface="IntelOne Display Regular"/>
                <a:cs typeface="Calibri"/>
              </a:rPr>
              <a:t> Adapter</a:t>
            </a:r>
            <a:endParaRPr lang="en-US" sz="1600">
              <a:solidFill>
                <a:schemeClr val="bg1"/>
              </a:solidFill>
              <a:latin typeface="IntelOne Display Regular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3A4FD9-B8C5-43B7-99A4-E650B938C63D}"/>
              </a:ext>
            </a:extLst>
          </p:cNvPr>
          <p:cNvSpPr/>
          <p:nvPr/>
        </p:nvSpPr>
        <p:spPr>
          <a:xfrm>
            <a:off x="570946" y="3746309"/>
            <a:ext cx="1280160" cy="54864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0068B5">
                <a:lumMod val="75000"/>
              </a:srgbClr>
            </a:solidFill>
            <a:prstDash val="solid"/>
            <a:miter lim="800000"/>
          </a:ln>
          <a:effectLst/>
        </p:spPr>
        <p:txBody>
          <a:bodyPr wrap="square" lIns="96000" tIns="48000" rIns="96000" bIns="48000" anchor="ctr" anchorCtr="0">
            <a:noAutofit/>
          </a:bodyPr>
          <a:lstStyle/>
          <a:p>
            <a:pPr algn="ctr"/>
            <a:r>
              <a:rPr lang="en-US" sz="1600">
                <a:solidFill>
                  <a:srgbClr val="004A86"/>
                </a:solidFill>
                <a:latin typeface="IntelOne Display Regular"/>
              </a:rPr>
              <a:t>Level Zero</a:t>
            </a:r>
          </a:p>
          <a:p>
            <a:pPr algn="ctr"/>
            <a:r>
              <a:rPr lang="en-US" sz="1600">
                <a:solidFill>
                  <a:srgbClr val="004A86"/>
                </a:solidFill>
                <a:latin typeface="IntelOne Display Regular"/>
              </a:rPr>
              <a:t>“Driver” API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2F0850-6502-49FF-A1C9-D550B03DC8ED}"/>
              </a:ext>
            </a:extLst>
          </p:cNvPr>
          <p:cNvSpPr/>
          <p:nvPr/>
        </p:nvSpPr>
        <p:spPr>
          <a:xfrm>
            <a:off x="3359707" y="4460217"/>
            <a:ext cx="1280160" cy="54864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0068B5">
                <a:lumMod val="75000"/>
              </a:srgbClr>
            </a:solidFill>
            <a:prstDash val="solid"/>
            <a:miter lim="800000"/>
          </a:ln>
          <a:effectLst/>
        </p:spPr>
        <p:txBody>
          <a:bodyPr wrap="square" lIns="96000" tIns="48000" rIns="96000" bIns="48000" anchor="ctr" anchorCtr="0">
            <a:noAutofit/>
          </a:bodyPr>
          <a:lstStyle/>
          <a:p>
            <a:pPr algn="ctr"/>
            <a:r>
              <a:rPr lang="en-US" sz="1600">
                <a:solidFill>
                  <a:srgbClr val="004A86"/>
                </a:solidFill>
                <a:latin typeface="IntelOne Display Regular"/>
              </a:rPr>
              <a:t>CUDA</a:t>
            </a:r>
            <a:br>
              <a:rPr lang="en-US" sz="1600">
                <a:solidFill>
                  <a:srgbClr val="004A86"/>
                </a:solidFill>
                <a:latin typeface="IntelOne Display Regular"/>
              </a:rPr>
            </a:br>
            <a:r>
              <a:rPr lang="en-US" sz="1600">
                <a:solidFill>
                  <a:srgbClr val="004A86"/>
                </a:solidFill>
                <a:latin typeface="IntelOne Display Regular"/>
              </a:rPr>
              <a:t>Driver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5DA572-FF4A-4C22-B45E-4215854352D2}"/>
              </a:ext>
            </a:extLst>
          </p:cNvPr>
          <p:cNvSpPr/>
          <p:nvPr/>
        </p:nvSpPr>
        <p:spPr>
          <a:xfrm>
            <a:off x="4749447" y="4459724"/>
            <a:ext cx="1280160" cy="54864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0068B5">
                <a:lumMod val="75000"/>
              </a:srgbClr>
            </a:solidFill>
            <a:prstDash val="solid"/>
            <a:miter lim="800000"/>
          </a:ln>
          <a:effectLst/>
        </p:spPr>
        <p:txBody>
          <a:bodyPr wrap="square" lIns="96000" tIns="48000" rIns="96000" bIns="48000" anchor="ctr" anchorCtr="0">
            <a:noAutofit/>
          </a:bodyPr>
          <a:lstStyle/>
          <a:p>
            <a:pPr algn="ctr"/>
            <a:r>
              <a:rPr lang="en-US" sz="1600" err="1">
                <a:solidFill>
                  <a:srgbClr val="004A86"/>
                </a:solidFill>
                <a:latin typeface="IntelOne Display Regular"/>
              </a:rPr>
              <a:t>ROCm</a:t>
            </a:r>
            <a:br>
              <a:rPr lang="en-US" sz="1600">
                <a:solidFill>
                  <a:srgbClr val="004A86"/>
                </a:solidFill>
                <a:latin typeface="IntelOne Display Regular"/>
              </a:rPr>
            </a:br>
            <a:r>
              <a:rPr lang="en-US" sz="1600">
                <a:solidFill>
                  <a:srgbClr val="004A86"/>
                </a:solidFill>
                <a:latin typeface="IntelOne Display Regular"/>
              </a:rPr>
              <a:t>Driver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168CCD-E65D-40BB-8524-4D8A23AC87A9}"/>
              </a:ext>
            </a:extLst>
          </p:cNvPr>
          <p:cNvSpPr/>
          <p:nvPr/>
        </p:nvSpPr>
        <p:spPr>
          <a:xfrm>
            <a:off x="1958110" y="3746309"/>
            <a:ext cx="1280160" cy="548640"/>
          </a:xfrm>
          <a:prstGeom prst="rect">
            <a:avLst/>
          </a:prstGeom>
          <a:solidFill>
            <a:srgbClr val="0070C0"/>
          </a:solidFill>
          <a:ln w="6350" cap="flat" cmpd="sng" algn="ctr">
            <a:solidFill>
              <a:srgbClr val="0068B5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1600" kern="1200">
                <a:solidFill>
                  <a:schemeClr val="bg1"/>
                </a:solidFill>
                <a:latin typeface="IntelOne Display Regular"/>
                <a:cs typeface="Calibri"/>
              </a:rPr>
              <a:t>OpenCL</a:t>
            </a:r>
            <a:br>
              <a:rPr lang="en-US" sz="1600" kern="1200">
                <a:solidFill>
                  <a:schemeClr val="bg1"/>
                </a:solidFill>
                <a:latin typeface="IntelOne Display Regular"/>
                <a:cs typeface="Calibri"/>
              </a:rPr>
            </a:br>
            <a:r>
              <a:rPr lang="en-US" sz="1600" kern="1200">
                <a:solidFill>
                  <a:schemeClr val="bg1"/>
                </a:solidFill>
                <a:latin typeface="IntelOne Display Regular"/>
                <a:cs typeface="Calibri"/>
              </a:rPr>
              <a:t> Adapter</a:t>
            </a:r>
            <a:endParaRPr lang="en-US" sz="1600">
              <a:solidFill>
                <a:schemeClr val="bg1"/>
              </a:solidFill>
              <a:latin typeface="IntelOne Display Regular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6AEDF0-D821-4E6A-AE0F-6205F45C0523}"/>
              </a:ext>
            </a:extLst>
          </p:cNvPr>
          <p:cNvSpPr/>
          <p:nvPr/>
        </p:nvSpPr>
        <p:spPr>
          <a:xfrm>
            <a:off x="1961809" y="4457357"/>
            <a:ext cx="1280160" cy="54864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0068B5">
                <a:lumMod val="75000"/>
              </a:srgbClr>
            </a:solidFill>
            <a:prstDash val="solid"/>
            <a:miter lim="800000"/>
          </a:ln>
          <a:effectLst/>
        </p:spPr>
        <p:txBody>
          <a:bodyPr wrap="square" lIns="96000" tIns="48000" rIns="96000" bIns="48000" anchor="ctr" anchorCtr="0">
            <a:noAutofit/>
          </a:bodyPr>
          <a:lstStyle/>
          <a:p>
            <a:pPr algn="ctr"/>
            <a:r>
              <a:rPr lang="en-US" sz="1600">
                <a:solidFill>
                  <a:srgbClr val="004A86"/>
                </a:solidFill>
                <a:latin typeface="IntelOne Display Regular"/>
              </a:rPr>
              <a:t>OpenCL Driver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5162FA-66C1-4EE3-884B-7586B374623F}"/>
              </a:ext>
            </a:extLst>
          </p:cNvPr>
          <p:cNvSpPr/>
          <p:nvPr/>
        </p:nvSpPr>
        <p:spPr>
          <a:xfrm>
            <a:off x="6131530" y="4450375"/>
            <a:ext cx="1280160" cy="54864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0068B5">
                <a:lumMod val="75000"/>
              </a:srgbClr>
            </a:solidFill>
            <a:prstDash val="solid"/>
            <a:miter lim="800000"/>
          </a:ln>
          <a:effectLst/>
        </p:spPr>
        <p:txBody>
          <a:bodyPr wrap="square" lIns="96000" tIns="48000" rIns="96000" bIns="48000" anchor="ctr" anchorCtr="0">
            <a:noAutofit/>
          </a:bodyPr>
          <a:lstStyle/>
          <a:p>
            <a:pPr algn="ctr"/>
            <a:r>
              <a:rPr lang="en-US" sz="1600">
                <a:solidFill>
                  <a:srgbClr val="004A86"/>
                </a:solidFill>
                <a:latin typeface="IntelOne Display Regular"/>
              </a:rPr>
              <a:t>TBD API Driver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ED5827-32FC-40FC-90F3-26B31935049B}"/>
              </a:ext>
            </a:extLst>
          </p:cNvPr>
          <p:cNvSpPr/>
          <p:nvPr/>
        </p:nvSpPr>
        <p:spPr>
          <a:xfrm>
            <a:off x="570946" y="4459448"/>
            <a:ext cx="1280160" cy="54864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0068B5">
                <a:lumMod val="75000"/>
              </a:srgbClr>
            </a:solidFill>
            <a:prstDash val="solid"/>
            <a:miter lim="800000"/>
          </a:ln>
          <a:effectLst/>
        </p:spPr>
        <p:txBody>
          <a:bodyPr wrap="square" lIns="96000" tIns="48000" rIns="96000" bIns="48000" anchor="ctr" anchorCtr="0">
            <a:noAutofit/>
          </a:bodyPr>
          <a:lstStyle/>
          <a:p>
            <a:pPr algn="ctr"/>
            <a:r>
              <a:rPr lang="en-US" sz="1600">
                <a:solidFill>
                  <a:srgbClr val="004A86"/>
                </a:solidFill>
                <a:latin typeface="IntelOne Display Regular"/>
              </a:rPr>
              <a:t>Level Zero</a:t>
            </a:r>
          </a:p>
          <a:p>
            <a:pPr algn="ctr"/>
            <a:r>
              <a:rPr lang="en-US" sz="1600">
                <a:solidFill>
                  <a:srgbClr val="004A86"/>
                </a:solidFill>
                <a:latin typeface="IntelOne Display Regular"/>
              </a:rPr>
              <a:t>Driver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5FD6E2B-A198-41B6-A6DF-17DBDC92A4F4}"/>
              </a:ext>
            </a:extLst>
          </p:cNvPr>
          <p:cNvSpPr/>
          <p:nvPr/>
        </p:nvSpPr>
        <p:spPr>
          <a:xfrm>
            <a:off x="570946" y="5375187"/>
            <a:ext cx="1280160" cy="54864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0068B5">
                <a:lumMod val="75000"/>
              </a:srgbClr>
            </a:solidFill>
            <a:prstDash val="solid"/>
            <a:miter lim="800000"/>
          </a:ln>
          <a:effectLst/>
        </p:spPr>
        <p:txBody>
          <a:bodyPr wrap="square" lIns="96000" tIns="48000" rIns="96000" bIns="480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4A86"/>
                </a:solidFill>
                <a:effectLst/>
                <a:uLnTx/>
                <a:uFillTx/>
                <a:latin typeface="IntelOne Display Regular"/>
              </a:rPr>
              <a:t>XPU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FB0F909-58CD-4950-80D4-6B84DB2E2B4A}"/>
              </a:ext>
            </a:extLst>
          </p:cNvPr>
          <p:cNvSpPr/>
          <p:nvPr/>
        </p:nvSpPr>
        <p:spPr>
          <a:xfrm>
            <a:off x="3358575" y="5380360"/>
            <a:ext cx="1280160" cy="54864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0068B5">
                <a:lumMod val="75000"/>
              </a:srgbClr>
            </a:solidFill>
            <a:prstDash val="solid"/>
            <a:miter lim="800000"/>
          </a:ln>
          <a:effectLst/>
        </p:spPr>
        <p:txBody>
          <a:bodyPr wrap="square" lIns="96000" tIns="48000" rIns="96000" bIns="480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4A86"/>
                </a:solidFill>
                <a:effectLst/>
                <a:uLnTx/>
                <a:uFillTx/>
                <a:latin typeface="IntelOne Display Regular"/>
              </a:rPr>
              <a:t>NVIDIA GPU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A83541E-1C30-4C0A-9E9A-28D775C1A00D}"/>
              </a:ext>
            </a:extLst>
          </p:cNvPr>
          <p:cNvSpPr/>
          <p:nvPr/>
        </p:nvSpPr>
        <p:spPr>
          <a:xfrm>
            <a:off x="4747183" y="5382180"/>
            <a:ext cx="1280160" cy="54864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0068B5">
                <a:lumMod val="75000"/>
              </a:srgbClr>
            </a:solidFill>
            <a:prstDash val="solid"/>
            <a:miter lim="800000"/>
          </a:ln>
          <a:effectLst/>
        </p:spPr>
        <p:txBody>
          <a:bodyPr wrap="square" lIns="96000" tIns="48000" rIns="96000" bIns="480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4A86"/>
                </a:solidFill>
                <a:effectLst/>
                <a:uLnTx/>
                <a:uFillTx/>
                <a:latin typeface="IntelOne Display Regular"/>
              </a:rPr>
              <a:t>AMD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4A86"/>
                </a:solidFill>
                <a:effectLst/>
                <a:uLnTx/>
                <a:uFillTx/>
                <a:latin typeface="IntelOne Display Regular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4A86"/>
                </a:solidFill>
                <a:effectLst/>
                <a:uLnTx/>
                <a:uFillTx/>
                <a:latin typeface="IntelOne Display Regular"/>
              </a:rPr>
              <a:t>GPU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9A39520-0DC7-45D8-8FF6-6CF049FF40BF}"/>
              </a:ext>
            </a:extLst>
          </p:cNvPr>
          <p:cNvSpPr/>
          <p:nvPr/>
        </p:nvSpPr>
        <p:spPr>
          <a:xfrm>
            <a:off x="1958413" y="5377500"/>
            <a:ext cx="1280160" cy="54864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0068B5">
                <a:lumMod val="75000"/>
              </a:srgbClr>
            </a:solidFill>
            <a:prstDash val="solid"/>
            <a:miter lim="800000"/>
          </a:ln>
          <a:effectLst/>
        </p:spPr>
        <p:txBody>
          <a:bodyPr wrap="square" lIns="96000" tIns="48000" rIns="96000" bIns="480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4A86"/>
                </a:solidFill>
                <a:effectLst/>
                <a:uLnTx/>
                <a:uFillTx/>
                <a:latin typeface="IntelOne Display Regular"/>
              </a:rPr>
              <a:t>OpenCL XPU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DE025A2-D0F8-4668-B761-B914B52CBAEB}"/>
              </a:ext>
            </a:extLst>
          </p:cNvPr>
          <p:cNvSpPr/>
          <p:nvPr/>
        </p:nvSpPr>
        <p:spPr>
          <a:xfrm>
            <a:off x="6127002" y="5370518"/>
            <a:ext cx="1280160" cy="54864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0068B5">
                <a:lumMod val="75000"/>
              </a:srgbClr>
            </a:solidFill>
            <a:prstDash val="solid"/>
            <a:miter lim="800000"/>
          </a:ln>
          <a:effectLst/>
        </p:spPr>
        <p:txBody>
          <a:bodyPr wrap="square" lIns="96000" tIns="48000" rIns="96000" bIns="480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4A86"/>
                </a:solidFill>
                <a:effectLst/>
                <a:uLnTx/>
                <a:uFillTx/>
                <a:latin typeface="IntelOne Display Regular"/>
              </a:rPr>
              <a:t>TBD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4A86"/>
                </a:solidFill>
                <a:effectLst/>
                <a:uLnTx/>
                <a:uFillTx/>
                <a:latin typeface="IntelOne Display Regular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4A86"/>
                </a:solidFill>
                <a:effectLst/>
                <a:uLnTx/>
                <a:uFillTx/>
                <a:latin typeface="IntelOne Display Regular"/>
              </a:rPr>
              <a:t>XPU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CE1893B-CF47-4F65-A56B-8E2D81B1D9EA}"/>
              </a:ext>
            </a:extLst>
          </p:cNvPr>
          <p:cNvSpPr/>
          <p:nvPr/>
        </p:nvSpPr>
        <p:spPr>
          <a:xfrm>
            <a:off x="7159873" y="3567618"/>
            <a:ext cx="223298" cy="223298"/>
          </a:xfrm>
          <a:prstGeom prst="ellipse">
            <a:avLst/>
          </a:prstGeom>
          <a:solidFill>
            <a:srgbClr val="5252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One Display Light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2CA840F-E920-4E40-A0AF-39DEFAA3EEE0}"/>
              </a:ext>
            </a:extLst>
          </p:cNvPr>
          <p:cNvSpPr/>
          <p:nvPr/>
        </p:nvSpPr>
        <p:spPr>
          <a:xfrm>
            <a:off x="1597928" y="3585981"/>
            <a:ext cx="223298" cy="223298"/>
          </a:xfrm>
          <a:prstGeom prst="ellipse">
            <a:avLst/>
          </a:prstGeom>
          <a:solidFill>
            <a:srgbClr val="5252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One Display Light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AC47D0D-1044-4938-89E9-2540B4C4AB2A}"/>
              </a:ext>
            </a:extLst>
          </p:cNvPr>
          <p:cNvSpPr/>
          <p:nvPr/>
        </p:nvSpPr>
        <p:spPr>
          <a:xfrm>
            <a:off x="2991285" y="3567618"/>
            <a:ext cx="223298" cy="223298"/>
          </a:xfrm>
          <a:prstGeom prst="ellipse">
            <a:avLst/>
          </a:prstGeom>
          <a:solidFill>
            <a:srgbClr val="5252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prstClr val="white"/>
                </a:solidFill>
                <a:latin typeface="IntelOne Display Light"/>
                <a:cs typeface="Calibri" panose="020F0502020204030204" pitchFamily="34" charset="0"/>
              </a:rPr>
              <a:t>b</a:t>
            </a: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One Display Light"/>
              <a:cs typeface="Calibri" panose="020F050202020403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102188C-F969-4085-A4F1-D567E5FB9401}"/>
              </a:ext>
            </a:extLst>
          </p:cNvPr>
          <p:cNvSpPr/>
          <p:nvPr/>
        </p:nvSpPr>
        <p:spPr>
          <a:xfrm>
            <a:off x="5387263" y="3096306"/>
            <a:ext cx="1919405" cy="313037"/>
          </a:xfrm>
          <a:prstGeom prst="rect">
            <a:avLst/>
          </a:prstGeom>
          <a:solidFill>
            <a:srgbClr val="0070C0"/>
          </a:solidFill>
          <a:ln w="6350" cap="flat" cmpd="sng" algn="ctr">
            <a:solidFill>
              <a:srgbClr val="0068B5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prstClr val="white"/>
                </a:solidFill>
                <a:latin typeface="IntelOne Display Regular"/>
                <a:cs typeface="Calibri" panose="020F0502020204030204" pitchFamily="34" charset="0"/>
              </a:rPr>
              <a:t>Utility Functions?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079ACAD-869D-4607-9A26-B681F2D1E36E}"/>
              </a:ext>
            </a:extLst>
          </p:cNvPr>
          <p:cNvSpPr/>
          <p:nvPr/>
        </p:nvSpPr>
        <p:spPr>
          <a:xfrm>
            <a:off x="7015521" y="2914022"/>
            <a:ext cx="223298" cy="223298"/>
          </a:xfrm>
          <a:prstGeom prst="ellipse">
            <a:avLst/>
          </a:prstGeom>
          <a:solidFill>
            <a:srgbClr val="5252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One Display Light"/>
                <a:cs typeface="Calibri" panose="020F050202020403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7996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78" grpId="0" animBg="1"/>
      <p:bldP spid="80" grpId="0" animBg="1"/>
      <p:bldP spid="81" grpId="0" animBg="1"/>
      <p:bldP spid="107" grpId="0" animBg="1"/>
      <p:bldP spid="110" grpId="0" animBg="1"/>
      <p:bldP spid="8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b94ebf-a860-4c8f-8961-3cedad6207a8">
      <UserInfo>
        <DisplayName>Petersen, Paul</DisplayName>
        <AccountId>204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5B7FD140F5FB4492DB6BB24AF3D1FF" ma:contentTypeVersion="7" ma:contentTypeDescription="Create a new document." ma:contentTypeScope="" ma:versionID="ba0d76a9c54785812f2230d090e1648d">
  <xsd:schema xmlns:xsd="http://www.w3.org/2001/XMLSchema" xmlns:xs="http://www.w3.org/2001/XMLSchema" xmlns:p="http://schemas.microsoft.com/office/2006/metadata/properties" xmlns:ns2="9a6d20c9-3b39-4091-b2ac-c7cf9302629c" xmlns:ns3="d5b94ebf-a860-4c8f-8961-3cedad6207a8" targetNamespace="http://schemas.microsoft.com/office/2006/metadata/properties" ma:root="true" ma:fieldsID="dad1317d140f72104c86c5b60daed608" ns2:_="" ns3:_="">
    <xsd:import namespace="9a6d20c9-3b39-4091-b2ac-c7cf9302629c"/>
    <xsd:import namespace="d5b94ebf-a860-4c8f-8961-3cedad6207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d20c9-3b39-4091-b2ac-c7cf930262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b94ebf-a860-4c8f-8961-3cedad6207a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F738F6-B414-4AFB-926E-2423584166FD}">
  <ds:schemaRefs>
    <ds:schemaRef ds:uri="688cadad-9011-4d35-bfc1-987eed862c8c"/>
    <ds:schemaRef ds:uri="9e929100-3223-4ae4-94fa-8ceaa95fe90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d5b94ebf-a860-4c8f-8961-3cedad6207a8"/>
  </ds:schemaRefs>
</ds:datastoreItem>
</file>

<file path=customXml/itemProps2.xml><?xml version="1.0" encoding="utf-8"?>
<ds:datastoreItem xmlns:ds="http://schemas.openxmlformats.org/officeDocument/2006/customXml" ds:itemID="{35600E31-521D-45C2-BDC6-E69C3F44E0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00F6F3-2855-4FF1-BF0D-6C10AF0E2B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6d20c9-3b39-4091-b2ac-c7cf9302629c"/>
    <ds:schemaRef ds:uri="d5b94ebf-a860-4c8f-8961-3cedad6207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613</Words>
  <Application>Microsoft Office PowerPoint</Application>
  <PresentationFormat>Widescreen</PresentationFormat>
  <Paragraphs>124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Gill Sans MT</vt:lpstr>
      <vt:lpstr>Intel Clear</vt:lpstr>
      <vt:lpstr>Intel Clear Pro Bold</vt:lpstr>
      <vt:lpstr>IntelOne Display Light</vt:lpstr>
      <vt:lpstr>IntelOne Display Regular</vt:lpstr>
      <vt:lpstr>Wingdings</vt:lpstr>
      <vt:lpstr>Office Theme</vt:lpstr>
      <vt:lpstr>1_Office Theme</vt:lpstr>
      <vt:lpstr>1_Int_PPT Template_ClearPro_16x9</vt:lpstr>
      <vt:lpstr>oneAPI Level Zero  Technical Advisory Board</vt:lpstr>
      <vt:lpstr>Welcome and Thanks </vt:lpstr>
      <vt:lpstr>Rules of the Road </vt:lpstr>
      <vt:lpstr>Agenda</vt:lpstr>
      <vt:lpstr>oneAPI</vt:lpstr>
      <vt:lpstr>Does oneAPI need a Unified Runtime?</vt:lpstr>
      <vt:lpstr>Evolution of Level Zero</vt:lpstr>
      <vt:lpstr>DPC++ Runtime Plugin Interface</vt:lpstr>
      <vt:lpstr>Proposal: Unified Runtime API</vt:lpstr>
      <vt:lpstr>Request</vt:lpstr>
      <vt:lpstr>oneCCL Specification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oneAPI  Technical Advisory Board</dc:title>
  <dc:creator>Dubtsov, Roman S</dc:creator>
  <cp:keywords>CTPClassification=CTP_NT</cp:keywords>
  <cp:lastModifiedBy>Petersen, Paul</cp:lastModifiedBy>
  <cp:revision>7</cp:revision>
  <dcterms:created xsi:type="dcterms:W3CDTF">2020-06-13T23:23:15Z</dcterms:created>
  <dcterms:modified xsi:type="dcterms:W3CDTF">2022-06-08T14:21:59Z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efae3dc8-266b-4d34-aa3e-02333650af0c</vt:lpwstr>
  </property>
  <property fmtid="{D5CDD505-2E9C-101B-9397-08002B2CF9AE}" pid="3" name="CTP_TimeStamp">
    <vt:lpwstr>2020-09-02 16:06:15Z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0x010100525B7FD140F5FB4492DB6BB24AF3D1FF</vt:lpwstr>
  </property>
</Properties>
</file>