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4276" r:id="rId5"/>
    <p:sldId id="2131907146" r:id="rId6"/>
    <p:sldId id="2131907147" r:id="rId7"/>
    <p:sldId id="2131907150" r:id="rId8"/>
    <p:sldId id="2131907149" r:id="rId9"/>
    <p:sldId id="2131907120" r:id="rId10"/>
    <p:sldId id="213190714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ai, Louie" initials="TL" lastIdx="1" clrIdx="0">
    <p:extLst>
      <p:ext uri="{19B8F6BF-5375-455C-9EA6-DF929625EA0E}">
        <p15:presenceInfo xmlns:p15="http://schemas.microsoft.com/office/powerpoint/2012/main" userId="S::louie.tsai@intel.com::8af3ff4b-fdea-40aa-8331-ef66766ac08d" providerId="AD"/>
      </p:ext>
    </p:extLst>
  </p:cmAuthor>
  <p:cmAuthor id="2" name="Richards, Alison L" initials="RL" lastIdx="2" clrIdx="1">
    <p:extLst>
      <p:ext uri="{19B8F6BF-5375-455C-9EA6-DF929625EA0E}">
        <p15:presenceInfo xmlns:p15="http://schemas.microsoft.com/office/powerpoint/2012/main" userId="S::alison.l.richards@intel.com::8477381d-98f3-4355-aa8c-c2b33fe71620" providerId="AD"/>
      </p:ext>
    </p:extLst>
  </p:cmAuthor>
  <p:cmAuthor id="3" name="Ashbaugh, Ben" initials="AB" lastIdx="3" clrIdx="2">
    <p:extLst>
      <p:ext uri="{19B8F6BF-5375-455C-9EA6-DF929625EA0E}">
        <p15:presenceInfo xmlns:p15="http://schemas.microsoft.com/office/powerpoint/2012/main" userId="S::ben.ashbaugh@intel.com::d2c6f720-df23-414b-985a-610e04eebb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36F8"/>
    <a:srgbClr val="EEE8FE"/>
    <a:srgbClr val="8359F9"/>
    <a:srgbClr val="D8CBFD"/>
    <a:srgbClr val="430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4AD12-2BA6-4206-AD3F-B2ECD5DAA45C}" v="32" dt="2022-06-09T13:57:57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88427" autoAdjust="0"/>
  </p:normalViewPr>
  <p:slideViewPr>
    <p:cSldViewPr snapToGrid="0">
      <p:cViewPr>
        <p:scale>
          <a:sx n="100" d="100"/>
          <a:sy n="100" d="100"/>
        </p:scale>
        <p:origin x="12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48" y="117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555D19-068E-4C02-BC3D-32CA55E370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37F9-469C-4F5A-ADF1-63D694D78E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5CDF4-6462-40A4-917D-C5FE39A7FC1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8A7B8-B242-4F4E-82BB-C1AB3C8440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194AB-7AF0-4C48-8D05-05555FF5A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4DE2-67A1-467C-99E8-37746357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6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19D39-43D7-4201-B8C8-908C1D74A411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104A-FE5B-4519-928E-DB6A399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9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104A-FE5B-4519-928E-DB6A399CAA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EC6B-D94A-414A-B604-9540C8F9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C26B5-34B7-473A-AD32-CD5B6645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9182-CEF1-4EBE-822A-3BBB848B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E106-E194-43FA-AC22-52FED39E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B68B-4E53-4604-A0D6-3B84DE0E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9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E023-BBBC-4DD6-B57A-3F9641B0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FDED6-CFB3-47DB-B8A1-6870E2AA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1672-DED4-4904-B04E-A29058E0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511D-A82A-4B53-B17B-04B90D17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AD65-7A83-4227-83C2-5497AB9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9F34A-1061-4B4C-A65E-3E02348E3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99487-CE9D-4231-8E8E-5B347A5E3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74CE-C6B3-415C-9B98-A199C0C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9211-9C4C-44DD-8FE1-10577208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4D24-1550-4697-987A-27F9D27D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EF4E-B4B2-47D3-B434-BD3FB029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0AD7-0820-4016-BDB4-0F70B9A8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87426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2EB0-218F-422D-A1D9-4D9A9771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4E42-64D2-4362-96A2-E528147D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D9EC-65D3-45A1-9F78-0D2C0E86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90D7D-4839-4AC2-833C-8F493709F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059" y="6051042"/>
            <a:ext cx="665881" cy="7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2EDE-B57C-47DC-A203-185B4FB3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57491-66E2-46EB-BBA0-4354990E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D29D-2964-43D1-8064-3DEBAA27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8607-3189-443B-BC43-07AD28A0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5105-4F3F-4AD7-AD63-A969F6E6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72F4-F47B-4923-A9B3-C6DA6EBC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A0C0-3ECA-4824-9C54-05BF7F33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DFBBE-54D4-4601-BF82-D72266225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9D43C-5F70-4481-817E-1A45E7C1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F555-75E3-4DD0-A821-04964BA1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1E5B-3C80-42B3-B70E-23716BE5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2451-7B15-42E9-898E-FCC8A65A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80E9-1EEC-4240-BA24-8AA17865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EDE24-974C-46E4-86A2-48AA2DF9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F13B7-F742-480B-B334-E6A60F6BF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5D7ED-8385-4294-A592-CBA957250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6E792-C97D-45EC-97C9-A3262B67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6EE45-4423-45AE-A5A9-7B25FB80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D285D-0A2A-4DDA-A872-AB10965A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E18B-2E91-4C72-BF23-069A9642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CFF4E-1DFF-498D-B4E2-7790AF88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654F3-1545-4A51-B649-49FF6B98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641F-14DF-4C3F-ADCF-1EF9EEF4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7C73-E99D-4212-9570-72854A60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BE47F-6326-449F-8BE5-7B62E598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E794F-310D-425D-8996-DD8E9E9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775D-A5CC-4A66-995C-B71A4C93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0495-86A4-4311-894E-2C351CF0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AC02E-F878-4A8B-8EBC-07E37767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611BF-2D30-4152-BD28-DEC61039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8D07-A00F-48DE-A2A8-9C2C8A16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A4BCE-C546-4BF7-87B4-B1825754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A6D-5CA9-46DD-87CC-0F9C6709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4F2D8-B9ED-4962-848E-33D1FBC56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5BDC7-F595-483F-B115-B0ED5CA75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362D-207E-4F28-ABF5-82FFCD2B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D9F1-3E33-43B1-86DB-9DAF2041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B458-44FA-4366-A3CA-175AF6E5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ABBC4-DB93-4855-B212-2D32A151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7481D-0864-493A-82F9-6946289D2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AF8E-8502-414B-B89A-716BE3805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June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F82E-1C93-4A2B-AD2B-6765CBBA3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Intel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9B28-602E-4312-B2C9-387CCE6F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A28A-A908-4880-88A3-A918E8B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compute-runtime/issues/529" TargetMode="External"/><Relationship Id="rId2" Type="http://schemas.openxmlformats.org/officeDocument/2006/relationships/hyperlink" Target="https://github.com/oneapi-src/level-zero/issues/3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eapi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A7B3EC-985A-4DD2-8195-8DE0CF5DA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2D42-2577-406F-9550-7531EBF2F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6164179" cy="2663407"/>
          </a:xfrm>
          <a:ln>
            <a:solidFill>
              <a:srgbClr val="6936F8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Discussion Topic: Decoupling Level Zero </a:t>
            </a:r>
            <a:r>
              <a:rPr lang="en-US" sz="5400" dirty="0" err="1">
                <a:solidFill>
                  <a:srgbClr val="FFFFFF"/>
                </a:solidFill>
              </a:rPr>
              <a:t>Sysman</a:t>
            </a:r>
            <a:r>
              <a:rPr lang="en-US" sz="5400" dirty="0">
                <a:solidFill>
                  <a:srgbClr val="FFFFFF"/>
                </a:solidFill>
              </a:rPr>
              <a:t> from Core APIs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2A880-6856-4185-AC84-E90DCBBF1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6674" y="2252951"/>
            <a:ext cx="2218670" cy="232964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5525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7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613589FD-E4FC-4345-9DDB-DB89D027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3" b="-1"/>
          <a:stretch/>
        </p:blipFill>
        <p:spPr>
          <a:xfrm>
            <a:off x="1364177" y="2407359"/>
            <a:ext cx="1883664" cy="2020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6281-E8E2-48AD-A5A7-259B492E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379" y="6356350"/>
            <a:ext cx="54142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4FA28A-A908-4880-88A3-A918E8B0FF04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7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1C84-42EC-4F3D-8AEC-22FF7C7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24DB-29D3-425C-9FAC-A66513F0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Level Zero </a:t>
            </a:r>
            <a:r>
              <a:rPr lang="en-US" dirty="0" err="1"/>
              <a:t>Sysman</a:t>
            </a:r>
            <a:r>
              <a:rPr lang="en-US" dirty="0"/>
              <a:t> is tightly coupled to Level Zero Core APIs</a:t>
            </a:r>
          </a:p>
          <a:p>
            <a:pPr lvl="1"/>
            <a:r>
              <a:rPr lang="en-US" dirty="0"/>
              <a:t>Initialized with the same </a:t>
            </a:r>
            <a:r>
              <a:rPr lang="en-US" dirty="0" err="1"/>
              <a:t>zeInit</a:t>
            </a:r>
            <a:r>
              <a:rPr lang="en-US" dirty="0"/>
              <a:t>(), enabled with an environment variable</a:t>
            </a:r>
          </a:p>
          <a:p>
            <a:pPr lvl="1"/>
            <a:r>
              <a:rPr lang="en-US" dirty="0"/>
              <a:t>Operate on the same device handles (with a cast)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51C6-6E85-40C5-AAC0-262D7E94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4FBF6-217E-4A82-9CA4-C68A2838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599BF54-F330-45C6-A592-08A4687A8989}"/>
              </a:ext>
            </a:extLst>
          </p:cNvPr>
          <p:cNvSpPr/>
          <p:nvPr/>
        </p:nvSpPr>
        <p:spPr>
          <a:xfrm>
            <a:off x="2759976" y="3328124"/>
            <a:ext cx="6652591" cy="2717428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SETENV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"ZES_ENABLE_SYSMAN"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n-US" sz="1000" dirty="0"/>
              <a:t>          …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"Device[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ze_device_properties_t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ZE_STRUCTURE_TYPE_DEVICE_PROPERTIES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zeDeviceGetProperties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zes_device_handle_t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hSDevice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zes_device_handle_t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zesDeviceEnumMemoryModules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hSDevice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B19170-9510-47AD-B335-2FEC673FED9E}"/>
              </a:ext>
            </a:extLst>
          </p:cNvPr>
          <p:cNvSpPr/>
          <p:nvPr/>
        </p:nvSpPr>
        <p:spPr>
          <a:xfrm>
            <a:off x="3028950" y="3429000"/>
            <a:ext cx="2409826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C01D4C-24AB-46E1-A9D1-F521F573D0F3}"/>
              </a:ext>
            </a:extLst>
          </p:cNvPr>
          <p:cNvSpPr/>
          <p:nvPr/>
        </p:nvSpPr>
        <p:spPr>
          <a:xfrm>
            <a:off x="3581400" y="5216235"/>
            <a:ext cx="4629150" cy="298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288F-C971-4672-A9A9-AFBA5113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6416-2CB6-4295-88BF-087D1FB3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who should enable </a:t>
            </a:r>
            <a:r>
              <a:rPr lang="en-US" dirty="0" err="1"/>
              <a:t>Sysman</a:t>
            </a:r>
            <a:r>
              <a:rPr lang="en-US" dirty="0"/>
              <a:t>, and how, and when</a:t>
            </a:r>
          </a:p>
          <a:p>
            <a:pPr lvl="1"/>
            <a:r>
              <a:rPr lang="en-US" dirty="0"/>
              <a:t>Need to support enabling </a:t>
            </a:r>
            <a:r>
              <a:rPr lang="en-US" dirty="0" err="1"/>
              <a:t>Sysman</a:t>
            </a:r>
            <a:r>
              <a:rPr lang="en-US" dirty="0"/>
              <a:t> after the Core APIs</a:t>
            </a:r>
          </a:p>
          <a:p>
            <a:pPr lvl="1"/>
            <a:r>
              <a:rPr lang="en-US" dirty="0"/>
              <a:t>Need a solution that does not involve an environment variable</a:t>
            </a:r>
          </a:p>
          <a:p>
            <a:r>
              <a:rPr lang="en-US" dirty="0"/>
              <a:t>More applications are wanting to access more </a:t>
            </a:r>
            <a:r>
              <a:rPr lang="en-US" dirty="0" err="1"/>
              <a:t>Sysman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Don’t want to replicate all of </a:t>
            </a:r>
            <a:r>
              <a:rPr lang="en-US" dirty="0" err="1"/>
              <a:t>Sysman</a:t>
            </a:r>
            <a:r>
              <a:rPr lang="en-US" dirty="0"/>
              <a:t> in the Core APIs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Sysman</a:t>
            </a:r>
            <a:r>
              <a:rPr lang="en-US" dirty="0"/>
              <a:t> applications may not need the Core APIs</a:t>
            </a:r>
          </a:p>
          <a:p>
            <a:r>
              <a:rPr lang="en-US" dirty="0"/>
              <a:t>Various GitHub issues:</a:t>
            </a:r>
          </a:p>
          <a:p>
            <a:pPr lvl="1"/>
            <a:r>
              <a:rPr lang="en-US" dirty="0"/>
              <a:t>ZES_ENABLE_SYSMAN vs multiple layers using L0 </a:t>
            </a:r>
            <a:r>
              <a:rPr lang="en-US" dirty="0">
                <a:hlinkClick r:id="rId2"/>
              </a:rPr>
              <a:t>#36</a:t>
            </a:r>
            <a:endParaRPr lang="en-US" dirty="0"/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Support for building just L0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Sysman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support without IGC dependency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#529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278C-3F7C-49CF-86BC-0A42F872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8B036-142A-47E2-85EB-B2810113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5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695228-B945-49AF-9744-76C444C3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B545AA-0DC6-4E10-9F42-CB92B517B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dirty="0" err="1"/>
              <a:t>zesInit</a:t>
            </a:r>
            <a:r>
              <a:rPr lang="en-US" dirty="0"/>
              <a:t>() for initializing </a:t>
            </a:r>
            <a:r>
              <a:rPr lang="en-US" dirty="0" err="1"/>
              <a:t>sysman</a:t>
            </a:r>
            <a:r>
              <a:rPr lang="en-US" dirty="0"/>
              <a:t>, independent of </a:t>
            </a:r>
            <a:r>
              <a:rPr lang="en-US" dirty="0" err="1"/>
              <a:t>zeInit</a:t>
            </a:r>
            <a:r>
              <a:rPr lang="en-US" dirty="0"/>
              <a:t>()</a:t>
            </a:r>
          </a:p>
          <a:p>
            <a:r>
              <a:rPr lang="en-US" dirty="0"/>
              <a:t>Add query functions for </a:t>
            </a:r>
            <a:r>
              <a:rPr lang="en-US" dirty="0" err="1"/>
              <a:t>sysman</a:t>
            </a:r>
            <a:r>
              <a:rPr lang="en-US" dirty="0"/>
              <a:t> driver and device support</a:t>
            </a:r>
          </a:p>
          <a:p>
            <a:r>
              <a:rPr lang="en-US" dirty="0"/>
              <a:t>Add function to get </a:t>
            </a:r>
            <a:r>
              <a:rPr lang="en-US" dirty="0" err="1"/>
              <a:t>sysman</a:t>
            </a:r>
            <a:r>
              <a:rPr lang="en-US" dirty="0"/>
              <a:t> handle from core API handle</a:t>
            </a:r>
          </a:p>
          <a:p>
            <a:r>
              <a:rPr lang="en-US" dirty="0"/>
              <a:t>Consider enumerating </a:t>
            </a:r>
            <a:r>
              <a:rPr lang="en-US" dirty="0" err="1"/>
              <a:t>sysman</a:t>
            </a:r>
            <a:r>
              <a:rPr lang="en-US" dirty="0"/>
              <a:t> separately from core APIs?</a:t>
            </a:r>
          </a:p>
          <a:p>
            <a:pPr lvl="1"/>
            <a:r>
              <a:rPr lang="en-US" dirty="0"/>
              <a:t>Can use driver and device UUIDs to match across the two?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33A7-786B-496C-8808-043F7B1C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CA261-1624-4D59-AD4F-0BE69E61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8DCFC7F8-3AE8-46D7-B024-3E7BDA113485}"/>
              </a:ext>
            </a:extLst>
          </p:cNvPr>
          <p:cNvSpPr/>
          <p:nvPr/>
        </p:nvSpPr>
        <p:spPr>
          <a:xfrm>
            <a:off x="6559022" y="166370"/>
            <a:ext cx="5267218" cy="6530022"/>
          </a:xfrm>
          <a:prstGeom prst="foldedCorner">
            <a:avLst>
              <a:gd name="adj" fmla="val 1186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640080" rtlCol="0" anchor="ctr"/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Add an explicit initialization function for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sysman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zesInit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Could optionally add a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zesDriverGet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enumerate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sysman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drivers.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zeDriverGet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ze_driver_handle_t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zeDriverGet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Some drivers may not support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sysman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zesDriverSupported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zeDeviceGet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ze_device_handle_t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zeDeviceGet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Some devices may not support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sysman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zesDeviceSupported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ze_device_properties_t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ZE_STRUCTURE_TYPE_DEVICE_PROPERTIES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zeDeviceGetProperties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vendorId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%04X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vendorId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%04X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Add an explicit function to get a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sysman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handle (no cast).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zes_device_handle_t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hSDevice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zesGetDevice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hSDevice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zesDeviceEnumMemoryModules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hSDevice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858BF4-CDD0-4B35-B913-EB1CA16E1232}"/>
              </a:ext>
            </a:extLst>
          </p:cNvPr>
          <p:cNvSpPr/>
          <p:nvPr/>
        </p:nvSpPr>
        <p:spPr>
          <a:xfrm>
            <a:off x="6657975" y="514350"/>
            <a:ext cx="1952625" cy="200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FA3D51-F965-4150-9B38-C831F8D124F6}"/>
              </a:ext>
            </a:extLst>
          </p:cNvPr>
          <p:cNvSpPr/>
          <p:nvPr/>
        </p:nvSpPr>
        <p:spPr>
          <a:xfrm>
            <a:off x="6934200" y="2031207"/>
            <a:ext cx="2914650" cy="5214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9764DB-A47C-4338-87F2-FB37F2319CD0}"/>
              </a:ext>
            </a:extLst>
          </p:cNvPr>
          <p:cNvSpPr/>
          <p:nvPr/>
        </p:nvSpPr>
        <p:spPr>
          <a:xfrm>
            <a:off x="7239000" y="3740547"/>
            <a:ext cx="2914650" cy="5214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713E-B746-4AFA-BA98-B387732D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01BF-2720-4EA6-A92F-C8B760E8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proposal move in the right direction?</a:t>
            </a:r>
          </a:p>
          <a:p>
            <a:pPr lvl="1"/>
            <a:r>
              <a:rPr lang="en-US" dirty="0"/>
              <a:t>Would this help your applications or libraries?</a:t>
            </a:r>
          </a:p>
          <a:p>
            <a:r>
              <a:rPr lang="en-US" dirty="0"/>
              <a:t>How important is backward compatibility?</a:t>
            </a:r>
          </a:p>
          <a:p>
            <a:pPr lvl="1"/>
            <a:r>
              <a:rPr lang="en-US" dirty="0"/>
              <a:t>Can we retrofit into Level Zero 1.x without breaking backward compatibility?</a:t>
            </a:r>
          </a:p>
          <a:p>
            <a:pPr lvl="1"/>
            <a:r>
              <a:rPr lang="en-US" dirty="0"/>
              <a:t>What should we do in Level Zero 2.0 if we break backward compatibility?</a:t>
            </a:r>
          </a:p>
          <a:p>
            <a:r>
              <a:rPr lang="en-US" dirty="0"/>
              <a:t>Do we need to separate privileged </a:t>
            </a:r>
            <a:r>
              <a:rPr lang="en-US" dirty="0" err="1"/>
              <a:t>sysman</a:t>
            </a:r>
            <a:r>
              <a:rPr lang="en-US" dirty="0"/>
              <a:t> from unprivileged </a:t>
            </a:r>
            <a:r>
              <a:rPr lang="en-US" dirty="0" err="1"/>
              <a:t>sysman</a:t>
            </a:r>
            <a:r>
              <a:rPr lang="en-US" dirty="0"/>
              <a:t>?</a:t>
            </a:r>
          </a:p>
          <a:p>
            <a:r>
              <a:rPr lang="en-US" dirty="0"/>
              <a:t>How to handle ZES_ENABLE_SYSMAN_LOW_POWER?</a:t>
            </a:r>
          </a:p>
          <a:p>
            <a:pPr lvl="1"/>
            <a:r>
              <a:rPr lang="en-US" dirty="0"/>
              <a:t>Possible argument to </a:t>
            </a:r>
            <a:r>
              <a:rPr lang="en-US" dirty="0" err="1"/>
              <a:t>zesInit</a:t>
            </a:r>
            <a:r>
              <a:rPr lang="en-US" dirty="0"/>
              <a:t>()?</a:t>
            </a:r>
          </a:p>
          <a:p>
            <a:r>
              <a:rPr lang="en-US" dirty="0"/>
              <a:t>Do we need to decouple other tools also (e.g., debugging)?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630D-3122-4EDB-AE57-75154530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95A78-49C2-41C6-B0B7-E13C243B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6281-E8E2-48AD-A5A7-259B492E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24FA28A-A908-4880-88A3-A918E8B0FF04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7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613589FD-E4FC-4345-9DDB-DB89D0272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3" b="-1"/>
          <a:stretch/>
        </p:blipFill>
        <p:spPr>
          <a:xfrm>
            <a:off x="1364177" y="2407359"/>
            <a:ext cx="1883664" cy="2020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E38CF-E1D5-4F4F-866D-978C3AA94906}"/>
              </a:ext>
            </a:extLst>
          </p:cNvPr>
          <p:cNvSpPr txBox="1"/>
          <p:nvPr/>
        </p:nvSpPr>
        <p:spPr>
          <a:xfrm>
            <a:off x="5986819" y="2531761"/>
            <a:ext cx="363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66EBB-C5B1-4635-8237-4BA1E8280E33}"/>
              </a:ext>
            </a:extLst>
          </p:cNvPr>
          <p:cNvSpPr txBox="1"/>
          <p:nvPr/>
        </p:nvSpPr>
        <p:spPr>
          <a:xfrm>
            <a:off x="7042245" y="3678072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http://oneapi.com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9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1C84-42EC-4F3D-8AEC-22FF7C7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24DB-29D3-425C-9FAC-A66513F06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Level Zero </a:t>
            </a:r>
            <a:r>
              <a:rPr lang="en-US" dirty="0" err="1"/>
              <a:t>Sysman</a:t>
            </a:r>
            <a:r>
              <a:rPr lang="en-US" dirty="0"/>
              <a:t> is tightly coupled to Level Zero Core:</a:t>
            </a:r>
          </a:p>
          <a:p>
            <a:pPr lvl="1"/>
            <a:r>
              <a:rPr lang="en-US" dirty="0"/>
              <a:t>Initialized with the same </a:t>
            </a:r>
            <a:r>
              <a:rPr lang="en-US" dirty="0" err="1"/>
              <a:t>zeInit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Enabled with an environment variable</a:t>
            </a:r>
          </a:p>
          <a:p>
            <a:pPr lvl="1"/>
            <a:r>
              <a:rPr lang="en-US" dirty="0"/>
              <a:t>Operates on the same device handles (albeit with a cast)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51C6-6E85-40C5-AAC0-262D7E94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9,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4FBF6-217E-4A82-9CA4-C68A2838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28A-A908-4880-88A3-A918E8B0FF0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599BF54-F330-45C6-A592-08A4687A8989}"/>
              </a:ext>
            </a:extLst>
          </p:cNvPr>
          <p:cNvSpPr/>
          <p:nvPr/>
        </p:nvSpPr>
        <p:spPr>
          <a:xfrm>
            <a:off x="6172198" y="1825626"/>
            <a:ext cx="5567806" cy="4039915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0" rtlCol="0" anchor="ctr"/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SETENV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"ZES_ENABLE_SYSMAN"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zeInit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/>
              <a:t>…</a:t>
            </a:r>
          </a:p>
          <a:p>
            <a:endParaRPr lang="en-US" sz="1100" dirty="0"/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"Device[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ze_device_properties_t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ZE_STRUCTURE_TYPE_DEVICE_PROPERTIES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zeDeviceGetProperties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deviceProps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zes_device_handle_t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zes_device_handle_t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CHECK_CALL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zesDeviceEnumMemoryModules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3851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AB54D9F6C5F34DB41AE07CC42B6219" ma:contentTypeVersion="13" ma:contentTypeDescription="Create a new document." ma:contentTypeScope="" ma:versionID="81f8236216734071cdc067c7ebec8418">
  <xsd:schema xmlns:xsd="http://www.w3.org/2001/XMLSchema" xmlns:xs="http://www.w3.org/2001/XMLSchema" xmlns:p="http://schemas.microsoft.com/office/2006/metadata/properties" xmlns:ns3="688cadad-9011-4d35-bfc1-987eed862c8c" xmlns:ns4="9e929100-3223-4ae4-94fa-8ceaa95fe906" targetNamespace="http://schemas.microsoft.com/office/2006/metadata/properties" ma:root="true" ma:fieldsID="79b5aafc683372f8c94470fd39ce475b" ns3:_="" ns4:_="">
    <xsd:import namespace="688cadad-9011-4d35-bfc1-987eed862c8c"/>
    <xsd:import namespace="9e929100-3223-4ae4-94fa-8ceaa95fe9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cadad-9011-4d35-bfc1-987eed862c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29100-3223-4ae4-94fa-8ceaa95fe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F738F6-B414-4AFB-926E-2423584166FD}">
  <ds:schemaRefs>
    <ds:schemaRef ds:uri="688cadad-9011-4d35-bfc1-987eed862c8c"/>
    <ds:schemaRef ds:uri="9e929100-3223-4ae4-94fa-8ceaa95fe9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CD59F0-281C-4679-9241-F0EC27D8621C}">
  <ds:schemaRefs>
    <ds:schemaRef ds:uri="688cadad-9011-4d35-bfc1-987eed862c8c"/>
    <ds:schemaRef ds:uri="9e929100-3223-4ae4-94fa-8ceaa95fe9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600E31-521D-45C2-BDC6-E69C3F44E0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13758</TotalTime>
  <Words>1300</Words>
  <Application>Microsoft Office PowerPoint</Application>
  <PresentationFormat>Widescreen</PresentationFormat>
  <Paragraphs>115</Paragraphs>
  <Slides>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Discussion Topic: Decoupling Level Zero Sysman from Core APIs</vt:lpstr>
      <vt:lpstr>Background</vt:lpstr>
      <vt:lpstr>Problem Statements</vt:lpstr>
      <vt:lpstr>Proposal</vt:lpstr>
      <vt:lpstr>Discussion Questions</vt:lpstr>
      <vt:lpstr>PowerPoint Presentation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oneAPI  Technical Advisory Board</dc:title>
  <dc:creator>Dubtsov, Roman S</dc:creator>
  <cp:keywords>CTPClassification=CTP_NT</cp:keywords>
  <cp:lastModifiedBy>Ashbaugh, Ben</cp:lastModifiedBy>
  <cp:revision>5</cp:revision>
  <dcterms:created xsi:type="dcterms:W3CDTF">2020-06-13T23:23:15Z</dcterms:created>
  <dcterms:modified xsi:type="dcterms:W3CDTF">2022-06-09T16:49:53Z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efae3dc8-266b-4d34-aa3e-02333650af0c</vt:lpwstr>
  </property>
  <property fmtid="{D5CDD505-2E9C-101B-9397-08002B2CF9AE}" pid="3" name="CTP_TimeStamp">
    <vt:lpwstr>2020-09-02 16:06:15Z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0x01010071AB54D9F6C5F34DB41AE07CC42B6219</vt:lpwstr>
  </property>
</Properties>
</file>