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67" r:id="rId13"/>
    <p:sldId id="274" r:id="rId14"/>
    <p:sldId id="275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703"/>
  </p:normalViewPr>
  <p:slideViewPr>
    <p:cSldViewPr snapToGrid="0" snapToObjects="1">
      <p:cViewPr varScale="1">
        <p:scale>
          <a:sx n="85" d="100"/>
          <a:sy n="85" d="100"/>
        </p:scale>
        <p:origin x="2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9F77-90DB-EF4A-8B93-80E63F7E638F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E1F0-B991-864E-99B2-64D14FA95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4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9F77-90DB-EF4A-8B93-80E63F7E638F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E1F0-B991-864E-99B2-64D14FA95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2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9F77-90DB-EF4A-8B93-80E63F7E638F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E1F0-B991-864E-99B2-64D14FA95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5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9F77-90DB-EF4A-8B93-80E63F7E638F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E1F0-B991-864E-99B2-64D14FA95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3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9F77-90DB-EF4A-8B93-80E63F7E638F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E1F0-B991-864E-99B2-64D14FA95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9F77-90DB-EF4A-8B93-80E63F7E638F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E1F0-B991-864E-99B2-64D14FA95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5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9F77-90DB-EF4A-8B93-80E63F7E638F}" type="datetimeFigureOut">
              <a:rPr lang="en-US" smtClean="0"/>
              <a:t>3/1/17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E1F0-B991-864E-99B2-64D14FA95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6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9F77-90DB-EF4A-8B93-80E63F7E638F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E1F0-B991-864E-99B2-64D14FA95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0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9F77-90DB-EF4A-8B93-80E63F7E638F}" type="datetimeFigureOut">
              <a:rPr lang="en-US" smtClean="0"/>
              <a:t>3/1/17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E1F0-B991-864E-99B2-64D14FA95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8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9F77-90DB-EF4A-8B93-80E63F7E638F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E1F0-B991-864E-99B2-64D14FA95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8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9F77-90DB-EF4A-8B93-80E63F7E638F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E1F0-B991-864E-99B2-64D14FA95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1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39F77-90DB-EF4A-8B93-80E63F7E638F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2E1F0-B991-864E-99B2-64D14FA95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2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uNMR</a:t>
            </a:r>
            <a:r>
              <a:rPr lang="en-US" dirty="0" smtClean="0"/>
              <a:t> firmware progress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 – Feb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21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CPMG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3124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0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52400"/>
            <a:ext cx="102616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8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0"/>
            <a:ext cx="10006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23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transmission problem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3975"/>
            <a:ext cx="6819900" cy="240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1038" y="3157538"/>
            <a:ext cx="2927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 patterns with </a:t>
            </a:r>
            <a:r>
              <a:rPr lang="en-US" dirty="0" err="1" smtClean="0"/>
              <a:t>fwrite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Fprintf</a:t>
            </a:r>
            <a:r>
              <a:rPr lang="en-US" dirty="0" smtClean="0"/>
              <a:t> does not transmit 10.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31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825500"/>
            <a:ext cx="6718300" cy="5207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69178" y="4143375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Sudden </a:t>
            </a:r>
            <a:r>
              <a:rPr lang="en-US" smtClean="0"/>
              <a:t>phase jump</a:t>
            </a:r>
          </a:p>
        </p:txBody>
      </p:sp>
    </p:spTree>
    <p:extLst>
      <p:ext uri="{BB962C8B-B14F-4D97-AF65-F5344CB8AC3E}">
        <p14:creationId xmlns:p14="http://schemas.microsoft.com/office/powerpoint/2010/main" val="1273977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testing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384300"/>
            <a:ext cx="96520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9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500 FIDs, with </a:t>
            </a:r>
            <a:r>
              <a:rPr lang="en-US" dirty="0" err="1" smtClean="0"/>
              <a:t>seq</a:t>
            </a:r>
            <a:r>
              <a:rPr lang="en-US" dirty="0" smtClean="0"/>
              <a:t> loading, LO uninterrupted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716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5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500 fids, LO uninterrupted, all others 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320800"/>
            <a:ext cx="97155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31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data as </a:t>
            </a:r>
            <a:r>
              <a:rPr lang="en-US" dirty="0" err="1" smtClean="0"/>
              <a:t>prev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35100"/>
            <a:ext cx="97536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6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PLL freq.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0" y="1422400"/>
            <a:ext cx="99187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5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8" y="1472640"/>
            <a:ext cx="10272712" cy="535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4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set </a:t>
            </a:r>
            <a:r>
              <a:rPr lang="en-US" dirty="0" err="1" smtClean="0"/>
              <a:t>freq</a:t>
            </a:r>
            <a:r>
              <a:rPr lang="en-US" dirty="0" smtClean="0"/>
              <a:t> 2f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358900"/>
            <a:ext cx="98679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9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set </a:t>
            </a:r>
            <a:r>
              <a:rPr lang="en-US" dirty="0" err="1" smtClean="0"/>
              <a:t>freq</a:t>
            </a:r>
            <a:r>
              <a:rPr lang="en-US" dirty="0" smtClean="0"/>
              <a:t> 2f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1346200"/>
            <a:ext cx="98298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65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response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Inject RF pulse through the tuning coil (weak coupling to tank circuit)</a:t>
            </a:r>
          </a:p>
          <a:p>
            <a:endParaRPr lang="en-US" dirty="0"/>
          </a:p>
          <a:p>
            <a:r>
              <a:rPr lang="en-US" dirty="0" smtClean="0"/>
              <a:t>Pulse </a:t>
            </a:r>
            <a:r>
              <a:rPr lang="en-US" dirty="0" err="1" smtClean="0"/>
              <a:t>seq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 smtClean="0"/>
              <a:t>200 us </a:t>
            </a:r>
            <a:r>
              <a:rPr lang="mr-IN" dirty="0" smtClean="0"/>
              <a:t>–</a:t>
            </a:r>
            <a:r>
              <a:rPr lang="en-US" dirty="0" smtClean="0"/>
              <a:t> RF pulse (300 us) </a:t>
            </a:r>
            <a:r>
              <a:rPr lang="mr-IN" dirty="0" smtClean="0"/>
              <a:t>–</a:t>
            </a:r>
            <a:r>
              <a:rPr lang="en-US" dirty="0" smtClean="0"/>
              <a:t> wait time 100ms</a:t>
            </a:r>
          </a:p>
          <a:p>
            <a:pPr lvl="1"/>
            <a:endParaRPr lang="en-US" dirty="0"/>
          </a:p>
          <a:p>
            <a:r>
              <a:rPr lang="en-US" dirty="0" smtClean="0"/>
              <a:t>Detect from the beginning, obtain RF pulse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03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18" y="0"/>
            <a:ext cx="7710928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9370" y="4886793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Phase of RF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798819"/>
            <a:ext cx="261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Detect signal during pulse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49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0"/>
            <a:ext cx="10736595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9862" y="3244334"/>
            <a:ext cx="3820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See phase jump in sync with NMR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71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Jump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984" y="1524000"/>
            <a:ext cx="7114032" cy="5334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306518" y="1918741"/>
            <a:ext cx="0" cy="46619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6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Freq</a:t>
            </a:r>
            <a:r>
              <a:rPr lang="en-US" dirty="0" smtClean="0"/>
              <a:t> issue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1904082"/>
            <a:ext cx="5946559" cy="4496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933" y="1904082"/>
            <a:ext cx="5818616" cy="449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5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863600"/>
            <a:ext cx="6311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3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36" y="365124"/>
            <a:ext cx="9078642" cy="632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0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T90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12" y="1919288"/>
            <a:ext cx="4381500" cy="4089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9" y="1931988"/>
            <a:ext cx="43307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5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4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125</Words>
  <Application>Microsoft Macintosh PowerPoint</Application>
  <PresentationFormat>Widescreen</PresentationFormat>
  <Paragraphs>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Calibri Light</vt:lpstr>
      <vt:lpstr>Mangal</vt:lpstr>
      <vt:lpstr>Arial</vt:lpstr>
      <vt:lpstr>Office Theme</vt:lpstr>
      <vt:lpstr>uNMR firmware progress</vt:lpstr>
      <vt:lpstr>FID</vt:lpstr>
      <vt:lpstr>Freq issue</vt:lpstr>
      <vt:lpstr>Tuning</vt:lpstr>
      <vt:lpstr>PowerPoint Presentation</vt:lpstr>
      <vt:lpstr>T90</vt:lpstr>
      <vt:lpstr>PowerPoint Presentation</vt:lpstr>
      <vt:lpstr>PowerPoint Presentation</vt:lpstr>
      <vt:lpstr>PowerPoint Presentation</vt:lpstr>
      <vt:lpstr>CPMG</vt:lpstr>
      <vt:lpstr>PowerPoint Presentation</vt:lpstr>
      <vt:lpstr>PowerPoint Presentation</vt:lpstr>
      <vt:lpstr>Serial transmission problem</vt:lpstr>
      <vt:lpstr>PowerPoint Presentation</vt:lpstr>
      <vt:lpstr>Phase testing</vt:lpstr>
      <vt:lpstr>500 FIDs, with seq loading, LO uninterrupted</vt:lpstr>
      <vt:lpstr>500 fids, LO uninterrupted, all others ON</vt:lpstr>
      <vt:lpstr>Same data as prev</vt:lpstr>
      <vt:lpstr>Set PLL freq.</vt:lpstr>
      <vt:lpstr>With set freq 2f</vt:lpstr>
      <vt:lpstr>No set freq 2f</vt:lpstr>
      <vt:lpstr>Circuit response measurement</vt:lpstr>
      <vt:lpstr>PowerPoint Presentation</vt:lpstr>
      <vt:lpstr>PowerPoint Presentation</vt:lpstr>
      <vt:lpstr>Phase Jump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uNMR firmware progress</dc:title>
  <dc:creator>Microsoft Office User</dc:creator>
  <cp:lastModifiedBy>Yiqiao Song</cp:lastModifiedBy>
  <cp:revision>29</cp:revision>
  <dcterms:created xsi:type="dcterms:W3CDTF">2017-02-10T16:41:21Z</dcterms:created>
  <dcterms:modified xsi:type="dcterms:W3CDTF">2017-03-01T20:00:11Z</dcterms:modified>
</cp:coreProperties>
</file>