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5" r:id="rId10"/>
    <p:sldId id="277" r:id="rId11"/>
    <p:sldId id="267" r:id="rId12"/>
    <p:sldId id="273" r:id="rId13"/>
    <p:sldId id="268" r:id="rId14"/>
    <p:sldId id="274" r:id="rId15"/>
    <p:sldId id="269" r:id="rId16"/>
    <p:sldId id="278" r:id="rId17"/>
    <p:sldId id="271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Thị Tứ Thi" initials="PTTT" lastIdx="2" clrIdx="0">
    <p:extLst>
      <p:ext uri="{19B8F6BF-5375-455C-9EA6-DF929625EA0E}">
        <p15:presenceInfo xmlns:p15="http://schemas.microsoft.com/office/powerpoint/2012/main" userId="S::18086141.thi@student.iuh.edu.vn::9d572473-ddb0-411c-b94f-39456af4d0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ơn Trần" userId="591e2dfcff0115cf" providerId="LiveId" clId="{0BB9BD82-A2B4-4E5F-842F-2AE7C5B6B269}"/>
    <pc:docChg chg="undo redo custSel addSld delSld modSld sldOrd">
      <pc:chgData name="Sơn Trần" userId="591e2dfcff0115cf" providerId="LiveId" clId="{0BB9BD82-A2B4-4E5F-842F-2AE7C5B6B269}" dt="2021-11-02T01:35:48.400" v="1536"/>
      <pc:docMkLst>
        <pc:docMk/>
      </pc:docMkLst>
      <pc:sldChg chg="modSp mod">
        <pc:chgData name="Sơn Trần" userId="591e2dfcff0115cf" providerId="LiveId" clId="{0BB9BD82-A2B4-4E5F-842F-2AE7C5B6B269}" dt="2021-11-02T00:59:41.702" v="134" actId="20577"/>
        <pc:sldMkLst>
          <pc:docMk/>
          <pc:sldMk cId="393248152" sldId="256"/>
        </pc:sldMkLst>
        <pc:spChg chg="mod">
          <ac:chgData name="Sơn Trần" userId="591e2dfcff0115cf" providerId="LiveId" clId="{0BB9BD82-A2B4-4E5F-842F-2AE7C5B6B269}" dt="2021-11-02T00:59:41.702" v="134" actId="20577"/>
          <ac:spMkLst>
            <pc:docMk/>
            <pc:sldMk cId="393248152" sldId="256"/>
            <ac:spMk id="29" creationId="{C533A863-E915-4683-97E7-A93554CF04E3}"/>
          </ac:spMkLst>
        </pc:spChg>
      </pc:sldChg>
      <pc:sldChg chg="del">
        <pc:chgData name="Sơn Trần" userId="591e2dfcff0115cf" providerId="LiveId" clId="{0BB9BD82-A2B4-4E5F-842F-2AE7C5B6B269}" dt="2021-11-02T01:14:24.344" v="1203" actId="47"/>
        <pc:sldMkLst>
          <pc:docMk/>
          <pc:sldMk cId="2270952696" sldId="261"/>
        </pc:sldMkLst>
      </pc:sldChg>
      <pc:sldChg chg="addSp delSp modSp mod">
        <pc:chgData name="Sơn Trần" userId="591e2dfcff0115cf" providerId="LiveId" clId="{0BB9BD82-A2B4-4E5F-842F-2AE7C5B6B269}" dt="2021-11-02T01:08:46.368" v="698" actId="20577"/>
        <pc:sldMkLst>
          <pc:docMk/>
          <pc:sldMk cId="1359676362" sldId="262"/>
        </pc:sldMkLst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2" creationId="{046FAE58-41C4-4876-8272-ACB1E51B0FF3}"/>
          </ac:spMkLst>
        </pc:spChg>
        <pc:spChg chg="mod">
          <ac:chgData name="Sơn Trần" userId="591e2dfcff0115cf" providerId="LiveId" clId="{0BB9BD82-A2B4-4E5F-842F-2AE7C5B6B269}" dt="2021-11-02T01:08:27.655" v="686" actId="14100"/>
          <ac:spMkLst>
            <pc:docMk/>
            <pc:sldMk cId="1359676362" sldId="262"/>
            <ac:spMk id="3" creationId="{1190E8D8-536E-4F7C-A849-D5BAF118FB03}"/>
          </ac:spMkLst>
        </pc:spChg>
        <pc:spChg chg="add del mod">
          <ac:chgData name="Sơn Trần" userId="591e2dfcff0115cf" providerId="LiveId" clId="{0BB9BD82-A2B4-4E5F-842F-2AE7C5B6B269}" dt="2021-11-02T01:02:33.412" v="144"/>
          <ac:spMkLst>
            <pc:docMk/>
            <pc:sldMk cId="1359676362" sldId="262"/>
            <ac:spMk id="4" creationId="{9F1E9F92-05BA-4C9B-B4FC-D84816CC65A1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5" creationId="{A57C5C09-7E9A-4228-BF5A-3707646302FD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6" creationId="{BEBF2620-D223-4B4F-8ED9-054B11F8E59D}"/>
          </ac:spMkLst>
        </pc:spChg>
        <pc:spChg chg="add mod">
          <ac:chgData name="Sơn Trần" userId="591e2dfcff0115cf" providerId="LiveId" clId="{0BB9BD82-A2B4-4E5F-842F-2AE7C5B6B269}" dt="2021-11-02T01:08:30.354" v="687" actId="14100"/>
          <ac:spMkLst>
            <pc:docMk/>
            <pc:sldMk cId="1359676362" sldId="262"/>
            <ac:spMk id="9" creationId="{9C9B37B1-636D-40C6-BC98-9E3308213790}"/>
          </ac:spMkLst>
        </pc:spChg>
        <pc:spChg chg="add mod">
          <ac:chgData name="Sơn Trần" userId="591e2dfcff0115cf" providerId="LiveId" clId="{0BB9BD82-A2B4-4E5F-842F-2AE7C5B6B269}" dt="2021-11-02T01:08:46.368" v="698" actId="20577"/>
          <ac:spMkLst>
            <pc:docMk/>
            <pc:sldMk cId="1359676362" sldId="262"/>
            <ac:spMk id="10" creationId="{0C77D70B-4D64-4AA0-B8C5-3CF05692FEF4}"/>
          </ac:spMkLst>
        </pc:spChg>
        <pc:spChg chg="mod">
          <ac:chgData name="Sơn Trần" userId="591e2dfcff0115cf" providerId="LiveId" clId="{0BB9BD82-A2B4-4E5F-842F-2AE7C5B6B269}" dt="2021-11-02T01:06:57.299" v="676" actId="5793"/>
          <ac:spMkLst>
            <pc:docMk/>
            <pc:sldMk cId="1359676362" sldId="262"/>
            <ac:spMk id="13" creationId="{28D278C0-6AFA-4375-A9A5-0298B6F81FFD}"/>
          </ac:spMkLst>
        </pc:spChg>
        <pc:grpChg chg="add del mod">
          <ac:chgData name="Sơn Trần" userId="591e2dfcff0115cf" providerId="LiveId" clId="{0BB9BD82-A2B4-4E5F-842F-2AE7C5B6B269}" dt="2021-11-02T01:07:37.750" v="682" actId="478"/>
          <ac:grpSpMkLst>
            <pc:docMk/>
            <pc:sldMk cId="1359676362" sldId="262"/>
            <ac:grpSpMk id="11" creationId="{FBAEE18B-14ED-4BDB-872B-4F37FF30FFBC}"/>
          </ac:grpSpMkLst>
        </pc:grpChg>
        <pc:graphicFrameChg chg="add del mod modGraphic">
          <ac:chgData name="Sơn Trần" userId="591e2dfcff0115cf" providerId="LiveId" clId="{0BB9BD82-A2B4-4E5F-842F-2AE7C5B6B269}" dt="2021-11-02T01:05:00.640" v="534" actId="478"/>
          <ac:graphicFrameMkLst>
            <pc:docMk/>
            <pc:sldMk cId="1359676362" sldId="262"/>
            <ac:graphicFrameMk id="8" creationId="{EBABC45D-6B3F-48EE-89CA-0DE9F5A453E4}"/>
          </ac:graphicFrameMkLst>
        </pc:graphicFrameChg>
        <pc:picChg chg="add del mod">
          <ac:chgData name="Sơn Trần" userId="591e2dfcff0115cf" providerId="LiveId" clId="{0BB9BD82-A2B4-4E5F-842F-2AE7C5B6B269}" dt="2021-11-02T01:01:55.145" v="140" actId="478"/>
          <ac:picMkLst>
            <pc:docMk/>
            <pc:sldMk cId="1359676362" sldId="262"/>
            <ac:picMk id="7" creationId="{478EC19A-07F4-4988-82D0-D7C05C4C9370}"/>
          </ac:picMkLst>
        </pc:picChg>
        <pc:picChg chg="mod">
          <ac:chgData name="Sơn Trần" userId="591e2dfcff0115cf" providerId="LiveId" clId="{0BB9BD82-A2B4-4E5F-842F-2AE7C5B6B269}" dt="2021-11-02T01:06:43.540" v="643"/>
          <ac:picMkLst>
            <pc:docMk/>
            <pc:sldMk cId="1359676362" sldId="262"/>
            <ac:picMk id="12" creationId="{FEEE72BD-4A84-4C88-B648-28E3CB89EA73}"/>
          </ac:picMkLst>
        </pc:picChg>
        <pc:picChg chg="add mod">
          <ac:chgData name="Sơn Trần" userId="591e2dfcff0115cf" providerId="LiveId" clId="{0BB9BD82-A2B4-4E5F-842F-2AE7C5B6B269}" dt="2021-11-02T01:08:25.291" v="685" actId="255"/>
          <ac:picMkLst>
            <pc:docMk/>
            <pc:sldMk cId="1359676362" sldId="262"/>
            <ac:picMk id="1026" creationId="{E7776581-B797-458E-90B3-8665E51372B7}"/>
          </ac:picMkLst>
        </pc:picChg>
      </pc:sldChg>
      <pc:sldChg chg="addSp delSp modSp mod">
        <pc:chgData name="Sơn Trần" userId="591e2dfcff0115cf" providerId="LiveId" clId="{0BB9BD82-A2B4-4E5F-842F-2AE7C5B6B269}" dt="2021-11-02T01:13:28.341" v="1202" actId="1076"/>
        <pc:sldMkLst>
          <pc:docMk/>
          <pc:sldMk cId="2764480621" sldId="263"/>
        </pc:sldMkLst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8" creationId="{5A311FAE-44D9-456F-8C5C-15E2298ECCF7}"/>
          </ac:spMkLst>
        </pc:spChg>
        <pc:spChg chg="add del">
          <ac:chgData name="Sơn Trần" userId="591e2dfcff0115cf" providerId="LiveId" clId="{0BB9BD82-A2B4-4E5F-842F-2AE7C5B6B269}" dt="2021-11-02T01:11:09.788" v="827" actId="11529"/>
          <ac:spMkLst>
            <pc:docMk/>
            <pc:sldMk cId="2764480621" sldId="263"/>
            <ac:spMk id="9" creationId="{5B6C85B7-A47B-4F13-98F9-23E5F253040D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0" creationId="{66A742D1-1DEE-498B-B6E6-5CA405E422C7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1" creationId="{ED9DD316-5D6D-4C5D-B600-7D948BBC4221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2" creationId="{D1D09233-AFB2-45A7-8110-97C5AE1BA9A6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3" creationId="{7A3C6919-340E-4A3F-A273-E8A17E3AFF37}"/>
          </ac:spMkLst>
        </pc:spChg>
        <pc:graphicFrameChg chg="add del mod modGraphic">
          <ac:chgData name="Sơn Trần" userId="591e2dfcff0115cf" providerId="LiveId" clId="{0BB9BD82-A2B4-4E5F-842F-2AE7C5B6B269}" dt="2021-11-02T01:02:48.855" v="149"/>
          <ac:graphicFrameMkLst>
            <pc:docMk/>
            <pc:sldMk cId="2764480621" sldId="263"/>
            <ac:graphicFrameMk id="7" creationId="{E38D6C5A-42D1-4A29-A4A3-9A7443C7F064}"/>
          </ac:graphicFrameMkLst>
        </pc:graphicFrameChg>
        <pc:picChg chg="add mod">
          <ac:chgData name="Sơn Trần" userId="591e2dfcff0115cf" providerId="LiveId" clId="{0BB9BD82-A2B4-4E5F-842F-2AE7C5B6B269}" dt="2021-11-02T01:13:28.341" v="1202" actId="1076"/>
          <ac:picMkLst>
            <pc:docMk/>
            <pc:sldMk cId="2764480621" sldId="263"/>
            <ac:picMk id="2050" creationId="{D40928B7-C6C3-4445-99B0-650A67C9E008}"/>
          </ac:picMkLst>
        </pc:picChg>
      </pc:sldChg>
      <pc:sldChg chg="modSp del mod">
        <pc:chgData name="Sơn Trần" userId="591e2dfcff0115cf" providerId="LiveId" clId="{0BB9BD82-A2B4-4E5F-842F-2AE7C5B6B269}" dt="2021-11-02T01:18:33.333" v="1222" actId="47"/>
        <pc:sldMkLst>
          <pc:docMk/>
          <pc:sldMk cId="568689576" sldId="266"/>
        </pc:sldMkLst>
        <pc:graphicFrameChg chg="modGraphic">
          <ac:chgData name="Sơn Trần" userId="591e2dfcff0115cf" providerId="LiveId" clId="{0BB9BD82-A2B4-4E5F-842F-2AE7C5B6B269}" dt="2021-11-02T01:14:53.213" v="1204" actId="255"/>
          <ac:graphicFrameMkLst>
            <pc:docMk/>
            <pc:sldMk cId="568689576" sldId="266"/>
            <ac:graphicFrameMk id="4" creationId="{0139FDC1-41FB-4FBD-AE85-DFA1E387C3C0}"/>
          </ac:graphicFrameMkLst>
        </pc:graphicFrameChg>
      </pc:sldChg>
      <pc:sldChg chg="addSp delSp modSp mod">
        <pc:chgData name="Sơn Trần" userId="591e2dfcff0115cf" providerId="LiveId" clId="{0BB9BD82-A2B4-4E5F-842F-2AE7C5B6B269}" dt="2021-11-02T01:25:06.960" v="1292" actId="1076"/>
        <pc:sldMkLst>
          <pc:docMk/>
          <pc:sldMk cId="152636062" sldId="267"/>
        </pc:sldMkLst>
        <pc:spChg chg="add">
          <ac:chgData name="Sơn Trần" userId="591e2dfcff0115cf" providerId="LiveId" clId="{0BB9BD82-A2B4-4E5F-842F-2AE7C5B6B269}" dt="2021-11-02T01:22:40.141" v="1275"/>
          <ac:spMkLst>
            <pc:docMk/>
            <pc:sldMk cId="152636062" sldId="267"/>
            <ac:spMk id="6" creationId="{1886D6F0-E53A-447F-B9D4-569F09DC2243}"/>
          </ac:spMkLst>
        </pc:spChg>
        <pc:spChg chg="add mod">
          <ac:chgData name="Sơn Trần" userId="591e2dfcff0115cf" providerId="LiveId" clId="{0BB9BD82-A2B4-4E5F-842F-2AE7C5B6B269}" dt="2021-11-02T01:22:45.995" v="1276"/>
          <ac:spMkLst>
            <pc:docMk/>
            <pc:sldMk cId="152636062" sldId="267"/>
            <ac:spMk id="7" creationId="{543D69D2-6A89-400D-8721-5DAF71AA92EE}"/>
          </ac:spMkLst>
        </pc:spChg>
        <pc:spChg chg="add del mod">
          <ac:chgData name="Sơn Trần" userId="591e2dfcff0115cf" providerId="LiveId" clId="{0BB9BD82-A2B4-4E5F-842F-2AE7C5B6B269}" dt="2021-11-02T01:24:58.757" v="1290" actId="478"/>
          <ac:spMkLst>
            <pc:docMk/>
            <pc:sldMk cId="152636062" sldId="267"/>
            <ac:spMk id="10" creationId="{78188996-6ECE-46C1-A84E-C96854CA26AA}"/>
          </ac:spMkLst>
        </pc:spChg>
        <pc:spChg chg="mod">
          <ac:chgData name="Sơn Trần" userId="591e2dfcff0115cf" providerId="LiveId" clId="{0BB9BD82-A2B4-4E5F-842F-2AE7C5B6B269}" dt="2021-11-02T01:24:01.967" v="1281" actId="1076"/>
          <ac:spMkLst>
            <pc:docMk/>
            <pc:sldMk cId="152636062" sldId="267"/>
            <ac:spMk id="12" creationId="{B9C735CF-CD2C-436F-BBD2-9FCA8DA3E851}"/>
          </ac:spMkLst>
        </pc:spChg>
        <pc:picChg chg="add del mod">
          <ac:chgData name="Sơn Trần" userId="591e2dfcff0115cf" providerId="LiveId" clId="{0BB9BD82-A2B4-4E5F-842F-2AE7C5B6B269}" dt="2021-11-02T01:24:42.048" v="1288" actId="478"/>
          <ac:picMkLst>
            <pc:docMk/>
            <pc:sldMk cId="152636062" sldId="267"/>
            <ac:picMk id="9" creationId="{B9FAA352-93B5-4EF7-AD5C-677333C5CFD4}"/>
          </ac:picMkLst>
        </pc:picChg>
        <pc:picChg chg="add mod">
          <ac:chgData name="Sơn Trần" userId="591e2dfcff0115cf" providerId="LiveId" clId="{0BB9BD82-A2B4-4E5F-842F-2AE7C5B6B269}" dt="2021-11-02T01:25:06.960" v="1292" actId="1076"/>
          <ac:picMkLst>
            <pc:docMk/>
            <pc:sldMk cId="152636062" sldId="267"/>
            <ac:picMk id="14" creationId="{93798B28-7D77-4CB4-9D46-6438F0365AEA}"/>
          </ac:picMkLst>
        </pc:picChg>
      </pc:sldChg>
      <pc:sldChg chg="addSp delSp modSp mod">
        <pc:chgData name="Sơn Trần" userId="591e2dfcff0115cf" providerId="LiveId" clId="{0BB9BD82-A2B4-4E5F-842F-2AE7C5B6B269}" dt="2021-11-02T01:26:23.721" v="1298" actId="14100"/>
        <pc:sldMkLst>
          <pc:docMk/>
          <pc:sldMk cId="515282362" sldId="268"/>
        </pc:sldMkLst>
        <pc:picChg chg="mod">
          <ac:chgData name="Sơn Trần" userId="591e2dfcff0115cf" providerId="LiveId" clId="{0BB9BD82-A2B4-4E5F-842F-2AE7C5B6B269}" dt="2021-11-02T01:26:23.721" v="1298" actId="14100"/>
          <ac:picMkLst>
            <pc:docMk/>
            <pc:sldMk cId="515282362" sldId="268"/>
            <ac:picMk id="8" creationId="{C7F6EAEC-3967-4285-BA96-B287F0B7CF5B}"/>
          </ac:picMkLst>
        </pc:picChg>
        <pc:picChg chg="add del mod">
          <ac:chgData name="Sơn Trần" userId="591e2dfcff0115cf" providerId="LiveId" clId="{0BB9BD82-A2B4-4E5F-842F-2AE7C5B6B269}" dt="2021-11-02T01:26:17.872" v="1296" actId="478"/>
          <ac:picMkLst>
            <pc:docMk/>
            <pc:sldMk cId="515282362" sldId="268"/>
            <ac:picMk id="9" creationId="{643040C0-3123-46E3-9176-DD50DE604CF6}"/>
          </ac:picMkLst>
        </pc:picChg>
      </pc:sldChg>
      <pc:sldChg chg="ord">
        <pc:chgData name="Sơn Trần" userId="591e2dfcff0115cf" providerId="LiveId" clId="{0BB9BD82-A2B4-4E5F-842F-2AE7C5B6B269}" dt="2021-11-02T01:35:48.400" v="1536"/>
        <pc:sldMkLst>
          <pc:docMk/>
          <pc:sldMk cId="3534707094" sldId="269"/>
        </pc:sldMkLst>
      </pc:sldChg>
      <pc:sldChg chg="addSp modSp mod">
        <pc:chgData name="Sơn Trần" userId="591e2dfcff0115cf" providerId="LiveId" clId="{0BB9BD82-A2B4-4E5F-842F-2AE7C5B6B269}" dt="2021-11-02T01:29:40.693" v="1370" actId="1076"/>
        <pc:sldMkLst>
          <pc:docMk/>
          <pc:sldMk cId="1682014255" sldId="271"/>
        </pc:sldMkLst>
        <pc:spChg chg="add mod">
          <ac:chgData name="Sơn Trần" userId="591e2dfcff0115cf" providerId="LiveId" clId="{0BB9BD82-A2B4-4E5F-842F-2AE7C5B6B269}" dt="2021-11-02T01:29:40.693" v="1370" actId="1076"/>
          <ac:spMkLst>
            <pc:docMk/>
            <pc:sldMk cId="1682014255" sldId="271"/>
            <ac:spMk id="8" creationId="{AA2FF00F-44DE-41C8-9497-40CB8D5A227F}"/>
          </ac:spMkLst>
        </pc:spChg>
        <pc:picChg chg="add mod">
          <ac:chgData name="Sơn Trần" userId="591e2dfcff0115cf" providerId="LiveId" clId="{0BB9BD82-A2B4-4E5F-842F-2AE7C5B6B269}" dt="2021-11-02T01:29:27.847" v="1368" actId="1076"/>
          <ac:picMkLst>
            <pc:docMk/>
            <pc:sldMk cId="1682014255" sldId="271"/>
            <ac:picMk id="7" creationId="{3FEA9A7C-138A-4ACB-96F1-0ACA48CD5EFA}"/>
          </ac:picMkLst>
        </pc:picChg>
      </pc:sldChg>
      <pc:sldChg chg="addSp modSp mod">
        <pc:chgData name="Sơn Trần" userId="591e2dfcff0115cf" providerId="LiveId" clId="{0BB9BD82-A2B4-4E5F-842F-2AE7C5B6B269}" dt="2021-11-02T01:25:49.773" v="1294" actId="1076"/>
        <pc:sldMkLst>
          <pc:docMk/>
          <pc:sldMk cId="2546221097" sldId="273"/>
        </pc:sldMkLst>
        <pc:picChg chg="add mod">
          <ac:chgData name="Sơn Trần" userId="591e2dfcff0115cf" providerId="LiveId" clId="{0BB9BD82-A2B4-4E5F-842F-2AE7C5B6B269}" dt="2021-11-02T01:25:49.773" v="1294" actId="1076"/>
          <ac:picMkLst>
            <pc:docMk/>
            <pc:sldMk cId="2546221097" sldId="273"/>
            <ac:picMk id="5" creationId="{13E15B83-E5A5-4D7C-BDCA-4106E6C94C0B}"/>
          </ac:picMkLst>
        </pc:picChg>
      </pc:sldChg>
      <pc:sldChg chg="modSp mod">
        <pc:chgData name="Sơn Trần" userId="591e2dfcff0115cf" providerId="LiveId" clId="{0BB9BD82-A2B4-4E5F-842F-2AE7C5B6B269}" dt="2021-11-02T01:17:27.518" v="1221" actId="14734"/>
        <pc:sldMkLst>
          <pc:docMk/>
          <pc:sldMk cId="91946899" sldId="275"/>
        </pc:sldMkLst>
        <pc:spChg chg="mod">
          <ac:chgData name="Sơn Trần" userId="591e2dfcff0115cf" providerId="LiveId" clId="{0BB9BD82-A2B4-4E5F-842F-2AE7C5B6B269}" dt="2021-11-02T01:15:44.400" v="1212" actId="255"/>
          <ac:spMkLst>
            <pc:docMk/>
            <pc:sldMk cId="91946899" sldId="275"/>
            <ac:spMk id="6" creationId="{FB5F383F-043E-430B-AB62-D66B4C0D11D4}"/>
          </ac:spMkLst>
        </pc:spChg>
        <pc:graphicFrameChg chg="mod modGraphic">
          <ac:chgData name="Sơn Trần" userId="591e2dfcff0115cf" providerId="LiveId" clId="{0BB9BD82-A2B4-4E5F-842F-2AE7C5B6B269}" dt="2021-11-02T01:17:27.518" v="1221" actId="14734"/>
          <ac:graphicFrameMkLst>
            <pc:docMk/>
            <pc:sldMk cId="91946899" sldId="275"/>
            <ac:graphicFrameMk id="2" creationId="{5E485D33-3551-4161-AEF5-CE1F171EA57B}"/>
          </ac:graphicFrameMkLst>
        </pc:graphicFrameChg>
      </pc:sldChg>
      <pc:sldChg chg="addSp modSp mod">
        <pc:chgData name="Sơn Trần" userId="591e2dfcff0115cf" providerId="LiveId" clId="{0BB9BD82-A2B4-4E5F-842F-2AE7C5B6B269}" dt="2021-11-02T01:21:44.088" v="1274" actId="207"/>
        <pc:sldMkLst>
          <pc:docMk/>
          <pc:sldMk cId="2497981720" sldId="277"/>
        </pc:sldMkLst>
        <pc:spChg chg="mod">
          <ac:chgData name="Sơn Trần" userId="591e2dfcff0115cf" providerId="LiveId" clId="{0BB9BD82-A2B4-4E5F-842F-2AE7C5B6B269}" dt="2021-11-02T01:21:04.805" v="1265" actId="1076"/>
          <ac:spMkLst>
            <pc:docMk/>
            <pc:sldMk cId="2497981720" sldId="277"/>
            <ac:spMk id="9" creationId="{C107BDAB-A280-4652-8541-C45D0672AFD8}"/>
          </ac:spMkLst>
        </pc:spChg>
        <pc:graphicFrameChg chg="add mod modGraphic">
          <ac:chgData name="Sơn Trần" userId="591e2dfcff0115cf" providerId="LiveId" clId="{0BB9BD82-A2B4-4E5F-842F-2AE7C5B6B269}" dt="2021-11-02T01:21:20.859" v="1267" actId="14100"/>
          <ac:graphicFrameMkLst>
            <pc:docMk/>
            <pc:sldMk cId="2497981720" sldId="277"/>
            <ac:graphicFrameMk id="4" creationId="{8D7328BC-9AE5-4EF3-AB8B-38068641A781}"/>
          </ac:graphicFrameMkLst>
        </pc:graphicFrameChg>
        <pc:graphicFrameChg chg="mod modGraphic">
          <ac:chgData name="Sơn Trần" userId="591e2dfcff0115cf" providerId="LiveId" clId="{0BB9BD82-A2B4-4E5F-842F-2AE7C5B6B269}" dt="2021-11-02T01:21:44.088" v="1274" actId="207"/>
          <ac:graphicFrameMkLst>
            <pc:docMk/>
            <pc:sldMk cId="2497981720" sldId="277"/>
            <ac:graphicFrameMk id="7" creationId="{AFA02B25-7779-4541-BFF7-2B60158D8043}"/>
          </ac:graphicFrameMkLst>
        </pc:graphicFrameChg>
      </pc:sldChg>
      <pc:sldChg chg="new del">
        <pc:chgData name="Sơn Trần" userId="591e2dfcff0115cf" providerId="LiveId" clId="{0BB9BD82-A2B4-4E5F-842F-2AE7C5B6B269}" dt="2021-11-02T01:30:04.137" v="1372" actId="47"/>
        <pc:sldMkLst>
          <pc:docMk/>
          <pc:sldMk cId="821641596" sldId="278"/>
        </pc:sldMkLst>
      </pc:sldChg>
      <pc:sldChg chg="add del">
        <pc:chgData name="Sơn Trần" userId="591e2dfcff0115cf" providerId="LiveId" clId="{0BB9BD82-A2B4-4E5F-842F-2AE7C5B6B269}" dt="2021-11-02T01:20:54.637" v="1263" actId="47"/>
        <pc:sldMkLst>
          <pc:docMk/>
          <pc:sldMk cId="1127881267" sldId="278"/>
        </pc:sldMkLst>
      </pc:sldChg>
      <pc:sldChg chg="addSp delSp modSp add mod ord">
        <pc:chgData name="Sơn Trần" userId="591e2dfcff0115cf" providerId="LiveId" clId="{0BB9BD82-A2B4-4E5F-842F-2AE7C5B6B269}" dt="2021-11-02T01:33:38.246" v="1449" actId="1076"/>
        <pc:sldMkLst>
          <pc:docMk/>
          <pc:sldMk cId="2698738429" sldId="278"/>
        </pc:sldMkLst>
        <pc:spChg chg="del">
          <ac:chgData name="Sơn Trần" userId="591e2dfcff0115cf" providerId="LiveId" clId="{0BB9BD82-A2B4-4E5F-842F-2AE7C5B6B269}" dt="2021-11-02T01:30:22.029" v="1377" actId="478"/>
          <ac:spMkLst>
            <pc:docMk/>
            <pc:sldMk cId="2698738429" sldId="278"/>
            <ac:spMk id="8" creationId="{AA2FF00F-44DE-41C8-9497-40CB8D5A227F}"/>
          </ac:spMkLst>
        </pc:spChg>
        <pc:spChg chg="add mod">
          <ac:chgData name="Sơn Trần" userId="591e2dfcff0115cf" providerId="LiveId" clId="{0BB9BD82-A2B4-4E5F-842F-2AE7C5B6B269}" dt="2021-11-02T01:33:14.374" v="1442" actId="1076"/>
          <ac:spMkLst>
            <pc:docMk/>
            <pc:sldMk cId="2698738429" sldId="278"/>
            <ac:spMk id="10" creationId="{FB2FAF57-011D-4CEF-92C6-83A822014D1F}"/>
          </ac:spMkLst>
        </pc:spChg>
        <pc:spChg chg="add mod">
          <ac:chgData name="Sơn Trần" userId="591e2dfcff0115cf" providerId="LiveId" clId="{0BB9BD82-A2B4-4E5F-842F-2AE7C5B6B269}" dt="2021-11-02T01:33:38.246" v="1449" actId="1076"/>
          <ac:spMkLst>
            <pc:docMk/>
            <pc:sldMk cId="2698738429" sldId="278"/>
            <ac:spMk id="14" creationId="{D3F925E4-334B-4F89-A760-CE4E918A53A1}"/>
          </ac:spMkLst>
        </pc:spChg>
        <pc:picChg chg="del">
          <ac:chgData name="Sơn Trần" userId="591e2dfcff0115cf" providerId="LiveId" clId="{0BB9BD82-A2B4-4E5F-842F-2AE7C5B6B269}" dt="2021-11-02T01:30:10.176" v="1374" actId="478"/>
          <ac:picMkLst>
            <pc:docMk/>
            <pc:sldMk cId="2698738429" sldId="278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3:11.806" v="1441" actId="1076"/>
          <ac:picMkLst>
            <pc:docMk/>
            <pc:sldMk cId="2698738429" sldId="278"/>
            <ac:picMk id="9" creationId="{F6E0F867-28B3-47FA-9298-BDECEEEA067B}"/>
          </ac:picMkLst>
        </pc:picChg>
        <pc:picChg chg="add mod">
          <ac:chgData name="Sơn Trần" userId="591e2dfcff0115cf" providerId="LiveId" clId="{0BB9BD82-A2B4-4E5F-842F-2AE7C5B6B269}" dt="2021-11-02T01:33:34.493" v="1448" actId="14100"/>
          <ac:picMkLst>
            <pc:docMk/>
            <pc:sldMk cId="2698738429" sldId="278"/>
            <ac:picMk id="12" creationId="{6206CD20-D3F3-4EB7-A55E-5343B75C7010}"/>
          </ac:picMkLst>
        </pc:picChg>
        <pc:picChg chg="add del mod">
          <ac:chgData name="Sơn Trần" userId="591e2dfcff0115cf" providerId="LiveId" clId="{0BB9BD82-A2B4-4E5F-842F-2AE7C5B6B269}" dt="2021-11-02T01:31:19.205" v="1395"/>
          <ac:picMkLst>
            <pc:docMk/>
            <pc:sldMk cId="2698738429" sldId="278"/>
            <ac:picMk id="13" creationId="{BA73D366-E9ED-4A43-9399-C425F1857362}"/>
          </ac:picMkLst>
        </pc:picChg>
        <pc:picChg chg="add del mod">
          <ac:chgData name="Sơn Trần" userId="591e2dfcff0115cf" providerId="LiveId" clId="{0BB9BD82-A2B4-4E5F-842F-2AE7C5B6B269}" dt="2021-11-02T01:33:04.001" v="1439" actId="478"/>
          <ac:picMkLst>
            <pc:docMk/>
            <pc:sldMk cId="2698738429" sldId="278"/>
            <ac:picMk id="16" creationId="{671486F7-03FA-44C6-A731-EFFB7CBD10D3}"/>
          </ac:picMkLst>
        </pc:picChg>
      </pc:sldChg>
      <pc:sldChg chg="addSp delSp modSp add mod">
        <pc:chgData name="Sơn Trần" userId="591e2dfcff0115cf" providerId="LiveId" clId="{0BB9BD82-A2B4-4E5F-842F-2AE7C5B6B269}" dt="2021-11-02T01:34:49.382" v="1534" actId="1076"/>
        <pc:sldMkLst>
          <pc:docMk/>
          <pc:sldMk cId="186932454" sldId="279"/>
        </pc:sldMkLst>
        <pc:spChg chg="mod">
          <ac:chgData name="Sơn Trần" userId="591e2dfcff0115cf" providerId="LiveId" clId="{0BB9BD82-A2B4-4E5F-842F-2AE7C5B6B269}" dt="2021-11-02T01:34:49.382" v="1534" actId="1076"/>
          <ac:spMkLst>
            <pc:docMk/>
            <pc:sldMk cId="186932454" sldId="279"/>
            <ac:spMk id="8" creationId="{AA2FF00F-44DE-41C8-9497-40CB8D5A227F}"/>
          </ac:spMkLst>
        </pc:spChg>
        <pc:picChg chg="del">
          <ac:chgData name="Sơn Trần" userId="591e2dfcff0115cf" providerId="LiveId" clId="{0BB9BD82-A2B4-4E5F-842F-2AE7C5B6B269}" dt="2021-11-02T01:34:20.736" v="1451" actId="478"/>
          <ac:picMkLst>
            <pc:docMk/>
            <pc:sldMk cId="186932454" sldId="279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4:32.910" v="1456" actId="1076"/>
          <ac:picMkLst>
            <pc:docMk/>
            <pc:sldMk cId="186932454" sldId="279"/>
            <ac:picMk id="9" creationId="{8BA91D44-397C-4B38-8D67-306D74553A3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1T21:49:11.582" idx="1">
    <p:pos x="6381" y="42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11-01T21:49:13.873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24862-4890-4559-9D4C-E7C6274E6D9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31">
            <a:extLst>
              <a:ext uri="{FF2B5EF4-FFF2-40B4-BE49-F238E27FC236}">
                <a16:creationId xmlns:a16="http://schemas.microsoft.com/office/drawing/2014/main" id="{E22E0ABC-606B-4DC0-9669-90ADB58E7B14}"/>
              </a:ext>
            </a:extLst>
          </p:cNvPr>
          <p:cNvSpPr txBox="1"/>
          <p:nvPr/>
        </p:nvSpPr>
        <p:spPr>
          <a:xfrm>
            <a:off x="724312" y="274320"/>
            <a:ext cx="107433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CÔNG NGHIỆP THÀNH PHỐ HỒ CHÍ MINH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80;p31">
            <a:extLst>
              <a:ext uri="{FF2B5EF4-FFF2-40B4-BE49-F238E27FC236}">
                <a16:creationId xmlns:a16="http://schemas.microsoft.com/office/drawing/2014/main" id="{6253A4A5-416E-402E-9C6D-532494A39430}"/>
              </a:ext>
            </a:extLst>
          </p:cNvPr>
          <p:cNvGrpSpPr/>
          <p:nvPr/>
        </p:nvGrpSpPr>
        <p:grpSpPr>
          <a:xfrm>
            <a:off x="3959056" y="910352"/>
            <a:ext cx="4049275" cy="76200"/>
            <a:chOff x="1585653" y="369332"/>
            <a:chExt cx="2872047" cy="76200"/>
          </a:xfrm>
        </p:grpSpPr>
        <p:cxnSp>
          <p:nvCxnSpPr>
            <p:cNvPr id="6" name="Google Shape;81;p31">
              <a:extLst>
                <a:ext uri="{FF2B5EF4-FFF2-40B4-BE49-F238E27FC236}">
                  <a16:creationId xmlns:a16="http://schemas.microsoft.com/office/drawing/2014/main" id="{94AB1C90-381A-4F85-8DBB-E6771D30D2FA}"/>
                </a:ext>
              </a:extLst>
            </p:cNvPr>
            <p:cNvCxnSpPr/>
            <p:nvPr/>
          </p:nvCxnSpPr>
          <p:spPr>
            <a:xfrm>
              <a:off x="1585653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82;p31">
              <a:extLst>
                <a:ext uri="{FF2B5EF4-FFF2-40B4-BE49-F238E27FC236}">
                  <a16:creationId xmlns:a16="http://schemas.microsoft.com/office/drawing/2014/main" id="{39FB6930-7517-4680-8454-AEA4D9D09927}"/>
                </a:ext>
              </a:extLst>
            </p:cNvPr>
            <p:cNvSpPr/>
            <p:nvPr/>
          </p:nvSpPr>
          <p:spPr>
            <a:xfrm>
              <a:off x="2971800" y="369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" name="Google Shape;83;p31">
              <a:extLst>
                <a:ext uri="{FF2B5EF4-FFF2-40B4-BE49-F238E27FC236}">
                  <a16:creationId xmlns:a16="http://schemas.microsoft.com/office/drawing/2014/main" id="{A0BEF009-0954-4004-B6C0-0DAAA22D3F0B}"/>
                </a:ext>
              </a:extLst>
            </p:cNvPr>
            <p:cNvCxnSpPr/>
            <p:nvPr/>
          </p:nvCxnSpPr>
          <p:spPr>
            <a:xfrm>
              <a:off x="3200400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85;p31">
            <a:extLst>
              <a:ext uri="{FF2B5EF4-FFF2-40B4-BE49-F238E27FC236}">
                <a16:creationId xmlns:a16="http://schemas.microsoft.com/office/drawing/2014/main" id="{492EA1E2-0EA5-4D12-B561-A62704797C72}"/>
              </a:ext>
            </a:extLst>
          </p:cNvPr>
          <p:cNvSpPr txBox="1"/>
          <p:nvPr/>
        </p:nvSpPr>
        <p:spPr>
          <a:xfrm>
            <a:off x="724312" y="3150955"/>
            <a:ext cx="325027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Phước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7;p31">
            <a:extLst>
              <a:ext uri="{FF2B5EF4-FFF2-40B4-BE49-F238E27FC236}">
                <a16:creationId xmlns:a16="http://schemas.microsoft.com/office/drawing/2014/main" id="{8231EAFD-F2C5-4538-9E86-43960EC45E2F}"/>
              </a:ext>
            </a:extLst>
          </p:cNvPr>
          <p:cNvSpPr txBox="1"/>
          <p:nvPr/>
        </p:nvSpPr>
        <p:spPr>
          <a:xfrm>
            <a:off x="724312" y="2415984"/>
            <a:ext cx="58458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ỨNG DỤNG NHẮN TIN APPCHAT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7A6B-A154-4DB7-823A-24581219561B}"/>
              </a:ext>
            </a:extLst>
          </p:cNvPr>
          <p:cNvSpPr txBox="1"/>
          <p:nvPr/>
        </p:nvSpPr>
        <p:spPr>
          <a:xfrm>
            <a:off x="6233607" y="2005005"/>
            <a:ext cx="354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DHKTPM14 - 420300350102</a:t>
            </a:r>
          </a:p>
        </p:txBody>
      </p:sp>
      <p:sp>
        <p:nvSpPr>
          <p:cNvPr id="21" name="Google Shape;79;p31">
            <a:extLst>
              <a:ext uri="{FF2B5EF4-FFF2-40B4-BE49-F238E27FC236}">
                <a16:creationId xmlns:a16="http://schemas.microsoft.com/office/drawing/2014/main" id="{0511B4D8-4ECF-4E08-9C9E-F90A5C3B2C71}"/>
              </a:ext>
            </a:extLst>
          </p:cNvPr>
          <p:cNvSpPr txBox="1"/>
          <p:nvPr/>
        </p:nvSpPr>
        <p:spPr>
          <a:xfrm>
            <a:off x="2108627" y="1059129"/>
            <a:ext cx="76094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ỨNG DỤNG CÔNG NGHỆ MỚI TRONG PHÁT TRIỂN ỨNG DỤNG CNTT</a:t>
            </a:r>
            <a:endParaRPr sz="28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61DAA-73E6-4F46-B410-0477A81140B7}"/>
              </a:ext>
            </a:extLst>
          </p:cNvPr>
          <p:cNvGrpSpPr/>
          <p:nvPr/>
        </p:nvGrpSpPr>
        <p:grpSpPr>
          <a:xfrm>
            <a:off x="9458159" y="2374337"/>
            <a:ext cx="2009528" cy="3706072"/>
            <a:chOff x="9718118" y="2374337"/>
            <a:chExt cx="2009528" cy="370607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B5062AE-63C7-439B-886C-9A6B22B67572}"/>
                </a:ext>
              </a:extLst>
            </p:cNvPr>
            <p:cNvSpPr/>
            <p:nvPr/>
          </p:nvSpPr>
          <p:spPr>
            <a:xfrm>
              <a:off x="9718118" y="2374337"/>
              <a:ext cx="2009528" cy="3706072"/>
            </a:xfrm>
            <a:prstGeom prst="roundRect">
              <a:avLst/>
            </a:prstGeom>
            <a:solidFill>
              <a:srgbClr val="1C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8B24A3-2A4C-46B5-801D-A16BE5205152}"/>
                </a:ext>
              </a:extLst>
            </p:cNvPr>
            <p:cNvSpPr/>
            <p:nvPr/>
          </p:nvSpPr>
          <p:spPr>
            <a:xfrm>
              <a:off x="10584769" y="5676900"/>
              <a:ext cx="276225" cy="276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FB501A-8ECE-4B33-85B1-F16DF979A549}"/>
                </a:ext>
              </a:extLst>
            </p:cNvPr>
            <p:cNvSpPr/>
            <p:nvPr/>
          </p:nvSpPr>
          <p:spPr>
            <a:xfrm>
              <a:off x="10332356" y="2540561"/>
              <a:ext cx="390525" cy="457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A08276-23F1-47F7-A1D5-A9C162E5414B}"/>
                </a:ext>
              </a:extLst>
            </p:cNvPr>
            <p:cNvSpPr/>
            <p:nvPr/>
          </p:nvSpPr>
          <p:spPr>
            <a:xfrm>
              <a:off x="10814797" y="2517224"/>
              <a:ext cx="92394" cy="923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082C8E-5FA6-487D-AF63-C278AFA5B0B6}"/>
                </a:ext>
              </a:extLst>
            </p:cNvPr>
            <p:cNvSpPr/>
            <p:nvPr/>
          </p:nvSpPr>
          <p:spPr>
            <a:xfrm>
              <a:off x="9796782" y="2663913"/>
              <a:ext cx="1852198" cy="2951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oogle Shape;86;p31">
            <a:extLst>
              <a:ext uri="{FF2B5EF4-FFF2-40B4-BE49-F238E27FC236}">
                <a16:creationId xmlns:a16="http://schemas.microsoft.com/office/drawing/2014/main" id="{C533A863-E915-4683-97E7-A93554CF04E3}"/>
              </a:ext>
            </a:extLst>
          </p:cNvPr>
          <p:cNvSpPr txBox="1"/>
          <p:nvPr/>
        </p:nvSpPr>
        <p:spPr>
          <a:xfrm>
            <a:off x="4579806" y="3103250"/>
            <a:ext cx="441135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Văn Toàn 	     	18075801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Tấn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18043151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Vũ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Sơn	18028791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Phan Thị Tứ Thi         18086141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18077551</a:t>
            </a:r>
          </a:p>
        </p:txBody>
      </p:sp>
      <p:sp>
        <p:nvSpPr>
          <p:cNvPr id="30" name="Google Shape;91;p31">
            <a:extLst>
              <a:ext uri="{FF2B5EF4-FFF2-40B4-BE49-F238E27FC236}">
                <a16:creationId xmlns:a16="http://schemas.microsoft.com/office/drawing/2014/main" id="{A3768DD1-0163-4C57-8606-7FEBCB895510}"/>
              </a:ext>
            </a:extLst>
          </p:cNvPr>
          <p:cNvSpPr txBox="1"/>
          <p:nvPr/>
        </p:nvSpPr>
        <p:spPr>
          <a:xfrm>
            <a:off x="724312" y="6396376"/>
            <a:ext cx="19004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2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5E3B62C7-8BE8-40FE-9618-F225098F31D2}"/>
              </a:ext>
            </a:extLst>
          </p:cNvPr>
          <p:cNvSpPr/>
          <p:nvPr/>
        </p:nvSpPr>
        <p:spPr>
          <a:xfrm>
            <a:off x="11115952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7D6735B0-C281-43BA-BDDC-812E034F472C}"/>
              </a:ext>
            </a:extLst>
          </p:cNvPr>
          <p:cNvSpPr txBox="1"/>
          <p:nvPr/>
        </p:nvSpPr>
        <p:spPr>
          <a:xfrm>
            <a:off x="382180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9B5F5A40-0221-4026-9C46-24836F9C274F}"/>
              </a:ext>
            </a:extLst>
          </p:cNvPr>
          <p:cNvSpPr txBox="1"/>
          <p:nvPr/>
        </p:nvSpPr>
        <p:spPr>
          <a:xfrm>
            <a:off x="5288056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63A9AA41-ED3F-4103-A816-F3B5C65ECC7A}"/>
              </a:ext>
            </a:extLst>
          </p:cNvPr>
          <p:cNvSpPr txBox="1"/>
          <p:nvPr/>
        </p:nvSpPr>
        <p:spPr>
          <a:xfrm>
            <a:off x="9367362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BDAB-A280-4652-8541-C45D0672AFD8}"/>
              </a:ext>
            </a:extLst>
          </p:cNvPr>
          <p:cNvSpPr txBox="1"/>
          <p:nvPr/>
        </p:nvSpPr>
        <p:spPr>
          <a:xfrm>
            <a:off x="842398" y="1066759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effectLst/>
              </a:rPr>
              <a:t>Usecase: Kết Bạn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2B25-7779-4541-BFF7-2B60158D8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10278"/>
              </p:ext>
            </p:extLst>
          </p:nvPr>
        </p:nvGraphicFramePr>
        <p:xfrm>
          <a:off x="842398" y="1653907"/>
          <a:ext cx="10273554" cy="1470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6777">
                  <a:extLst>
                    <a:ext uri="{9D8B030D-6E8A-4147-A177-3AD203B41FA5}">
                      <a16:colId xmlns:a16="http://schemas.microsoft.com/office/drawing/2014/main" val="3542090638"/>
                    </a:ext>
                  </a:extLst>
                </a:gridCol>
                <a:gridCol w="5136777">
                  <a:extLst>
                    <a:ext uri="{9D8B030D-6E8A-4147-A177-3AD203B41FA5}">
                      <a16:colId xmlns:a16="http://schemas.microsoft.com/office/drawing/2014/main" val="2751586903"/>
                    </a:ext>
                  </a:extLst>
                </a:gridCol>
              </a:tblGrid>
              <a:tr h="12763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bg1"/>
                          </a:solidFill>
                          <a:effectLst/>
                        </a:rPr>
                        <a:t>Hệ Thống</a:t>
                      </a:r>
                      <a:endParaRPr lang="en-US" sz="1200" b="1" i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046318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mục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Danh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sách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liên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68347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2.Hệ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hiển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thị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danh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sách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6319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3.Người dùng chọn chức năng thêm bạn bằng số điện thoại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59060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4.Hệ thống hiển thị form nhập số điện thoại để kết bạn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94394"/>
                  </a:ext>
                </a:extLst>
              </a:tr>
              <a:tr h="12763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nhập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điện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thoại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880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328BC-9AE5-4EF3-AB8B-38068641A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2406"/>
              </p:ext>
            </p:extLst>
          </p:nvPr>
        </p:nvGraphicFramePr>
        <p:xfrm>
          <a:off x="842398" y="3124189"/>
          <a:ext cx="10273554" cy="277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6777">
                  <a:extLst>
                    <a:ext uri="{9D8B030D-6E8A-4147-A177-3AD203B41FA5}">
                      <a16:colId xmlns:a16="http://schemas.microsoft.com/office/drawing/2014/main" val="3867476958"/>
                    </a:ext>
                  </a:extLst>
                </a:gridCol>
                <a:gridCol w="5136777">
                  <a:extLst>
                    <a:ext uri="{9D8B030D-6E8A-4147-A177-3AD203B41FA5}">
                      <a16:colId xmlns:a16="http://schemas.microsoft.com/office/drawing/2014/main" val="1554808127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6.Người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ấn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tìm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kiếm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25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7.Hệ thống kiểm tra số điện thoại vừa nhập.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97440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8.Hệ thống hiển thị bạn bè để kết bạn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939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9.Người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ấn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nút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thêm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để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gửi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8392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10.Hệ thống kết nói và thông báo cho đối tượng lời mời kết bạn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38840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11.Hệ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cập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nhật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đã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gửi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12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Người dùng xác nhận kết thúc UC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427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Luồng sự kiện thay thế (alternate flow):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6856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       7.1 Hệ thống thông bao số điện thoại không hợp lệ quay lại bước 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05663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      7.1.1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báo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SĐT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chưa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đăng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ký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tài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khoản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quay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bước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5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48D732DC-679E-4AE1-91BE-FFB7ABA2E13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9FD5336D-E0C0-4057-9286-7B6C825F551F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2BB2882D-F863-4FFC-B894-D527899CC5E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B5D4F158-540C-4C6D-8DFA-EFB93C3E9B1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09ABBCE-569B-486F-8551-435B790E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73" y="666690"/>
            <a:ext cx="5580380" cy="5490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735CF-CD2C-436F-BBD2-9FCA8DA3E851}"/>
              </a:ext>
            </a:extLst>
          </p:cNvPr>
          <p:cNvSpPr txBox="1"/>
          <p:nvPr/>
        </p:nvSpPr>
        <p:spPr>
          <a:xfrm>
            <a:off x="798990" y="1222425"/>
            <a:ext cx="2706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Tin nhắn văn bản SMS là gì? Cách đăng ký SMS Brandname?">
            <a:extLst>
              <a:ext uri="{FF2B5EF4-FFF2-40B4-BE49-F238E27FC236}">
                <a16:creationId xmlns:a16="http://schemas.microsoft.com/office/drawing/2014/main" id="{1886D6F0-E53A-447F-B9D4-569F09DC2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Tin nhắn văn bản SMS là gì? Cách đăng ký SMS Brandname?">
            <a:extLst>
              <a:ext uri="{FF2B5EF4-FFF2-40B4-BE49-F238E27FC236}">
                <a16:creationId xmlns:a16="http://schemas.microsoft.com/office/drawing/2014/main" id="{543D69D2-6A89-400D-8721-5DAF71AA9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98B28-7D77-4CB4-9D46-6438F036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0" y="2090737"/>
            <a:ext cx="3790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354CD3-851C-4FC5-9804-F79DF3A2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7" y="257154"/>
            <a:ext cx="7403976" cy="6100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EF541-BFD5-498F-B9FB-EE9E40EB0052}"/>
              </a:ext>
            </a:extLst>
          </p:cNvPr>
          <p:cNvSpPr txBox="1"/>
          <p:nvPr/>
        </p:nvSpPr>
        <p:spPr>
          <a:xfrm>
            <a:off x="896644" y="692458"/>
            <a:ext cx="2077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15B83-E5A5-4D7C-BDCA-4106E6C94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642" y="69245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A4D170BC-5353-45C2-B60B-EF3E9F13790A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0A71EE2-54E0-4A4F-96BB-D973E6592D7C}"/>
              </a:ext>
            </a:extLst>
          </p:cNvPr>
          <p:cNvSpPr txBox="1"/>
          <p:nvPr/>
        </p:nvSpPr>
        <p:spPr>
          <a:xfrm>
            <a:off x="409074" y="666690"/>
            <a:ext cx="3385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6DE21F4-A363-416F-BC4B-9C9594FCFB20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0BEA1331-2B82-40E6-B724-D07C6E77C597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98299-8B4C-4685-BD38-9EB1FC4EDE1E}"/>
              </a:ext>
            </a:extLst>
          </p:cNvPr>
          <p:cNvSpPr txBox="1"/>
          <p:nvPr/>
        </p:nvSpPr>
        <p:spPr>
          <a:xfrm>
            <a:off x="694713" y="1213566"/>
            <a:ext cx="206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6EAEC-3967-4285-BA96-B287F0B7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526168"/>
            <a:ext cx="7591844" cy="5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B781C-2D9F-48A3-BA15-84D01B09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229507"/>
            <a:ext cx="8202966" cy="6079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362-346B-44B5-AA19-2351292F3EE3}"/>
              </a:ext>
            </a:extLst>
          </p:cNvPr>
          <p:cNvSpPr txBox="1"/>
          <p:nvPr/>
        </p:nvSpPr>
        <p:spPr>
          <a:xfrm>
            <a:off x="834500" y="905524"/>
            <a:ext cx="1748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8D185048-8ACB-40BF-AF8D-10263A2D273D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E49E13B5-240F-48FA-8E4A-8CD783C3AF33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B64C938-FD0E-4557-AEB2-C88CF46E4DCE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C98B827-D5C4-4CC2-BCF9-C42EE97092F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E0D8CD6-9753-46B4-BA12-B96C7825DA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1066759"/>
            <a:ext cx="12099235" cy="52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0F867-28B3-47FA-9298-BDECEEEA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08" y="1241958"/>
            <a:ext cx="2578448" cy="4488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FAF57-011D-4CEF-92C6-83A822014D1F}"/>
              </a:ext>
            </a:extLst>
          </p:cNvPr>
          <p:cNvSpPr txBox="1"/>
          <p:nvPr/>
        </p:nvSpPr>
        <p:spPr>
          <a:xfrm>
            <a:off x="3576952" y="573080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bạ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6CD20-D3F3-4EB7-A55E-5343B75C7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241958"/>
            <a:ext cx="2578448" cy="4454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F925E4-334B-4F89-A760-CE4E918A53A1}"/>
              </a:ext>
            </a:extLst>
          </p:cNvPr>
          <p:cNvSpPr txBox="1"/>
          <p:nvPr/>
        </p:nvSpPr>
        <p:spPr>
          <a:xfrm>
            <a:off x="7036798" y="569601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873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A9A7C-138A-4ACB-96F1-0ACA48CD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1412766"/>
            <a:ext cx="11170883" cy="4032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4909121" y="573611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bạn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01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3897673" y="5747841"/>
            <a:ext cx="439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chat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91D44-397C-4B38-8D67-306D7455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97" y="1237346"/>
            <a:ext cx="8630433" cy="44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6;p57">
            <a:extLst>
              <a:ext uri="{FF2B5EF4-FFF2-40B4-BE49-F238E27FC236}">
                <a16:creationId xmlns:a16="http://schemas.microsoft.com/office/drawing/2014/main" id="{8FCC8CB8-632D-4BD9-A21F-353B3A67637B}"/>
              </a:ext>
            </a:extLst>
          </p:cNvPr>
          <p:cNvSpPr txBox="1"/>
          <p:nvPr/>
        </p:nvSpPr>
        <p:spPr>
          <a:xfrm>
            <a:off x="2684060" y="1503271"/>
            <a:ext cx="682387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2683C6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WATCHING</a:t>
            </a:r>
            <a:endParaRPr sz="9600" b="1" i="0" u="none" strike="noStrike" cap="none" dirty="0">
              <a:solidFill>
                <a:srgbClr val="2683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537;p57">
            <a:extLst>
              <a:ext uri="{FF2B5EF4-FFF2-40B4-BE49-F238E27FC236}">
                <a16:creationId xmlns:a16="http://schemas.microsoft.com/office/drawing/2014/main" id="{7EC9ECD5-A625-4450-B9E5-0F7D43FEC01D}"/>
              </a:ext>
            </a:extLst>
          </p:cNvPr>
          <p:cNvSpPr txBox="1"/>
          <p:nvPr/>
        </p:nvSpPr>
        <p:spPr>
          <a:xfrm>
            <a:off x="5314950" y="726031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41006C6C-A559-4794-B5D5-22D6BD604560}"/>
              </a:ext>
            </a:extLst>
          </p:cNvPr>
          <p:cNvSpPr txBox="1">
            <a:spLocks/>
          </p:cNvSpPr>
          <p:nvPr/>
        </p:nvSpPr>
        <p:spPr>
          <a:xfrm>
            <a:off x="8115300" y="144780"/>
            <a:ext cx="28731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2">
            <a:extLst>
              <a:ext uri="{FF2B5EF4-FFF2-40B4-BE49-F238E27FC236}">
                <a16:creationId xmlns:a16="http://schemas.microsoft.com/office/drawing/2014/main" id="{DB5D5568-3888-4C05-8966-B357C05B8CBB}"/>
              </a:ext>
            </a:extLst>
          </p:cNvPr>
          <p:cNvSpPr/>
          <p:nvPr/>
        </p:nvSpPr>
        <p:spPr>
          <a:xfrm>
            <a:off x="11258550" y="-42672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DF784934-57FD-4FAF-B176-936FB6FEE228}"/>
              </a:ext>
            </a:extLst>
          </p:cNvPr>
          <p:cNvSpPr txBox="1"/>
          <p:nvPr/>
        </p:nvSpPr>
        <p:spPr>
          <a:xfrm>
            <a:off x="5255509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99;p2">
            <a:extLst>
              <a:ext uri="{FF2B5EF4-FFF2-40B4-BE49-F238E27FC236}">
                <a16:creationId xmlns:a16="http://schemas.microsoft.com/office/drawing/2014/main" id="{D05B4E6F-33F7-460D-AA6B-B1BEA599BF81}"/>
              </a:ext>
            </a:extLst>
          </p:cNvPr>
          <p:cNvGrpSpPr/>
          <p:nvPr/>
        </p:nvGrpSpPr>
        <p:grpSpPr>
          <a:xfrm>
            <a:off x="-1863433" y="443058"/>
            <a:ext cx="10690335" cy="5472816"/>
            <a:chOff x="-4594335" y="-704407"/>
            <a:chExt cx="10690335" cy="5472816"/>
          </a:xfrm>
        </p:grpSpPr>
        <p:sp>
          <p:nvSpPr>
            <p:cNvPr id="6" name="Google Shape;100;p2">
              <a:extLst>
                <a:ext uri="{FF2B5EF4-FFF2-40B4-BE49-F238E27FC236}">
                  <a16:creationId xmlns:a16="http://schemas.microsoft.com/office/drawing/2014/main" id="{E70C1C51-E76F-418F-9E84-7CB0CEF470EB}"/>
                </a:ext>
              </a:extLst>
            </p:cNvPr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5F61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;p2">
              <a:extLst>
                <a:ext uri="{FF2B5EF4-FFF2-40B4-BE49-F238E27FC236}">
                  <a16:creationId xmlns:a16="http://schemas.microsoft.com/office/drawing/2014/main" id="{12C1EA1F-112E-4282-A0CA-8DB065D373D8}"/>
                </a:ext>
              </a:extLst>
            </p:cNvPr>
            <p:cNvSpPr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;p2">
              <a:extLst>
                <a:ext uri="{FF2B5EF4-FFF2-40B4-BE49-F238E27FC236}">
                  <a16:creationId xmlns:a16="http://schemas.microsoft.com/office/drawing/2014/main" id="{BC826847-C8F1-440A-8D9C-1108D16B3C11}"/>
                </a:ext>
              </a:extLst>
            </p:cNvPr>
            <p:cNvSpPr txBox="1"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GIỚI THIỆU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;p2">
              <a:extLst>
                <a:ext uri="{FF2B5EF4-FFF2-40B4-BE49-F238E27FC236}">
                  <a16:creationId xmlns:a16="http://schemas.microsoft.com/office/drawing/2014/main" id="{F55DB83B-F729-4348-A143-D84D492988C1}"/>
                </a:ext>
              </a:extLst>
            </p:cNvPr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;p2">
              <a:extLst>
                <a:ext uri="{FF2B5EF4-FFF2-40B4-BE49-F238E27FC236}">
                  <a16:creationId xmlns:a16="http://schemas.microsoft.com/office/drawing/2014/main" id="{C721977B-63C9-4608-8918-781857E7DD43}"/>
                </a:ext>
              </a:extLst>
            </p:cNvPr>
            <p:cNvSpPr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p2">
              <a:extLst>
                <a:ext uri="{FF2B5EF4-FFF2-40B4-BE49-F238E27FC236}">
                  <a16:creationId xmlns:a16="http://schemas.microsoft.com/office/drawing/2014/main" id="{9FD549B2-1BEC-46CD-AD7A-5F75A11BA598}"/>
                </a:ext>
              </a:extLst>
            </p:cNvPr>
            <p:cNvSpPr txBox="1"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CƠ SỞ LÝ THUYẾT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2">
              <a:extLst>
                <a:ext uri="{FF2B5EF4-FFF2-40B4-BE49-F238E27FC236}">
                  <a16:creationId xmlns:a16="http://schemas.microsoft.com/office/drawing/2014/main" id="{86872952-9F5B-4C55-A95D-7010532153D6}"/>
                </a:ext>
              </a:extLst>
            </p:cNvPr>
            <p:cNvSpPr/>
            <p:nvPr/>
          </p:nvSpPr>
          <p:spPr>
            <a:xfrm>
              <a:off x="427819" y="1172260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;p2">
              <a:extLst>
                <a:ext uri="{FF2B5EF4-FFF2-40B4-BE49-F238E27FC236}">
                  <a16:creationId xmlns:a16="http://schemas.microsoft.com/office/drawing/2014/main" id="{D90A7878-EEBC-4816-94D9-A98803F82A33}"/>
                </a:ext>
              </a:extLst>
            </p:cNvPr>
            <p:cNvSpPr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;p2">
              <a:extLst>
                <a:ext uri="{FF2B5EF4-FFF2-40B4-BE49-F238E27FC236}">
                  <a16:creationId xmlns:a16="http://schemas.microsoft.com/office/drawing/2014/main" id="{EDEB9C72-FD3A-4F09-8928-508204453964}"/>
                </a:ext>
              </a:extLst>
            </p:cNvPr>
            <p:cNvSpPr txBox="1"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PHÂN TÍCH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9;p2">
              <a:extLst>
                <a:ext uri="{FF2B5EF4-FFF2-40B4-BE49-F238E27FC236}">
                  <a16:creationId xmlns:a16="http://schemas.microsoft.com/office/drawing/2014/main" id="{A9440062-5368-4133-9AF0-D8ADFE70AEC1}"/>
                </a:ext>
              </a:extLst>
            </p:cNvPr>
            <p:cNvSpPr/>
            <p:nvPr/>
          </p:nvSpPr>
          <p:spPr>
            <a:xfrm>
              <a:off x="427819" y="2110232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F26F79FC-6A05-491C-939C-7B5B882C7FE4}"/>
                </a:ext>
              </a:extLst>
            </p:cNvPr>
            <p:cNvSpPr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2">
              <a:extLst>
                <a:ext uri="{FF2B5EF4-FFF2-40B4-BE49-F238E27FC236}">
                  <a16:creationId xmlns:a16="http://schemas.microsoft.com/office/drawing/2014/main" id="{7A11A7EA-64F9-49A8-A5B5-0D094C21C67B}"/>
                </a:ext>
              </a:extLst>
            </p:cNvPr>
            <p:cNvSpPr txBox="1"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;p2">
              <a:extLst>
                <a:ext uri="{FF2B5EF4-FFF2-40B4-BE49-F238E27FC236}">
                  <a16:creationId xmlns:a16="http://schemas.microsoft.com/office/drawing/2014/main" id="{2FCF5AFC-DC23-44D7-9241-7A08FAC10039}"/>
                </a:ext>
              </a:extLst>
            </p:cNvPr>
            <p:cNvSpPr/>
            <p:nvPr/>
          </p:nvSpPr>
          <p:spPr>
            <a:xfrm>
              <a:off x="69375" y="3048203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4;p2">
            <a:extLst>
              <a:ext uri="{FF2B5EF4-FFF2-40B4-BE49-F238E27FC236}">
                <a16:creationId xmlns:a16="http://schemas.microsoft.com/office/drawing/2014/main" id="{BBE80A73-7BB5-4B63-A663-0DD872A2B4AA}"/>
              </a:ext>
            </a:extLst>
          </p:cNvPr>
          <p:cNvSpPr txBox="1"/>
          <p:nvPr/>
        </p:nvSpPr>
        <p:spPr>
          <a:xfrm>
            <a:off x="2975521" y="1465339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5;p2">
            <a:extLst>
              <a:ext uri="{FF2B5EF4-FFF2-40B4-BE49-F238E27FC236}">
                <a16:creationId xmlns:a16="http://schemas.microsoft.com/office/drawing/2014/main" id="{A7999952-0578-49D5-8A6C-343E2B2043CC}"/>
              </a:ext>
            </a:extLst>
          </p:cNvPr>
          <p:cNvSpPr txBox="1"/>
          <p:nvPr/>
        </p:nvSpPr>
        <p:spPr>
          <a:xfrm>
            <a:off x="3349160" y="243388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" name="Google Shape;116;p2">
            <a:extLst>
              <a:ext uri="{FF2B5EF4-FFF2-40B4-BE49-F238E27FC236}">
                <a16:creationId xmlns:a16="http://schemas.microsoft.com/office/drawing/2014/main" id="{842373C5-96C1-4C4C-A903-EB8975C59469}"/>
              </a:ext>
            </a:extLst>
          </p:cNvPr>
          <p:cNvSpPr txBox="1"/>
          <p:nvPr/>
        </p:nvSpPr>
        <p:spPr>
          <a:xfrm>
            <a:off x="3333790" y="333303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ED3DD6F0-E876-46EA-9F24-35FA37FBEED0}"/>
              </a:ext>
            </a:extLst>
          </p:cNvPr>
          <p:cNvSpPr txBox="1"/>
          <p:nvPr/>
        </p:nvSpPr>
        <p:spPr>
          <a:xfrm>
            <a:off x="2974185" y="4272247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1" name="Picture 30" descr="Những smartphone Android tầm trung mạnh nhất thế giới - VnExpress Số hóa">
            <a:extLst>
              <a:ext uri="{FF2B5EF4-FFF2-40B4-BE49-F238E27FC236}">
                <a16:creationId xmlns:a16="http://schemas.microsoft.com/office/drawing/2014/main" id="{EA7F5D02-4C37-4738-8E64-2BA9C257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076" r="17353" b="1115"/>
          <a:stretch>
            <a:fillRect/>
          </a:stretch>
        </p:blipFill>
        <p:spPr bwMode="auto">
          <a:xfrm>
            <a:off x="-2243333" y="529832"/>
            <a:ext cx="5299268" cy="5299268"/>
          </a:xfrm>
          <a:custGeom>
            <a:avLst/>
            <a:gdLst>
              <a:gd name="connsiteX0" fmla="*/ 2649634 w 5299268"/>
              <a:gd name="connsiteY0" fmla="*/ 0 h 5299268"/>
              <a:gd name="connsiteX1" fmla="*/ 5299268 w 5299268"/>
              <a:gd name="connsiteY1" fmla="*/ 2649634 h 5299268"/>
              <a:gd name="connsiteX2" fmla="*/ 2649634 w 5299268"/>
              <a:gd name="connsiteY2" fmla="*/ 5299268 h 5299268"/>
              <a:gd name="connsiteX3" fmla="*/ 0 w 5299268"/>
              <a:gd name="connsiteY3" fmla="*/ 2649634 h 5299268"/>
              <a:gd name="connsiteX4" fmla="*/ 2649634 w 5299268"/>
              <a:gd name="connsiteY4" fmla="*/ 0 h 529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268" h="5299268">
                <a:moveTo>
                  <a:pt x="2649634" y="0"/>
                </a:moveTo>
                <a:cubicBezTo>
                  <a:pt x="4112986" y="0"/>
                  <a:pt x="5299268" y="1186282"/>
                  <a:pt x="5299268" y="2649634"/>
                </a:cubicBezTo>
                <a:cubicBezTo>
                  <a:pt x="5299268" y="4112986"/>
                  <a:pt x="4112986" y="5299268"/>
                  <a:pt x="2649634" y="5299268"/>
                </a:cubicBezTo>
                <a:cubicBezTo>
                  <a:pt x="1186282" y="5299268"/>
                  <a:pt x="0" y="4112986"/>
                  <a:pt x="0" y="2649634"/>
                </a:cubicBezTo>
                <a:cubicBezTo>
                  <a:pt x="0" y="1186282"/>
                  <a:pt x="1186282" y="0"/>
                  <a:pt x="2649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9E0B590B-5759-460C-B5B8-C3A9C07EA3A6}"/>
              </a:ext>
            </a:extLst>
          </p:cNvPr>
          <p:cNvSpPr txBox="1">
            <a:spLocks/>
          </p:cNvSpPr>
          <p:nvPr/>
        </p:nvSpPr>
        <p:spPr>
          <a:xfrm>
            <a:off x="9268727" y="12639"/>
            <a:ext cx="204265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9D7DF923-44B1-4369-882C-FADDC306318F}"/>
              </a:ext>
            </a:extLst>
          </p:cNvPr>
          <p:cNvSpPr/>
          <p:nvPr/>
        </p:nvSpPr>
        <p:spPr>
          <a:xfrm>
            <a:off x="11133997" y="-476310"/>
            <a:ext cx="648929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BE19E0B1-59B5-40C6-B896-08D689D1CBB0}"/>
              </a:ext>
            </a:extLst>
          </p:cNvPr>
          <p:cNvSpPr txBox="1"/>
          <p:nvPr/>
        </p:nvSpPr>
        <p:spPr>
          <a:xfrm>
            <a:off x="1376207" y="5340321"/>
            <a:ext cx="39387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18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DD6C49B1-04DE-40BD-8183-16153FAA07C4}"/>
              </a:ext>
            </a:extLst>
          </p:cNvPr>
          <p:cNvSpPr txBox="1"/>
          <p:nvPr/>
        </p:nvSpPr>
        <p:spPr>
          <a:xfrm>
            <a:off x="6548860" y="1583465"/>
            <a:ext cx="425567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Mất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08539FC3-A8C4-474C-BDE4-3D6E5B5F60EF}"/>
              </a:ext>
            </a:extLst>
          </p:cNvPr>
          <p:cNvSpPr/>
          <p:nvPr/>
        </p:nvSpPr>
        <p:spPr>
          <a:xfrm>
            <a:off x="8491272" y="3555784"/>
            <a:ext cx="370853" cy="560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578A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128;p3">
            <a:extLst>
              <a:ext uri="{FF2B5EF4-FFF2-40B4-BE49-F238E27FC236}">
                <a16:creationId xmlns:a16="http://schemas.microsoft.com/office/drawing/2014/main" id="{648D86B7-87FE-45AA-8EA3-718B99B78FE3}"/>
              </a:ext>
            </a:extLst>
          </p:cNvPr>
          <p:cNvSpPr/>
          <p:nvPr/>
        </p:nvSpPr>
        <p:spPr>
          <a:xfrm>
            <a:off x="6994375" y="4509365"/>
            <a:ext cx="336464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APPCHAT</a:t>
            </a:r>
            <a:endParaRPr sz="2400" b="0" i="1" u="none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436A4A45-2C7F-424D-9677-075A29CC220E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Khảo sát yêu cầu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0;p3">
            <a:extLst>
              <a:ext uri="{FF2B5EF4-FFF2-40B4-BE49-F238E27FC236}">
                <a16:creationId xmlns:a16="http://schemas.microsoft.com/office/drawing/2014/main" id="{9E3C88F0-0540-4C29-A910-A3E5A91C1D8D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8 kỹ năng giao tiếp cơ bản mà bạn nên biết - Mindalife">
            <a:extLst>
              <a:ext uri="{FF2B5EF4-FFF2-40B4-BE49-F238E27FC236}">
                <a16:creationId xmlns:a16="http://schemas.microsoft.com/office/drawing/2014/main" id="{E5B3D977-81CE-4979-B78D-52A30E94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" y="1647825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2">
            <a:extLst>
              <a:ext uri="{FF2B5EF4-FFF2-40B4-BE49-F238E27FC236}">
                <a16:creationId xmlns:a16="http://schemas.microsoft.com/office/drawing/2014/main" id="{0F8D57E5-59E3-431D-B0BF-C0481E6DD400}"/>
              </a:ext>
            </a:extLst>
          </p:cNvPr>
          <p:cNvSpPr txBox="1"/>
          <p:nvPr/>
        </p:nvSpPr>
        <p:spPr>
          <a:xfrm>
            <a:off x="910064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32">
            <a:extLst>
              <a:ext uri="{FF2B5EF4-FFF2-40B4-BE49-F238E27FC236}">
                <a16:creationId xmlns:a16="http://schemas.microsoft.com/office/drawing/2014/main" id="{33F76C20-6713-43C1-9C47-526A72024B7A}"/>
              </a:ext>
            </a:extLst>
          </p:cNvPr>
          <p:cNvSpPr/>
          <p:nvPr/>
        </p:nvSpPr>
        <p:spPr>
          <a:xfrm>
            <a:off x="10943304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7;p32">
            <a:extLst>
              <a:ext uri="{FF2B5EF4-FFF2-40B4-BE49-F238E27FC236}">
                <a16:creationId xmlns:a16="http://schemas.microsoft.com/office/drawing/2014/main" id="{4A8805C7-E79E-44C4-9EF3-27B47EEDA035}"/>
              </a:ext>
            </a:extLst>
          </p:cNvPr>
          <p:cNvSpPr txBox="1"/>
          <p:nvPr/>
        </p:nvSpPr>
        <p:spPr>
          <a:xfrm>
            <a:off x="379578" y="628590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32">
            <a:extLst>
              <a:ext uri="{FF2B5EF4-FFF2-40B4-BE49-F238E27FC236}">
                <a16:creationId xmlns:a16="http://schemas.microsoft.com/office/drawing/2014/main" id="{5EEF2A07-9569-46F1-8B96-4F7021192E5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11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ega1 - Ứng dụng săn khuyến mãi số 1 Việt Nam">
            <a:extLst>
              <a:ext uri="{FF2B5EF4-FFF2-40B4-BE49-F238E27FC236}">
                <a16:creationId xmlns:a16="http://schemas.microsoft.com/office/drawing/2014/main" id="{AEAB5FDD-C58F-4626-991B-85103BB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thêm User Và Authors vào Wordpress - Diều Hâu">
            <a:extLst>
              <a:ext uri="{FF2B5EF4-FFF2-40B4-BE49-F238E27FC236}">
                <a16:creationId xmlns:a16="http://schemas.microsoft.com/office/drawing/2014/main" id="{ACF64E27-CBB4-4C3E-A56F-28DE3F0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99" y="11619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ga1 - Ứng dụng săn khuyến mãi số 1 Việt Nam">
            <a:extLst>
              <a:ext uri="{FF2B5EF4-FFF2-40B4-BE49-F238E27FC236}">
                <a16:creationId xmlns:a16="http://schemas.microsoft.com/office/drawing/2014/main" id="{B1619CE1-D2C4-402A-8EAD-5A1157E6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6" y="3653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064BD2C-18D5-4FA6-8FF8-77E03B654C21}"/>
              </a:ext>
            </a:extLst>
          </p:cNvPr>
          <p:cNvSpPr/>
          <p:nvPr/>
        </p:nvSpPr>
        <p:spPr>
          <a:xfrm rot="20415745">
            <a:off x="3880809" y="2833622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0C8A559-0452-4395-BF13-987E5FA56476}"/>
              </a:ext>
            </a:extLst>
          </p:cNvPr>
          <p:cNvSpPr/>
          <p:nvPr/>
        </p:nvSpPr>
        <p:spPr>
          <a:xfrm rot="707779">
            <a:off x="4052258" y="4183323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382EC7EF-65E8-4584-8DFA-18CAD5A47C4A}"/>
              </a:ext>
            </a:extLst>
          </p:cNvPr>
          <p:cNvSpPr txBox="1"/>
          <p:nvPr/>
        </p:nvSpPr>
        <p:spPr>
          <a:xfrm>
            <a:off x="907110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5;p32">
            <a:extLst>
              <a:ext uri="{FF2B5EF4-FFF2-40B4-BE49-F238E27FC236}">
                <a16:creationId xmlns:a16="http://schemas.microsoft.com/office/drawing/2014/main" id="{CC9C6EF5-739A-4B94-BAC1-598A6700C3A6}"/>
              </a:ext>
            </a:extLst>
          </p:cNvPr>
          <p:cNvSpPr txBox="1"/>
          <p:nvPr/>
        </p:nvSpPr>
        <p:spPr>
          <a:xfrm>
            <a:off x="5752216" y="288041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p32">
            <a:extLst>
              <a:ext uri="{FF2B5EF4-FFF2-40B4-BE49-F238E27FC236}">
                <a16:creationId xmlns:a16="http://schemas.microsoft.com/office/drawing/2014/main" id="{7C5422D0-456B-464B-9D31-EC100D8E152E}"/>
              </a:ext>
            </a:extLst>
          </p:cNvPr>
          <p:cNvSpPr txBox="1"/>
          <p:nvPr/>
        </p:nvSpPr>
        <p:spPr>
          <a:xfrm>
            <a:off x="4850083" y="330126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32">
            <a:extLst>
              <a:ext uri="{FF2B5EF4-FFF2-40B4-BE49-F238E27FC236}">
                <a16:creationId xmlns:a16="http://schemas.microsoft.com/office/drawing/2014/main" id="{26D47F2A-7F18-44A7-A00B-5A786A7F5662}"/>
              </a:ext>
            </a:extLst>
          </p:cNvPr>
          <p:cNvSpPr txBox="1"/>
          <p:nvPr/>
        </p:nvSpPr>
        <p:spPr>
          <a:xfrm>
            <a:off x="6245834" y="3247716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p32">
            <a:extLst>
              <a:ext uri="{FF2B5EF4-FFF2-40B4-BE49-F238E27FC236}">
                <a16:creationId xmlns:a16="http://schemas.microsoft.com/office/drawing/2014/main" id="{DD842F2F-A168-4CA7-8416-81DDF01B611B}"/>
              </a:ext>
            </a:extLst>
          </p:cNvPr>
          <p:cNvSpPr txBox="1"/>
          <p:nvPr/>
        </p:nvSpPr>
        <p:spPr>
          <a:xfrm>
            <a:off x="5427427" y="3660862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Emoji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3">
            <a:extLst>
              <a:ext uri="{FF2B5EF4-FFF2-40B4-BE49-F238E27FC236}">
                <a16:creationId xmlns:a16="http://schemas.microsoft.com/office/drawing/2014/main" id="{9792FFAD-74DD-4930-B9F4-5514D30D2B5D}"/>
              </a:ext>
            </a:extLst>
          </p:cNvPr>
          <p:cNvSpPr txBox="1"/>
          <p:nvPr/>
        </p:nvSpPr>
        <p:spPr>
          <a:xfrm>
            <a:off x="9144000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p33">
            <a:extLst>
              <a:ext uri="{FF2B5EF4-FFF2-40B4-BE49-F238E27FC236}">
                <a16:creationId xmlns:a16="http://schemas.microsoft.com/office/drawing/2014/main" id="{5837BF97-6109-436F-AAF7-7398EC01CD73}"/>
              </a:ext>
            </a:extLst>
          </p:cNvPr>
          <p:cNvSpPr/>
          <p:nvPr/>
        </p:nvSpPr>
        <p:spPr>
          <a:xfrm>
            <a:off x="1098665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57;p33">
            <a:extLst>
              <a:ext uri="{FF2B5EF4-FFF2-40B4-BE49-F238E27FC236}">
                <a16:creationId xmlns:a16="http://schemas.microsoft.com/office/drawing/2014/main" id="{3F1BB509-C70D-41B0-9883-B77C716BC3FF}"/>
              </a:ext>
            </a:extLst>
          </p:cNvPr>
          <p:cNvSpPr txBox="1"/>
          <p:nvPr/>
        </p:nvSpPr>
        <p:spPr>
          <a:xfrm>
            <a:off x="409074" y="531255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vi: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E6C4-A0E0-4054-96F5-1A4669F57357}"/>
              </a:ext>
            </a:extLst>
          </p:cNvPr>
          <p:cNvGrpSpPr/>
          <p:nvPr/>
        </p:nvGrpSpPr>
        <p:grpSpPr>
          <a:xfrm>
            <a:off x="8234005" y="3089086"/>
            <a:ext cx="2098651" cy="2372292"/>
            <a:chOff x="6130949" y="1798874"/>
            <a:chExt cx="2098651" cy="2372292"/>
          </a:xfrm>
        </p:grpSpPr>
        <p:pic>
          <p:nvPicPr>
            <p:cNvPr id="7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E1DB581E-79A5-4292-9F18-B28052A0622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61;p33">
              <a:extLst>
                <a:ext uri="{FF2B5EF4-FFF2-40B4-BE49-F238E27FC236}">
                  <a16:creationId xmlns:a16="http://schemas.microsoft.com/office/drawing/2014/main" id="{4DD57EE0-D46E-4A3E-9654-8FD899EE1C66}"/>
                </a:ext>
              </a:extLst>
            </p:cNvPr>
            <p:cNvSpPr/>
            <p:nvPr/>
          </p:nvSpPr>
          <p:spPr>
            <a:xfrm>
              <a:off x="6130949" y="3832612"/>
              <a:ext cx="20986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Nhân viên và quản lý</a:t>
              </a:r>
              <a:endParaRPr/>
            </a:p>
          </p:txBody>
        </p:sp>
      </p:grpSp>
      <p:sp>
        <p:nvSpPr>
          <p:cNvPr id="11" name="Google Shape;164;p33">
            <a:extLst>
              <a:ext uri="{FF2B5EF4-FFF2-40B4-BE49-F238E27FC236}">
                <a16:creationId xmlns:a16="http://schemas.microsoft.com/office/drawing/2014/main" id="{B876BF8D-B3B3-49F4-9C23-6210824DA316}"/>
              </a:ext>
            </a:extLst>
          </p:cNvPr>
          <p:cNvSpPr txBox="1"/>
          <p:nvPr/>
        </p:nvSpPr>
        <p:spPr>
          <a:xfrm>
            <a:off x="5314950" y="6396335"/>
            <a:ext cx="1562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D153B-45D5-46BA-A3EF-1B360A40041C}"/>
              </a:ext>
            </a:extLst>
          </p:cNvPr>
          <p:cNvGrpSpPr/>
          <p:nvPr/>
        </p:nvGrpSpPr>
        <p:grpSpPr>
          <a:xfrm>
            <a:off x="1428265" y="1653279"/>
            <a:ext cx="2009528" cy="4187072"/>
            <a:chOff x="1780680" y="1575964"/>
            <a:chExt cx="2009528" cy="4187072"/>
          </a:xfrm>
        </p:grpSpPr>
        <p:sp>
          <p:nvSpPr>
            <p:cNvPr id="6" name="Google Shape;159;p33">
              <a:extLst>
                <a:ext uri="{FF2B5EF4-FFF2-40B4-BE49-F238E27FC236}">
                  <a16:creationId xmlns:a16="http://schemas.microsoft.com/office/drawing/2014/main" id="{BE8DF0F2-C6A5-4457-85E8-49593425344B}"/>
                </a:ext>
              </a:extLst>
            </p:cNvPr>
            <p:cNvSpPr/>
            <p:nvPr/>
          </p:nvSpPr>
          <p:spPr>
            <a:xfrm>
              <a:off x="2352117" y="5393745"/>
              <a:ext cx="86665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Mobile</a:t>
              </a:r>
              <a:endParaRPr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1253F5-CB15-4DC8-AD11-A0AD106C5771}"/>
                </a:ext>
              </a:extLst>
            </p:cNvPr>
            <p:cNvGrpSpPr/>
            <p:nvPr/>
          </p:nvGrpSpPr>
          <p:grpSpPr>
            <a:xfrm>
              <a:off x="1780680" y="1575964"/>
              <a:ext cx="2009528" cy="3706072"/>
              <a:chOff x="9718118" y="2374337"/>
              <a:chExt cx="2009528" cy="37060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7BF6322-AD9D-4A83-8277-9F75E0BA016A}"/>
                  </a:ext>
                </a:extLst>
              </p:cNvPr>
              <p:cNvSpPr/>
              <p:nvPr/>
            </p:nvSpPr>
            <p:spPr>
              <a:xfrm>
                <a:off x="9718118" y="2374337"/>
                <a:ext cx="2009528" cy="3706072"/>
              </a:xfrm>
              <a:prstGeom prst="roundRect">
                <a:avLst/>
              </a:prstGeom>
              <a:solidFill>
                <a:srgbClr val="1CAD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EE6E9A-3BF1-4B7F-AE9E-DCAB2C7D4499}"/>
                  </a:ext>
                </a:extLst>
              </p:cNvPr>
              <p:cNvSpPr/>
              <p:nvPr/>
            </p:nvSpPr>
            <p:spPr>
              <a:xfrm>
                <a:off x="10584769" y="5676900"/>
                <a:ext cx="276225" cy="2762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FE87DB6-B993-4E22-B110-D109D8413AB5}"/>
                  </a:ext>
                </a:extLst>
              </p:cNvPr>
              <p:cNvSpPr/>
              <p:nvPr/>
            </p:nvSpPr>
            <p:spPr>
              <a:xfrm>
                <a:off x="10332356" y="2540561"/>
                <a:ext cx="390525" cy="4571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04FE41-7737-418C-A6C0-C50064F827CD}"/>
                  </a:ext>
                </a:extLst>
              </p:cNvPr>
              <p:cNvSpPr/>
              <p:nvPr/>
            </p:nvSpPr>
            <p:spPr>
              <a:xfrm>
                <a:off x="10814797" y="2517224"/>
                <a:ext cx="92394" cy="923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D1BF96B-9FBF-4713-86F1-902236244E3F}"/>
                  </a:ext>
                </a:extLst>
              </p:cNvPr>
              <p:cNvSpPr/>
              <p:nvPr/>
            </p:nvSpPr>
            <p:spPr>
              <a:xfrm>
                <a:off x="9796782" y="2663913"/>
                <a:ext cx="1852198" cy="295154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F72A0-096D-48D0-9589-A6470EE1EC8C}"/>
              </a:ext>
            </a:extLst>
          </p:cNvPr>
          <p:cNvGrpSpPr/>
          <p:nvPr/>
        </p:nvGrpSpPr>
        <p:grpSpPr>
          <a:xfrm>
            <a:off x="4786754" y="792845"/>
            <a:ext cx="2618491" cy="2730214"/>
            <a:chOff x="4539381" y="629243"/>
            <a:chExt cx="2618491" cy="27302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FA9D10-46D1-49D3-9612-2D0B440BF420}"/>
                </a:ext>
              </a:extLst>
            </p:cNvPr>
            <p:cNvGrpSpPr/>
            <p:nvPr/>
          </p:nvGrpSpPr>
          <p:grpSpPr>
            <a:xfrm>
              <a:off x="4539381" y="629243"/>
              <a:ext cx="2618491" cy="2161177"/>
              <a:chOff x="4539381" y="629243"/>
              <a:chExt cx="2618491" cy="2161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8644618-F31B-416E-90CF-17F25E72D9AF}"/>
                  </a:ext>
                </a:extLst>
              </p:cNvPr>
              <p:cNvSpPr/>
              <p:nvPr/>
            </p:nvSpPr>
            <p:spPr>
              <a:xfrm>
                <a:off x="4539381" y="629243"/>
                <a:ext cx="2618491" cy="1720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8FC515-08C7-49DD-8684-99814FAC3055}"/>
                  </a:ext>
                </a:extLst>
              </p:cNvPr>
              <p:cNvSpPr/>
              <p:nvPr/>
            </p:nvSpPr>
            <p:spPr>
              <a:xfrm>
                <a:off x="4667312" y="758355"/>
                <a:ext cx="2362628" cy="14626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75E1E3-04B0-4E2C-8CB8-1294F3BD9414}"/>
                  </a:ext>
                </a:extLst>
              </p:cNvPr>
              <p:cNvSpPr/>
              <p:nvPr/>
            </p:nvSpPr>
            <p:spPr>
              <a:xfrm>
                <a:off x="5725915" y="2350112"/>
                <a:ext cx="24542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B95838-6478-4561-AE23-47AF7FEC53BB}"/>
                  </a:ext>
                </a:extLst>
              </p:cNvPr>
              <p:cNvSpPr/>
              <p:nvPr/>
            </p:nvSpPr>
            <p:spPr>
              <a:xfrm>
                <a:off x="5529326" y="2646466"/>
                <a:ext cx="638599" cy="14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AA602-6B18-4731-B101-90A49D2E293A}"/>
                </a:ext>
              </a:extLst>
            </p:cNvPr>
            <p:cNvSpPr txBox="1"/>
            <p:nvPr/>
          </p:nvSpPr>
          <p:spPr>
            <a:xfrm>
              <a:off x="5352051" y="2990125"/>
              <a:ext cx="1146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Website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4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046FAE58-41C4-4876-8272-ACB1E51B0FF3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1190E8D8-536E-4F7C-A849-D5BAF118FB03}"/>
              </a:ext>
            </a:extLst>
          </p:cNvPr>
          <p:cNvSpPr txBox="1"/>
          <p:nvPr/>
        </p:nvSpPr>
        <p:spPr>
          <a:xfrm>
            <a:off x="409073" y="446561"/>
            <a:ext cx="36869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4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 sz="24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1;p12">
            <a:extLst>
              <a:ext uri="{FF2B5EF4-FFF2-40B4-BE49-F238E27FC236}">
                <a16:creationId xmlns:a16="http://schemas.microsoft.com/office/drawing/2014/main" id="{A57C5C09-7E9A-4228-BF5A-3707646302FD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2;p12">
            <a:extLst>
              <a:ext uri="{FF2B5EF4-FFF2-40B4-BE49-F238E27FC236}">
                <a16:creationId xmlns:a16="http://schemas.microsoft.com/office/drawing/2014/main" id="{BEBF2620-D223-4B4F-8ED9-054B11F8E59D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B37B1-636D-40C6-BC98-9E3308213790}"/>
              </a:ext>
            </a:extLst>
          </p:cNvPr>
          <p:cNvSpPr txBox="1"/>
          <p:nvPr/>
        </p:nvSpPr>
        <p:spPr>
          <a:xfrm>
            <a:off x="1160636" y="1095492"/>
            <a:ext cx="390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: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Nhắn</a:t>
            </a:r>
            <a:r>
              <a:rPr lang="en-US" sz="2400" dirty="0"/>
              <a:t> tin /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Gửi</a:t>
            </a:r>
            <a:r>
              <a:rPr lang="en-US" sz="2400" dirty="0"/>
              <a:t> file,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chat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7D70B-4D64-4AA0-B8C5-3CF05692FEF4}"/>
              </a:ext>
            </a:extLst>
          </p:cNvPr>
          <p:cNvSpPr txBox="1"/>
          <p:nvPr/>
        </p:nvSpPr>
        <p:spPr>
          <a:xfrm>
            <a:off x="1160636" y="3544957"/>
            <a:ext cx="3319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: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Chăm</a:t>
            </a:r>
            <a:r>
              <a:rPr lang="en-US" sz="2400" dirty="0"/>
              <a:t> </a:t>
            </a:r>
            <a:r>
              <a:rPr lang="en-US" sz="2400" dirty="0" err="1"/>
              <a:t>sóc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</p:txBody>
      </p:sp>
      <p:pic>
        <p:nvPicPr>
          <p:cNvPr id="1026" name="Picture 2" descr="Chi tiết chức năng phần mềm quản lý bán hàng chuyên nghiệp">
            <a:extLst>
              <a:ext uri="{FF2B5EF4-FFF2-40B4-BE49-F238E27FC236}">
                <a16:creationId xmlns:a16="http://schemas.microsoft.com/office/drawing/2014/main" id="{E7776581-B797-458E-90B3-8665E513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095492"/>
            <a:ext cx="5715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9572B966-4EFC-410B-B4F5-183C6E6EA800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56B446D6-4C15-42BA-B27E-96EBEB007279}"/>
              </a:ext>
            </a:extLst>
          </p:cNvPr>
          <p:cNvSpPr txBox="1"/>
          <p:nvPr/>
        </p:nvSpPr>
        <p:spPr>
          <a:xfrm>
            <a:off x="409074" y="446561"/>
            <a:ext cx="34999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phi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51;p12">
            <a:extLst>
              <a:ext uri="{FF2B5EF4-FFF2-40B4-BE49-F238E27FC236}">
                <a16:creationId xmlns:a16="http://schemas.microsoft.com/office/drawing/2014/main" id="{988513CF-5910-4281-81D3-9097D6C2BDC9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2;p12">
            <a:extLst>
              <a:ext uri="{FF2B5EF4-FFF2-40B4-BE49-F238E27FC236}">
                <a16:creationId xmlns:a16="http://schemas.microsoft.com/office/drawing/2014/main" id="{EFEEAD62-40A2-469B-9E52-B3CD0BC17D14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1;p12">
            <a:extLst>
              <a:ext uri="{FF2B5EF4-FFF2-40B4-BE49-F238E27FC236}">
                <a16:creationId xmlns:a16="http://schemas.microsoft.com/office/drawing/2014/main" id="{D2E35869-0D38-41F6-ACEB-09C88C37805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311FAE-44D9-456F-8C5C-15E2298ECCF7}"/>
              </a:ext>
            </a:extLst>
          </p:cNvPr>
          <p:cNvSpPr/>
          <p:nvPr/>
        </p:nvSpPr>
        <p:spPr>
          <a:xfrm>
            <a:off x="1215024" y="1427967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A742D1-1DEE-498B-B6E6-5CA405E422C7}"/>
              </a:ext>
            </a:extLst>
          </p:cNvPr>
          <p:cNvSpPr/>
          <p:nvPr/>
        </p:nvSpPr>
        <p:spPr>
          <a:xfrm>
            <a:off x="1215024" y="2246269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9DD316-5D6D-4C5D-B600-7D948BBC4221}"/>
              </a:ext>
            </a:extLst>
          </p:cNvPr>
          <p:cNvSpPr/>
          <p:nvPr/>
        </p:nvSpPr>
        <p:spPr>
          <a:xfrm>
            <a:off x="1215024" y="3033191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D09233-AFB2-45A7-8110-97C5AE1BA9A6}"/>
              </a:ext>
            </a:extLst>
          </p:cNvPr>
          <p:cNvSpPr/>
          <p:nvPr/>
        </p:nvSpPr>
        <p:spPr>
          <a:xfrm>
            <a:off x="1215024" y="3820113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3C6919-340E-4A3F-A273-E8A17E3AFF37}"/>
              </a:ext>
            </a:extLst>
          </p:cNvPr>
          <p:cNvSpPr/>
          <p:nvPr/>
        </p:nvSpPr>
        <p:spPr>
          <a:xfrm>
            <a:off x="1215024" y="4607035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</p:txBody>
      </p:sp>
      <p:pic>
        <p:nvPicPr>
          <p:cNvPr id="2050" name="Picture 2" descr="10 chức năng cơ bản của phần mềm quản lý bán hàng offline">
            <a:extLst>
              <a:ext uri="{FF2B5EF4-FFF2-40B4-BE49-F238E27FC236}">
                <a16:creationId xmlns:a16="http://schemas.microsoft.com/office/drawing/2014/main" id="{D40928B7-C6C3-4445-99B0-650A67C9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26" y="1066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257836AA-7F8D-4989-BAAB-9C59A3AA8A42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464EEFD-93AF-4670-A19C-7208AF79049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902ADAD4-C829-4AEB-84BB-904CDD690669}"/>
              </a:ext>
            </a:extLst>
          </p:cNvPr>
          <p:cNvSpPr txBox="1"/>
          <p:nvPr/>
        </p:nvSpPr>
        <p:spPr>
          <a:xfrm>
            <a:off x="409074" y="666690"/>
            <a:ext cx="26008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Sơ đồ USECASE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1;p34">
            <a:extLst>
              <a:ext uri="{FF2B5EF4-FFF2-40B4-BE49-F238E27FC236}">
                <a16:creationId xmlns:a16="http://schemas.microsoft.com/office/drawing/2014/main" id="{9B8DD7F9-299B-4B5D-8296-2F0BA22D048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CAE55F-9B8E-4840-B748-B1116DC021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5" y="1066759"/>
            <a:ext cx="10374751" cy="52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85D33-3551-4161-AEF5-CE1F171E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69668"/>
              </p:ext>
            </p:extLst>
          </p:nvPr>
        </p:nvGraphicFramePr>
        <p:xfrm>
          <a:off x="925748" y="1849388"/>
          <a:ext cx="10340504" cy="4106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1693">
                  <a:extLst>
                    <a:ext uri="{9D8B030D-6E8A-4147-A177-3AD203B41FA5}">
                      <a16:colId xmlns:a16="http://schemas.microsoft.com/office/drawing/2014/main" val="2557287575"/>
                    </a:ext>
                  </a:extLst>
                </a:gridCol>
                <a:gridCol w="5278811">
                  <a:extLst>
                    <a:ext uri="{9D8B030D-6E8A-4147-A177-3AD203B41FA5}">
                      <a16:colId xmlns:a16="http://schemas.microsoft.com/office/drawing/2014/main" val="1707154958"/>
                    </a:ext>
                  </a:extLst>
                </a:gridCol>
              </a:tblGrid>
              <a:tr h="390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Hệ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Thống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04984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1.Người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mục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quản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lý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nhắn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4960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2.Hệ thống hiển thị danh sách tin nhắn bạn bè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6332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3.Người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nhóm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chat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nhắn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88168"/>
                  </a:ext>
                </a:extLst>
              </a:tr>
              <a:tr h="7627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4.Hệ thống hiển thị khung chat giữa 2 đối tượng người dùng hoặc giữa người dùng và nhóm chat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1125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5.Người dùng nhập văn bản vào khung chat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84454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6.Người dùng ấn gửi.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39168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7.Hệ thống lưu trữ lại tin nhắn.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94978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8.Hệ thống hiển thị  tin nhắn người dùng lên khung chat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6374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9.Kết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thúc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UC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619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FF0E0C-534B-4281-8F8F-B2015ABB4401}"/>
              </a:ext>
            </a:extLst>
          </p:cNvPr>
          <p:cNvSpPr txBox="1"/>
          <p:nvPr/>
        </p:nvSpPr>
        <p:spPr>
          <a:xfrm>
            <a:off x="466164" y="421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18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 tả USECASE – CHỨC NĂNG CHÍNH</a:t>
            </a:r>
            <a:endParaRPr lang="en-US" sz="1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F383F-043E-430B-AB62-D66B4C0D11D4}"/>
              </a:ext>
            </a:extLst>
          </p:cNvPr>
          <p:cNvSpPr txBox="1"/>
          <p:nvPr/>
        </p:nvSpPr>
        <p:spPr>
          <a:xfrm>
            <a:off x="887506" y="902337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effectLst/>
              </a:rPr>
              <a:t>Usecase: Gửi Tin Nhắn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291;p16">
            <a:extLst>
              <a:ext uri="{FF2B5EF4-FFF2-40B4-BE49-F238E27FC236}">
                <a16:creationId xmlns:a16="http://schemas.microsoft.com/office/drawing/2014/main" id="{0CA32036-75B2-43E5-955A-1FCDD1CFEC89}"/>
              </a:ext>
            </a:extLst>
          </p:cNvPr>
          <p:cNvSpPr/>
          <p:nvPr/>
        </p:nvSpPr>
        <p:spPr>
          <a:xfrm>
            <a:off x="1114284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" name="Google Shape;295;p16">
            <a:extLst>
              <a:ext uri="{FF2B5EF4-FFF2-40B4-BE49-F238E27FC236}">
                <a16:creationId xmlns:a16="http://schemas.microsoft.com/office/drawing/2014/main" id="{B00EEF21-6B09-4BB8-BC93-6E058447D6A8}"/>
              </a:ext>
            </a:extLst>
          </p:cNvPr>
          <p:cNvSpPr txBox="1"/>
          <p:nvPr/>
        </p:nvSpPr>
        <p:spPr>
          <a:xfrm>
            <a:off x="939425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46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212</TotalTime>
  <Words>707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Libre Franklin</vt:lpstr>
      <vt:lpstr>Libre Franklin Thin</vt:lpstr>
      <vt:lpstr>Noto Sans Symbols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Phan Thị Tứ Thi</cp:lastModifiedBy>
  <cp:revision>30</cp:revision>
  <dcterms:created xsi:type="dcterms:W3CDTF">2021-11-01T07:39:15Z</dcterms:created>
  <dcterms:modified xsi:type="dcterms:W3CDTF">2021-11-02T01:40:47Z</dcterms:modified>
</cp:coreProperties>
</file>