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 id="265" r:id="rId10"/>
    <p:sldId id="266" r:id="rId11"/>
    <p:sldId id="275" r:id="rId12"/>
    <p:sldId id="277" r:id="rId13"/>
    <p:sldId id="278" r:id="rId14"/>
    <p:sldId id="267" r:id="rId15"/>
    <p:sldId id="273" r:id="rId16"/>
    <p:sldId id="268" r:id="rId17"/>
    <p:sldId id="274" r:id="rId18"/>
    <p:sldId id="271" r:id="rId19"/>
    <p:sldId id="269"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n Thị Tứ Thi" initials="PTTT" lastIdx="2" clrIdx="0">
    <p:extLst>
      <p:ext uri="{19B8F6BF-5375-455C-9EA6-DF929625EA0E}">
        <p15:presenceInfo xmlns:p15="http://schemas.microsoft.com/office/powerpoint/2012/main" userId="S::18086141.thi@student.iuh.edu.vn::9d572473-ddb0-411c-b94f-39456af4d0a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683C6"/>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3"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1-01T21:49:11.582" idx="1">
    <p:pos x="6381" y="420"/>
    <p:text/>
    <p:extLst>
      <p:ext uri="{C676402C-5697-4E1C-873F-D02D1690AC5C}">
        <p15:threadingInfo xmlns:p15="http://schemas.microsoft.com/office/powerpoint/2012/main" timeZoneBias="-420"/>
      </p:ext>
    </p:extLst>
  </p:cm>
  <p:cm authorId="1" dt="2021-11-01T21:49:13.873" idx="2">
    <p:pos x="10" y="10"/>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224862-4890-4559-9D4C-E7C6274E6D9D}"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10EB5-CE26-4441-9C3E-C7F9CC9F24E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703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224862-4890-4559-9D4C-E7C6274E6D9D}"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10EB5-CE26-4441-9C3E-C7F9CC9F24E5}" type="slidenum">
              <a:rPr lang="en-US" smtClean="0"/>
              <a:t>‹#›</a:t>
            </a:fld>
            <a:endParaRPr lang="en-US"/>
          </a:p>
        </p:txBody>
      </p:sp>
    </p:spTree>
    <p:extLst>
      <p:ext uri="{BB962C8B-B14F-4D97-AF65-F5344CB8AC3E}">
        <p14:creationId xmlns:p14="http://schemas.microsoft.com/office/powerpoint/2010/main" val="3280109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224862-4890-4559-9D4C-E7C6274E6D9D}"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10EB5-CE26-4441-9C3E-C7F9CC9F24E5}" type="slidenum">
              <a:rPr lang="en-US" smtClean="0"/>
              <a:t>‹#›</a:t>
            </a:fld>
            <a:endParaRPr lang="en-US"/>
          </a:p>
        </p:txBody>
      </p:sp>
    </p:spTree>
    <p:extLst>
      <p:ext uri="{BB962C8B-B14F-4D97-AF65-F5344CB8AC3E}">
        <p14:creationId xmlns:p14="http://schemas.microsoft.com/office/powerpoint/2010/main" val="2157066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224862-4890-4559-9D4C-E7C6274E6D9D}"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10EB5-CE26-4441-9C3E-C7F9CC9F24E5}" type="slidenum">
              <a:rPr lang="en-US" smtClean="0"/>
              <a:t>‹#›</a:t>
            </a:fld>
            <a:endParaRPr lang="en-US"/>
          </a:p>
        </p:txBody>
      </p:sp>
    </p:spTree>
    <p:extLst>
      <p:ext uri="{BB962C8B-B14F-4D97-AF65-F5344CB8AC3E}">
        <p14:creationId xmlns:p14="http://schemas.microsoft.com/office/powerpoint/2010/main" val="141621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224862-4890-4559-9D4C-E7C6274E6D9D}"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10EB5-CE26-4441-9C3E-C7F9CC9F24E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1590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224862-4890-4559-9D4C-E7C6274E6D9D}"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10EB5-CE26-4441-9C3E-C7F9CC9F24E5}" type="slidenum">
              <a:rPr lang="en-US" smtClean="0"/>
              <a:t>‹#›</a:t>
            </a:fld>
            <a:endParaRPr lang="en-US"/>
          </a:p>
        </p:txBody>
      </p:sp>
    </p:spTree>
    <p:extLst>
      <p:ext uri="{BB962C8B-B14F-4D97-AF65-F5344CB8AC3E}">
        <p14:creationId xmlns:p14="http://schemas.microsoft.com/office/powerpoint/2010/main" val="4206437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224862-4890-4559-9D4C-E7C6274E6D9D}" type="datetimeFigureOut">
              <a:rPr lang="en-US" smtClean="0"/>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10EB5-CE26-4441-9C3E-C7F9CC9F24E5}" type="slidenum">
              <a:rPr lang="en-US" smtClean="0"/>
              <a:t>‹#›</a:t>
            </a:fld>
            <a:endParaRPr lang="en-US"/>
          </a:p>
        </p:txBody>
      </p:sp>
    </p:spTree>
    <p:extLst>
      <p:ext uri="{BB962C8B-B14F-4D97-AF65-F5344CB8AC3E}">
        <p14:creationId xmlns:p14="http://schemas.microsoft.com/office/powerpoint/2010/main" val="2962662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224862-4890-4559-9D4C-E7C6274E6D9D}" type="datetimeFigureOut">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10EB5-CE26-4441-9C3E-C7F9CC9F24E5}" type="slidenum">
              <a:rPr lang="en-US" smtClean="0"/>
              <a:t>‹#›</a:t>
            </a:fld>
            <a:endParaRPr lang="en-US"/>
          </a:p>
        </p:txBody>
      </p:sp>
    </p:spTree>
    <p:extLst>
      <p:ext uri="{BB962C8B-B14F-4D97-AF65-F5344CB8AC3E}">
        <p14:creationId xmlns:p14="http://schemas.microsoft.com/office/powerpoint/2010/main" val="224675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F224862-4890-4559-9D4C-E7C6274E6D9D}" type="datetimeFigureOut">
              <a:rPr lang="en-US" smtClean="0"/>
              <a:t>11/2/2021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E510EB5-CE26-4441-9C3E-C7F9CC9F24E5}" type="slidenum">
              <a:rPr lang="en-US" smtClean="0"/>
              <a:t>‹#›</a:t>
            </a:fld>
            <a:endParaRPr lang="en-US"/>
          </a:p>
        </p:txBody>
      </p:sp>
    </p:spTree>
    <p:extLst>
      <p:ext uri="{BB962C8B-B14F-4D97-AF65-F5344CB8AC3E}">
        <p14:creationId xmlns:p14="http://schemas.microsoft.com/office/powerpoint/2010/main" val="3982635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F224862-4890-4559-9D4C-E7C6274E6D9D}" type="datetimeFigureOut">
              <a:rPr lang="en-US" smtClean="0"/>
              <a:t>11/2/2021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E510EB5-CE26-4441-9C3E-C7F9CC9F24E5}" type="slidenum">
              <a:rPr lang="en-US" smtClean="0"/>
              <a:t>‹#›</a:t>
            </a:fld>
            <a:endParaRPr lang="en-US"/>
          </a:p>
        </p:txBody>
      </p:sp>
    </p:spTree>
    <p:extLst>
      <p:ext uri="{BB962C8B-B14F-4D97-AF65-F5344CB8AC3E}">
        <p14:creationId xmlns:p14="http://schemas.microsoft.com/office/powerpoint/2010/main" val="4216978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224862-4890-4559-9D4C-E7C6274E6D9D}"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10EB5-CE26-4441-9C3E-C7F9CC9F24E5}" type="slidenum">
              <a:rPr lang="en-US" smtClean="0"/>
              <a:t>‹#›</a:t>
            </a:fld>
            <a:endParaRPr lang="en-US"/>
          </a:p>
        </p:txBody>
      </p:sp>
    </p:spTree>
    <p:extLst>
      <p:ext uri="{BB962C8B-B14F-4D97-AF65-F5344CB8AC3E}">
        <p14:creationId xmlns:p14="http://schemas.microsoft.com/office/powerpoint/2010/main" val="823458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F224862-4890-4559-9D4C-E7C6274E6D9D}" type="datetimeFigureOut">
              <a:rPr lang="en-US" smtClean="0"/>
              <a:t>11/2/2021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E510EB5-CE26-4441-9C3E-C7F9CC9F24E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909585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8;p31">
            <a:extLst>
              <a:ext uri="{FF2B5EF4-FFF2-40B4-BE49-F238E27FC236}">
                <a16:creationId xmlns:a16="http://schemas.microsoft.com/office/drawing/2014/main" id="{E22E0ABC-606B-4DC0-9669-90ADB58E7B14}"/>
              </a:ext>
            </a:extLst>
          </p:cNvPr>
          <p:cNvSpPr txBox="1"/>
          <p:nvPr/>
        </p:nvSpPr>
        <p:spPr>
          <a:xfrm>
            <a:off x="724312" y="274320"/>
            <a:ext cx="10743375"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2800" b="1" i="0" u="none" strike="noStrike" cap="none" dirty="0">
                <a:solidFill>
                  <a:schemeClr val="dk1"/>
                </a:solidFill>
                <a:latin typeface="Arial"/>
                <a:ea typeface="Arial"/>
                <a:cs typeface="Arial"/>
                <a:sym typeface="Arial"/>
              </a:rPr>
              <a:t>TRƯỜNG ĐẠI HỌC CÔNG NGHIỆP THÀNH PHỐ HỒ CHÍ MINH</a:t>
            </a:r>
            <a:endParaRPr sz="2800" b="1" i="0" u="none" strike="noStrike" cap="none" dirty="0">
              <a:solidFill>
                <a:schemeClr val="dk1"/>
              </a:solidFill>
              <a:latin typeface="Arial"/>
              <a:ea typeface="Arial"/>
              <a:cs typeface="Arial"/>
              <a:sym typeface="Arial"/>
            </a:endParaRPr>
          </a:p>
        </p:txBody>
      </p:sp>
      <p:grpSp>
        <p:nvGrpSpPr>
          <p:cNvPr id="5" name="Google Shape;80;p31">
            <a:extLst>
              <a:ext uri="{FF2B5EF4-FFF2-40B4-BE49-F238E27FC236}">
                <a16:creationId xmlns:a16="http://schemas.microsoft.com/office/drawing/2014/main" id="{6253A4A5-416E-402E-9C6D-532494A39430}"/>
              </a:ext>
            </a:extLst>
          </p:cNvPr>
          <p:cNvGrpSpPr/>
          <p:nvPr/>
        </p:nvGrpSpPr>
        <p:grpSpPr>
          <a:xfrm>
            <a:off x="3959056" y="910352"/>
            <a:ext cx="4049275" cy="76200"/>
            <a:chOff x="1585653" y="369332"/>
            <a:chExt cx="2872047" cy="76200"/>
          </a:xfrm>
        </p:grpSpPr>
        <p:cxnSp>
          <p:nvCxnSpPr>
            <p:cNvPr id="6" name="Google Shape;81;p31">
              <a:extLst>
                <a:ext uri="{FF2B5EF4-FFF2-40B4-BE49-F238E27FC236}">
                  <a16:creationId xmlns:a16="http://schemas.microsoft.com/office/drawing/2014/main" id="{94AB1C90-381A-4F85-8DBB-E6771D30D2FA}"/>
                </a:ext>
              </a:extLst>
            </p:cNvPr>
            <p:cNvCxnSpPr/>
            <p:nvPr/>
          </p:nvCxnSpPr>
          <p:spPr>
            <a:xfrm>
              <a:off x="1585653" y="407432"/>
              <a:ext cx="1257300" cy="0"/>
            </a:xfrm>
            <a:prstGeom prst="straightConnector1">
              <a:avLst/>
            </a:prstGeom>
            <a:noFill/>
            <a:ln w="9525" cap="flat" cmpd="sng">
              <a:solidFill>
                <a:srgbClr val="75777B"/>
              </a:solidFill>
              <a:prstDash val="solid"/>
              <a:round/>
              <a:headEnd type="none" w="sm" len="sm"/>
              <a:tailEnd type="none" w="sm" len="sm"/>
            </a:ln>
          </p:spPr>
        </p:cxnSp>
        <p:sp>
          <p:nvSpPr>
            <p:cNvPr id="7" name="Google Shape;82;p31">
              <a:extLst>
                <a:ext uri="{FF2B5EF4-FFF2-40B4-BE49-F238E27FC236}">
                  <a16:creationId xmlns:a16="http://schemas.microsoft.com/office/drawing/2014/main" id="{39FB6930-7517-4680-8454-AEA4D9D09927}"/>
                </a:ext>
              </a:extLst>
            </p:cNvPr>
            <p:cNvSpPr/>
            <p:nvPr/>
          </p:nvSpPr>
          <p:spPr>
            <a:xfrm>
              <a:off x="2971800" y="369332"/>
              <a:ext cx="76200" cy="76200"/>
            </a:xfrm>
            <a:prstGeom prst="ellipse">
              <a:avLst/>
            </a:prstGeom>
            <a:solidFill>
              <a:schemeClr val="accent1"/>
            </a:solidFill>
            <a:ln w="25400" cap="flat" cmpd="sng">
              <a:solidFill>
                <a:srgbClr val="58595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cxnSp>
          <p:nvCxnSpPr>
            <p:cNvPr id="8" name="Google Shape;83;p31">
              <a:extLst>
                <a:ext uri="{FF2B5EF4-FFF2-40B4-BE49-F238E27FC236}">
                  <a16:creationId xmlns:a16="http://schemas.microsoft.com/office/drawing/2014/main" id="{A0BEF009-0954-4004-B6C0-0DAAA22D3F0B}"/>
                </a:ext>
              </a:extLst>
            </p:cNvPr>
            <p:cNvCxnSpPr/>
            <p:nvPr/>
          </p:nvCxnSpPr>
          <p:spPr>
            <a:xfrm>
              <a:off x="3200400" y="407432"/>
              <a:ext cx="1257300" cy="0"/>
            </a:xfrm>
            <a:prstGeom prst="straightConnector1">
              <a:avLst/>
            </a:prstGeom>
            <a:noFill/>
            <a:ln w="9525" cap="flat" cmpd="sng">
              <a:solidFill>
                <a:srgbClr val="75777B"/>
              </a:solidFill>
              <a:prstDash val="solid"/>
              <a:round/>
              <a:headEnd type="none" w="sm" len="sm"/>
              <a:tailEnd type="none" w="sm" len="sm"/>
            </a:ln>
          </p:spPr>
        </p:cxnSp>
      </p:grpSp>
      <p:sp>
        <p:nvSpPr>
          <p:cNvPr id="9" name="Google Shape;85;p31">
            <a:extLst>
              <a:ext uri="{FF2B5EF4-FFF2-40B4-BE49-F238E27FC236}">
                <a16:creationId xmlns:a16="http://schemas.microsoft.com/office/drawing/2014/main" id="{492EA1E2-0EA5-4D12-B561-A62704797C72}"/>
              </a:ext>
            </a:extLst>
          </p:cNvPr>
          <p:cNvSpPr txBox="1"/>
          <p:nvPr/>
        </p:nvSpPr>
        <p:spPr>
          <a:xfrm>
            <a:off x="724312" y="3150955"/>
            <a:ext cx="3250277" cy="10771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1" u="none" strike="noStrike" cap="none" dirty="0" err="1">
                <a:solidFill>
                  <a:srgbClr val="FF0000"/>
                </a:solidFill>
                <a:latin typeface="Arial"/>
                <a:ea typeface="Arial"/>
                <a:cs typeface="Arial"/>
                <a:sym typeface="Arial"/>
              </a:rPr>
              <a:t>Giảng</a:t>
            </a:r>
            <a:r>
              <a:rPr lang="en-US" sz="1800" b="0" i="1" u="none" strike="noStrike" cap="none" dirty="0">
                <a:solidFill>
                  <a:srgbClr val="FF0000"/>
                </a:solidFill>
                <a:latin typeface="Arial"/>
                <a:ea typeface="Arial"/>
                <a:cs typeface="Arial"/>
                <a:sym typeface="Arial"/>
              </a:rPr>
              <a:t> </a:t>
            </a:r>
            <a:r>
              <a:rPr lang="en-US" sz="1800" b="0" i="1" u="none" strike="noStrike" cap="none" dirty="0" err="1">
                <a:solidFill>
                  <a:srgbClr val="FF0000"/>
                </a:solidFill>
                <a:latin typeface="Arial"/>
                <a:ea typeface="Arial"/>
                <a:cs typeface="Arial"/>
                <a:sym typeface="Arial"/>
              </a:rPr>
              <a:t>viên</a:t>
            </a:r>
            <a:r>
              <a:rPr lang="en-US" sz="1800" b="0" i="1" u="none" strike="noStrike" cap="none" dirty="0">
                <a:solidFill>
                  <a:srgbClr val="FF0000"/>
                </a:solidFill>
                <a:latin typeface="Arial"/>
                <a:ea typeface="Arial"/>
                <a:cs typeface="Arial"/>
                <a:sym typeface="Arial"/>
              </a:rPr>
              <a:t> </a:t>
            </a:r>
            <a:r>
              <a:rPr lang="en-US" sz="1800" b="0" i="1" u="none" strike="noStrike" cap="none" dirty="0" err="1">
                <a:solidFill>
                  <a:srgbClr val="FF0000"/>
                </a:solidFill>
                <a:latin typeface="Arial"/>
                <a:ea typeface="Arial"/>
                <a:cs typeface="Arial"/>
                <a:sym typeface="Arial"/>
              </a:rPr>
              <a:t>hỗ</a:t>
            </a:r>
            <a:r>
              <a:rPr lang="en-US" sz="1800" b="0" i="1" u="none" strike="noStrike" cap="none" dirty="0">
                <a:solidFill>
                  <a:srgbClr val="FF0000"/>
                </a:solidFill>
                <a:latin typeface="Arial"/>
                <a:ea typeface="Arial"/>
                <a:cs typeface="Arial"/>
                <a:sym typeface="Arial"/>
              </a:rPr>
              <a:t> </a:t>
            </a:r>
            <a:r>
              <a:rPr lang="en-US" sz="1800" b="0" i="1" u="none" strike="noStrike" cap="none" dirty="0" err="1">
                <a:solidFill>
                  <a:srgbClr val="FF0000"/>
                </a:solidFill>
                <a:latin typeface="Arial"/>
                <a:ea typeface="Arial"/>
                <a:cs typeface="Arial"/>
                <a:sym typeface="Arial"/>
              </a:rPr>
              <a:t>trợ</a:t>
            </a:r>
            <a:r>
              <a:rPr lang="en-US" sz="1800" b="0" i="1" u="none" strike="noStrike" cap="none" dirty="0">
                <a:solidFill>
                  <a:srgbClr val="FF0000"/>
                </a:solidFill>
                <a:latin typeface="Arial"/>
                <a:ea typeface="Arial"/>
                <a:cs typeface="Arial"/>
                <a:sym typeface="Arial"/>
              </a:rPr>
              <a:t>:</a:t>
            </a:r>
          </a:p>
          <a:p>
            <a:pPr marL="0" marR="0" lvl="0" indent="0" algn="l" rtl="0">
              <a:lnSpc>
                <a:spcPct val="100000"/>
              </a:lnSpc>
              <a:spcBef>
                <a:spcPts val="0"/>
              </a:spcBef>
              <a:spcAft>
                <a:spcPts val="0"/>
              </a:spcAft>
              <a:buClr>
                <a:srgbClr val="000000"/>
              </a:buClr>
              <a:buSzPts val="1800"/>
              <a:buFont typeface="Arial"/>
              <a:buNone/>
            </a:pPr>
            <a:endParaRPr sz="18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1" dirty="0" err="1">
                <a:solidFill>
                  <a:schemeClr val="dk1"/>
                </a:solidFill>
                <a:latin typeface="Arial"/>
                <a:ea typeface="Arial"/>
                <a:cs typeface="Arial"/>
                <a:sym typeface="Arial"/>
              </a:rPr>
              <a:t>Tôn</a:t>
            </a:r>
            <a:r>
              <a:rPr lang="en-US" sz="2800" b="1" dirty="0">
                <a:solidFill>
                  <a:schemeClr val="dk1"/>
                </a:solidFill>
                <a:latin typeface="Arial"/>
                <a:ea typeface="Arial"/>
                <a:cs typeface="Arial"/>
                <a:sym typeface="Arial"/>
              </a:rPr>
              <a:t> Long </a:t>
            </a:r>
            <a:r>
              <a:rPr lang="en-US" sz="2800" b="1" dirty="0" err="1">
                <a:solidFill>
                  <a:schemeClr val="dk1"/>
                </a:solidFill>
                <a:latin typeface="Arial"/>
                <a:ea typeface="Arial"/>
                <a:cs typeface="Arial"/>
                <a:sym typeface="Arial"/>
              </a:rPr>
              <a:t>Phước</a:t>
            </a:r>
            <a:endParaRPr sz="2800" b="1" i="0" u="none" strike="noStrike" cap="none" dirty="0">
              <a:solidFill>
                <a:schemeClr val="dk1"/>
              </a:solidFill>
              <a:latin typeface="Arial"/>
              <a:ea typeface="Arial"/>
              <a:cs typeface="Arial"/>
              <a:sym typeface="Arial"/>
            </a:endParaRPr>
          </a:p>
        </p:txBody>
      </p:sp>
      <p:sp>
        <p:nvSpPr>
          <p:cNvPr id="10" name="Google Shape;87;p31">
            <a:extLst>
              <a:ext uri="{FF2B5EF4-FFF2-40B4-BE49-F238E27FC236}">
                <a16:creationId xmlns:a16="http://schemas.microsoft.com/office/drawing/2014/main" id="{8231EAFD-F2C5-4538-9E86-43960EC45E2F}"/>
              </a:ext>
            </a:extLst>
          </p:cNvPr>
          <p:cNvSpPr txBox="1"/>
          <p:nvPr/>
        </p:nvSpPr>
        <p:spPr>
          <a:xfrm>
            <a:off x="724312" y="2415984"/>
            <a:ext cx="5845808"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1" u="sng" strike="noStrike" cap="none" dirty="0" err="1">
                <a:solidFill>
                  <a:srgbClr val="FF0000"/>
                </a:solidFill>
                <a:latin typeface="Arial"/>
                <a:ea typeface="Arial"/>
                <a:cs typeface="Arial"/>
                <a:sym typeface="Arial"/>
              </a:rPr>
              <a:t>Đề</a:t>
            </a:r>
            <a:r>
              <a:rPr lang="en-US" sz="1800" b="0" i="1" u="sng" strike="noStrike" cap="none" dirty="0">
                <a:solidFill>
                  <a:srgbClr val="FF0000"/>
                </a:solidFill>
                <a:latin typeface="Arial"/>
                <a:ea typeface="Arial"/>
                <a:cs typeface="Arial"/>
                <a:sym typeface="Arial"/>
              </a:rPr>
              <a:t> </a:t>
            </a:r>
            <a:r>
              <a:rPr lang="en-US" sz="1800" b="0" i="1" u="sng" strike="noStrike" cap="none" dirty="0" err="1">
                <a:solidFill>
                  <a:srgbClr val="FF0000"/>
                </a:solidFill>
                <a:latin typeface="Arial"/>
                <a:ea typeface="Arial"/>
                <a:cs typeface="Arial"/>
                <a:sym typeface="Arial"/>
              </a:rPr>
              <a:t>tài</a:t>
            </a:r>
            <a:r>
              <a:rPr lang="en-US" sz="1800" b="0" i="1" u="sng" strike="noStrike" cap="none" dirty="0">
                <a:solidFill>
                  <a:srgbClr val="FF0000"/>
                </a:solidFill>
                <a:latin typeface="Arial"/>
                <a:ea typeface="Arial"/>
                <a:cs typeface="Arial"/>
                <a:sym typeface="Arial"/>
              </a:rPr>
              <a:t>: </a:t>
            </a:r>
            <a:r>
              <a:rPr lang="en-US" sz="2400" b="1" dirty="0">
                <a:solidFill>
                  <a:schemeClr val="dk1"/>
                </a:solidFill>
                <a:latin typeface="Arial"/>
                <a:ea typeface="Arial"/>
                <a:cs typeface="Arial"/>
                <a:sym typeface="Arial"/>
              </a:rPr>
              <a:t> ỨNG DỤNG NHẮN TIN APPCHAT</a:t>
            </a:r>
            <a:endParaRPr sz="2400" b="1" i="0" u="none" strike="noStrike" cap="none" dirty="0">
              <a:solidFill>
                <a:schemeClr val="dk1"/>
              </a:solidFill>
              <a:latin typeface="Arial"/>
              <a:ea typeface="Arial"/>
              <a:cs typeface="Arial"/>
              <a:sym typeface="Arial"/>
            </a:endParaRPr>
          </a:p>
        </p:txBody>
      </p:sp>
      <p:sp>
        <p:nvSpPr>
          <p:cNvPr id="20" name="TextBox 19">
            <a:extLst>
              <a:ext uri="{FF2B5EF4-FFF2-40B4-BE49-F238E27FC236}">
                <a16:creationId xmlns:a16="http://schemas.microsoft.com/office/drawing/2014/main" id="{8AD77A6B-A154-4DB7-823A-24581219561B}"/>
              </a:ext>
            </a:extLst>
          </p:cNvPr>
          <p:cNvSpPr txBox="1"/>
          <p:nvPr/>
        </p:nvSpPr>
        <p:spPr>
          <a:xfrm>
            <a:off x="6233607" y="2005005"/>
            <a:ext cx="3549447" cy="369332"/>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600"/>
              <a:buFont typeface="Arial"/>
              <a:buNone/>
            </a:pPr>
            <a:r>
              <a:rPr lang="en-US" sz="1800" b="1" i="0" u="none" strike="noStrike" cap="none" dirty="0">
                <a:solidFill>
                  <a:schemeClr val="dk1"/>
                </a:solidFill>
                <a:latin typeface="Arial"/>
                <a:ea typeface="Arial"/>
                <a:cs typeface="Arial"/>
                <a:sym typeface="Arial"/>
              </a:rPr>
              <a:t>DHKTPM14 - 420300350102</a:t>
            </a:r>
          </a:p>
        </p:txBody>
      </p:sp>
      <p:sp>
        <p:nvSpPr>
          <p:cNvPr id="21" name="Google Shape;79;p31">
            <a:extLst>
              <a:ext uri="{FF2B5EF4-FFF2-40B4-BE49-F238E27FC236}">
                <a16:creationId xmlns:a16="http://schemas.microsoft.com/office/drawing/2014/main" id="{0511B4D8-4ECF-4E08-9C9E-F90A5C3B2C71}"/>
              </a:ext>
            </a:extLst>
          </p:cNvPr>
          <p:cNvSpPr txBox="1"/>
          <p:nvPr/>
        </p:nvSpPr>
        <p:spPr>
          <a:xfrm>
            <a:off x="2108627" y="1059129"/>
            <a:ext cx="7609491"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rgbClr val="2683C6"/>
                </a:solidFill>
                <a:latin typeface="Arial"/>
                <a:ea typeface="Arial"/>
                <a:cs typeface="Arial"/>
                <a:sym typeface="Arial"/>
              </a:rPr>
              <a:t>ỨNG DỤNG CÔNG NGHỆ MỚI TRONG PHÁT TRIỂN ỨNG DỤNG CNTT</a:t>
            </a:r>
            <a:endParaRPr sz="2800" b="1" i="0" u="none" strike="noStrike" cap="none" dirty="0">
              <a:solidFill>
                <a:srgbClr val="2683C6"/>
              </a:solidFill>
              <a:latin typeface="Arial"/>
              <a:ea typeface="Arial"/>
              <a:cs typeface="Arial"/>
              <a:sym typeface="Arial"/>
            </a:endParaRPr>
          </a:p>
        </p:txBody>
      </p:sp>
      <p:grpSp>
        <p:nvGrpSpPr>
          <p:cNvPr id="28" name="Group 27">
            <a:extLst>
              <a:ext uri="{FF2B5EF4-FFF2-40B4-BE49-F238E27FC236}">
                <a16:creationId xmlns:a16="http://schemas.microsoft.com/office/drawing/2014/main" id="{C2461DAA-73E6-4F46-B410-0477A81140B7}"/>
              </a:ext>
            </a:extLst>
          </p:cNvPr>
          <p:cNvGrpSpPr/>
          <p:nvPr/>
        </p:nvGrpSpPr>
        <p:grpSpPr>
          <a:xfrm>
            <a:off x="9458159" y="2374337"/>
            <a:ext cx="2009528" cy="3706072"/>
            <a:chOff x="9718118" y="2374337"/>
            <a:chExt cx="2009528" cy="3706072"/>
          </a:xfrm>
        </p:grpSpPr>
        <p:sp>
          <p:nvSpPr>
            <p:cNvPr id="22" name="Rectangle: Rounded Corners 21">
              <a:extLst>
                <a:ext uri="{FF2B5EF4-FFF2-40B4-BE49-F238E27FC236}">
                  <a16:creationId xmlns:a16="http://schemas.microsoft.com/office/drawing/2014/main" id="{AB5062AE-63C7-439B-886C-9A6B22B67572}"/>
                </a:ext>
              </a:extLst>
            </p:cNvPr>
            <p:cNvSpPr/>
            <p:nvPr/>
          </p:nvSpPr>
          <p:spPr>
            <a:xfrm>
              <a:off x="9718118" y="2374337"/>
              <a:ext cx="2009528" cy="3706072"/>
            </a:xfrm>
            <a:prstGeom prst="roundRect">
              <a:avLst/>
            </a:prstGeom>
            <a:solidFill>
              <a:srgbClr val="1CAD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78B24A3-2A4C-46B5-801D-A16BE5205152}"/>
                </a:ext>
              </a:extLst>
            </p:cNvPr>
            <p:cNvSpPr/>
            <p:nvPr/>
          </p:nvSpPr>
          <p:spPr>
            <a:xfrm>
              <a:off x="10584769" y="5676900"/>
              <a:ext cx="276225" cy="27622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EFB501A-8ECE-4B33-85B1-F16DF979A549}"/>
                </a:ext>
              </a:extLst>
            </p:cNvPr>
            <p:cNvSpPr/>
            <p:nvPr/>
          </p:nvSpPr>
          <p:spPr>
            <a:xfrm>
              <a:off x="10332356" y="2540561"/>
              <a:ext cx="390525" cy="4571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Oval 25">
              <a:extLst>
                <a:ext uri="{FF2B5EF4-FFF2-40B4-BE49-F238E27FC236}">
                  <a16:creationId xmlns:a16="http://schemas.microsoft.com/office/drawing/2014/main" id="{89A08276-23F1-47F7-A1D5-A9C162E5414B}"/>
                </a:ext>
              </a:extLst>
            </p:cNvPr>
            <p:cNvSpPr/>
            <p:nvPr/>
          </p:nvSpPr>
          <p:spPr>
            <a:xfrm>
              <a:off x="10814797" y="2517224"/>
              <a:ext cx="92394" cy="9239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8F082C8E-5FA6-487D-AF63-C278AFA5B0B6}"/>
                </a:ext>
              </a:extLst>
            </p:cNvPr>
            <p:cNvSpPr/>
            <p:nvPr/>
          </p:nvSpPr>
          <p:spPr>
            <a:xfrm>
              <a:off x="9796782" y="2663913"/>
              <a:ext cx="1852198" cy="295154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9" name="Google Shape;86;p31">
            <a:extLst>
              <a:ext uri="{FF2B5EF4-FFF2-40B4-BE49-F238E27FC236}">
                <a16:creationId xmlns:a16="http://schemas.microsoft.com/office/drawing/2014/main" id="{C533A863-E915-4683-97E7-A93554CF04E3}"/>
              </a:ext>
            </a:extLst>
          </p:cNvPr>
          <p:cNvSpPr txBox="1"/>
          <p:nvPr/>
        </p:nvSpPr>
        <p:spPr>
          <a:xfrm>
            <a:off x="724312" y="4322584"/>
            <a:ext cx="3505200" cy="17542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1" u="none" strike="noStrike" cap="none" dirty="0" err="1">
                <a:solidFill>
                  <a:srgbClr val="FF0000"/>
                </a:solidFill>
                <a:latin typeface="Arial"/>
                <a:ea typeface="Arial"/>
                <a:cs typeface="Arial"/>
                <a:sym typeface="Arial"/>
              </a:rPr>
              <a:t>Thành</a:t>
            </a:r>
            <a:r>
              <a:rPr lang="en-US" sz="1800" b="0" i="1" u="none" strike="noStrike" cap="none" dirty="0">
                <a:solidFill>
                  <a:srgbClr val="FF0000"/>
                </a:solidFill>
                <a:latin typeface="Arial"/>
                <a:ea typeface="Arial"/>
                <a:cs typeface="Arial"/>
                <a:sym typeface="Arial"/>
              </a:rPr>
              <a:t> </a:t>
            </a:r>
            <a:r>
              <a:rPr lang="en-US" sz="1800" b="0" i="1" u="none" strike="noStrike" cap="none" dirty="0" err="1">
                <a:solidFill>
                  <a:srgbClr val="FF0000"/>
                </a:solidFill>
                <a:latin typeface="Arial"/>
                <a:ea typeface="Arial"/>
                <a:cs typeface="Arial"/>
                <a:sym typeface="Arial"/>
              </a:rPr>
              <a:t>viên</a:t>
            </a:r>
            <a:r>
              <a:rPr lang="en-US" sz="1800" b="0" i="1" u="none" strike="noStrike" cap="none" dirty="0">
                <a:solidFill>
                  <a:srgbClr val="FF0000"/>
                </a:solidFill>
                <a:latin typeface="Arial"/>
                <a:ea typeface="Arial"/>
                <a:cs typeface="Arial"/>
                <a:sym typeface="Arial"/>
              </a:rPr>
              <a:t>:</a:t>
            </a:r>
          </a:p>
          <a:p>
            <a:pPr marL="0" marR="0" lvl="0" indent="0" algn="l" rtl="0">
              <a:lnSpc>
                <a:spcPct val="100000"/>
              </a:lnSpc>
              <a:spcBef>
                <a:spcPts val="0"/>
              </a:spcBef>
              <a:spcAft>
                <a:spcPts val="0"/>
              </a:spcAft>
              <a:buClr>
                <a:srgbClr val="000000"/>
              </a:buClr>
              <a:buSzPts val="1800"/>
              <a:buFont typeface="Arial"/>
              <a:buNone/>
            </a:pPr>
            <a:endParaRPr sz="1800" b="0" i="1"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Arial"/>
                <a:ea typeface="Arial"/>
                <a:cs typeface="Arial"/>
                <a:sym typeface="Arial"/>
              </a:rPr>
              <a:t>Lê Văn Toàn 	</a:t>
            </a:r>
            <a:r>
              <a:rPr lang="en-US" sz="1800" b="1" i="0" u="none" strike="noStrike" cap="none">
                <a:solidFill>
                  <a:schemeClr val="dk1"/>
                </a:solidFill>
                <a:latin typeface="Arial"/>
                <a:ea typeface="Arial"/>
                <a:cs typeface="Arial"/>
                <a:sym typeface="Arial"/>
              </a:rPr>
              <a:t>     18075801 </a:t>
            </a:r>
            <a:endParaRPr sz="1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Nguyễn Tấn Hưng   18043151</a:t>
            </a:r>
            <a:endParaRPr sz="1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err="1">
                <a:solidFill>
                  <a:schemeClr val="dk1"/>
                </a:solidFill>
                <a:latin typeface="Arial"/>
                <a:ea typeface="Arial"/>
                <a:cs typeface="Arial"/>
                <a:sym typeface="Arial"/>
              </a:rPr>
              <a:t>Đỗ</a:t>
            </a:r>
            <a:r>
              <a:rPr lang="en-US" sz="1800" b="1" i="0" u="none" strike="noStrike" cap="none" dirty="0">
                <a:solidFill>
                  <a:schemeClr val="dk1"/>
                </a:solidFill>
                <a:latin typeface="Arial"/>
                <a:ea typeface="Arial"/>
                <a:cs typeface="Arial"/>
                <a:sym typeface="Arial"/>
              </a:rPr>
              <a:t> </a:t>
            </a:r>
            <a:r>
              <a:rPr lang="en-US" sz="1800" b="1" i="0" u="none" strike="noStrike" cap="none" dirty="0" err="1">
                <a:solidFill>
                  <a:schemeClr val="dk1"/>
                </a:solidFill>
                <a:latin typeface="Arial"/>
                <a:ea typeface="Arial"/>
                <a:cs typeface="Arial"/>
                <a:sym typeface="Arial"/>
              </a:rPr>
              <a:t>Đạt</a:t>
            </a:r>
            <a:r>
              <a:rPr lang="en-US" sz="1800" b="1" i="0" u="none" strike="noStrike" cap="none" dirty="0">
                <a:solidFill>
                  <a:schemeClr val="dk1"/>
                </a:solidFill>
                <a:latin typeface="Arial"/>
                <a:ea typeface="Arial"/>
                <a:cs typeface="Arial"/>
                <a:sym typeface="Arial"/>
              </a:rPr>
              <a:t> </a:t>
            </a:r>
            <a:r>
              <a:rPr lang="en-US" sz="1800" b="1" i="0" u="none" strike="noStrike" cap="none" dirty="0" err="1">
                <a:solidFill>
                  <a:schemeClr val="dk1"/>
                </a:solidFill>
                <a:latin typeface="Arial"/>
                <a:ea typeface="Arial"/>
                <a:cs typeface="Arial"/>
                <a:sym typeface="Arial"/>
              </a:rPr>
              <a:t>Đức</a:t>
            </a:r>
            <a:r>
              <a:rPr lang="en-US" sz="1800" b="1" i="0" u="none" strike="noStrike" cap="none" dirty="0">
                <a:solidFill>
                  <a:schemeClr val="dk1"/>
                </a:solidFill>
                <a:latin typeface="Arial"/>
                <a:ea typeface="Arial"/>
                <a:cs typeface="Arial"/>
                <a:sym typeface="Arial"/>
              </a:rPr>
              <a:t> 	</a:t>
            </a:r>
            <a:r>
              <a:rPr lang="en-US" sz="1800" b="1" i="0" u="none" strike="noStrike" cap="none">
                <a:solidFill>
                  <a:schemeClr val="dk1"/>
                </a:solidFill>
                <a:latin typeface="Arial"/>
                <a:ea typeface="Arial"/>
                <a:cs typeface="Arial"/>
                <a:sym typeface="Arial"/>
              </a:rPr>
              <a:t>            18040671</a:t>
            </a:r>
            <a:endParaRPr sz="18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err="1">
                <a:solidFill>
                  <a:schemeClr val="dk1"/>
                </a:solidFill>
                <a:latin typeface="Arial"/>
                <a:ea typeface="Arial"/>
                <a:cs typeface="Arial"/>
                <a:sym typeface="Arial"/>
              </a:rPr>
              <a:t>Trần</a:t>
            </a:r>
            <a:r>
              <a:rPr lang="en-US" sz="1800" b="1" i="0" u="none" strike="noStrike" cap="none" dirty="0">
                <a:solidFill>
                  <a:schemeClr val="dk1"/>
                </a:solidFill>
                <a:latin typeface="Arial"/>
                <a:ea typeface="Arial"/>
                <a:cs typeface="Arial"/>
                <a:sym typeface="Arial"/>
              </a:rPr>
              <a:t> </a:t>
            </a:r>
            <a:r>
              <a:rPr lang="en-US" sz="1800" b="1" i="0" u="none" strike="noStrike" cap="none" dirty="0" err="1">
                <a:solidFill>
                  <a:schemeClr val="dk1"/>
                </a:solidFill>
                <a:latin typeface="Arial"/>
                <a:ea typeface="Arial"/>
                <a:cs typeface="Arial"/>
                <a:sym typeface="Arial"/>
              </a:rPr>
              <a:t>Đông</a:t>
            </a:r>
            <a:r>
              <a:rPr lang="en-US" sz="1800" b="1" i="0" u="none" strike="noStrike" cap="none" dirty="0">
                <a:solidFill>
                  <a:schemeClr val="dk1"/>
                </a:solidFill>
                <a:latin typeface="Arial"/>
                <a:ea typeface="Arial"/>
                <a:cs typeface="Arial"/>
                <a:sym typeface="Arial"/>
              </a:rPr>
              <a:t> </a:t>
            </a:r>
            <a:r>
              <a:rPr lang="en-US" sz="1800" b="1" i="0" u="none" strike="noStrike" cap="none" err="1">
                <a:solidFill>
                  <a:schemeClr val="dk1"/>
                </a:solidFill>
                <a:latin typeface="Arial"/>
                <a:ea typeface="Arial"/>
                <a:cs typeface="Arial"/>
                <a:sym typeface="Arial"/>
              </a:rPr>
              <a:t>Hoàng</a:t>
            </a:r>
            <a:r>
              <a:rPr lang="en-US" sz="1800" b="1" i="0" u="none" strike="noStrike" cap="none">
                <a:solidFill>
                  <a:schemeClr val="dk1"/>
                </a:solidFill>
                <a:latin typeface="Arial"/>
                <a:ea typeface="Arial"/>
                <a:cs typeface="Arial"/>
                <a:sym typeface="Arial"/>
              </a:rPr>
              <a:t>    18081491</a:t>
            </a:r>
            <a:endParaRPr sz="1800" b="1" i="0" u="none" strike="noStrike" cap="none" dirty="0">
              <a:solidFill>
                <a:schemeClr val="dk1"/>
              </a:solidFill>
              <a:latin typeface="Arial"/>
              <a:ea typeface="Arial"/>
              <a:cs typeface="Arial"/>
              <a:sym typeface="Arial"/>
            </a:endParaRPr>
          </a:p>
        </p:txBody>
      </p:sp>
      <p:sp>
        <p:nvSpPr>
          <p:cNvPr id="30" name="Google Shape;91;p31">
            <a:extLst>
              <a:ext uri="{FF2B5EF4-FFF2-40B4-BE49-F238E27FC236}">
                <a16:creationId xmlns:a16="http://schemas.microsoft.com/office/drawing/2014/main" id="{A3768DD1-0163-4C57-8606-7FEBCB895510}"/>
              </a:ext>
            </a:extLst>
          </p:cNvPr>
          <p:cNvSpPr txBox="1"/>
          <p:nvPr/>
        </p:nvSpPr>
        <p:spPr>
          <a:xfrm>
            <a:off x="724312" y="6396376"/>
            <a:ext cx="1900413"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chemeClr val="lt1"/>
                </a:solidFill>
                <a:latin typeface="Arial"/>
                <a:ea typeface="Arial"/>
                <a:cs typeface="Arial"/>
                <a:sym typeface="Arial"/>
              </a:rPr>
              <a:t>NHÓM </a:t>
            </a:r>
            <a:r>
              <a:rPr lang="en-US" sz="2400" b="1" dirty="0">
                <a:solidFill>
                  <a:schemeClr val="lt1"/>
                </a:solidFill>
                <a:latin typeface="Arial"/>
                <a:ea typeface="Arial"/>
                <a:cs typeface="Arial"/>
                <a:sym typeface="Arial"/>
              </a:rPr>
              <a:t>6</a:t>
            </a:r>
          </a:p>
        </p:txBody>
      </p:sp>
    </p:spTree>
    <p:extLst>
      <p:ext uri="{BB962C8B-B14F-4D97-AF65-F5344CB8AC3E}">
        <p14:creationId xmlns:p14="http://schemas.microsoft.com/office/powerpoint/2010/main" val="393248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91;p16">
            <a:extLst>
              <a:ext uri="{FF2B5EF4-FFF2-40B4-BE49-F238E27FC236}">
                <a16:creationId xmlns:a16="http://schemas.microsoft.com/office/drawing/2014/main" id="{5E3B62C7-8BE8-40FE-9618-F225098F31D2}"/>
              </a:ext>
            </a:extLst>
          </p:cNvPr>
          <p:cNvSpPr/>
          <p:nvPr/>
        </p:nvSpPr>
        <p:spPr>
          <a:xfrm>
            <a:off x="11142846" y="-476310"/>
            <a:ext cx="609600" cy="1143000"/>
          </a:xfrm>
          <a:prstGeom prst="roundRect">
            <a:avLst>
              <a:gd name="adj" fmla="val 16667"/>
            </a:avLst>
          </a:prstGeom>
          <a:solidFill>
            <a:schemeClr val="accent3"/>
          </a:solidFill>
          <a:ln w="25400" cap="flat" cmpd="sng">
            <a:solidFill>
              <a:srgbClr val="05759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Thin"/>
              <a:ea typeface="Libre Franklin Thin"/>
              <a:cs typeface="Libre Franklin Thin"/>
              <a:sym typeface="Libre Franklin Thin"/>
            </a:endParaRPr>
          </a:p>
        </p:txBody>
      </p:sp>
      <p:sp>
        <p:nvSpPr>
          <p:cNvPr id="3" name="Google Shape;292;p16">
            <a:extLst>
              <a:ext uri="{FF2B5EF4-FFF2-40B4-BE49-F238E27FC236}">
                <a16:creationId xmlns:a16="http://schemas.microsoft.com/office/drawing/2014/main" id="{7D6735B0-C281-43BA-BDDC-812E034F472C}"/>
              </a:ext>
            </a:extLst>
          </p:cNvPr>
          <p:cNvSpPr txBox="1"/>
          <p:nvPr/>
        </p:nvSpPr>
        <p:spPr>
          <a:xfrm>
            <a:off x="409074" y="666690"/>
            <a:ext cx="5397366" cy="400069"/>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3506C"/>
              </a:buClr>
              <a:buSzPts val="2000"/>
              <a:buFont typeface="Noto Sans Symbols"/>
              <a:buChar char="❖"/>
            </a:pPr>
            <a:r>
              <a:rPr lang="en-US" sz="2000" b="1" i="0" u="sng" strike="noStrike" cap="none" dirty="0" err="1">
                <a:solidFill>
                  <a:srgbClr val="03506C"/>
                </a:solidFill>
                <a:latin typeface="Arial"/>
                <a:ea typeface="Arial"/>
                <a:cs typeface="Arial"/>
                <a:sym typeface="Arial"/>
              </a:rPr>
              <a:t>Mô</a:t>
            </a:r>
            <a:r>
              <a:rPr lang="en-US" sz="2000" b="1" i="0" u="sng" strike="noStrike" cap="none" dirty="0">
                <a:solidFill>
                  <a:srgbClr val="03506C"/>
                </a:solidFill>
                <a:latin typeface="Arial"/>
                <a:ea typeface="Arial"/>
                <a:cs typeface="Arial"/>
                <a:sym typeface="Arial"/>
              </a:rPr>
              <a:t> </a:t>
            </a:r>
            <a:r>
              <a:rPr lang="en-US" sz="2000" b="1" i="0" u="sng" strike="noStrike" cap="none" dirty="0" err="1">
                <a:solidFill>
                  <a:srgbClr val="03506C"/>
                </a:solidFill>
                <a:latin typeface="Arial"/>
                <a:ea typeface="Arial"/>
                <a:cs typeface="Arial"/>
                <a:sym typeface="Arial"/>
              </a:rPr>
              <a:t>tả</a:t>
            </a:r>
            <a:r>
              <a:rPr lang="en-US" sz="2000" b="1" i="0" u="sng" strike="noStrike" cap="none" dirty="0">
                <a:solidFill>
                  <a:srgbClr val="03506C"/>
                </a:solidFill>
                <a:latin typeface="Arial"/>
                <a:ea typeface="Arial"/>
                <a:cs typeface="Arial"/>
                <a:sym typeface="Arial"/>
              </a:rPr>
              <a:t> USECASE – CHỨC NĂNG CHÍNH</a:t>
            </a:r>
            <a:endParaRPr sz="2000" b="1" i="0" u="sng" strike="noStrike" cap="none" dirty="0">
              <a:solidFill>
                <a:srgbClr val="03506C"/>
              </a:solidFill>
              <a:latin typeface="Arial"/>
              <a:ea typeface="Arial"/>
              <a:cs typeface="Arial"/>
              <a:sym typeface="Arial"/>
            </a:endParaRPr>
          </a:p>
        </p:txBody>
      </p:sp>
      <p:sp>
        <p:nvSpPr>
          <p:cNvPr id="5" name="Google Shape;294;p16">
            <a:extLst>
              <a:ext uri="{FF2B5EF4-FFF2-40B4-BE49-F238E27FC236}">
                <a16:creationId xmlns:a16="http://schemas.microsoft.com/office/drawing/2014/main" id="{9B5F5A40-0221-4026-9C46-24836F9C274F}"/>
              </a:ext>
            </a:extLst>
          </p:cNvPr>
          <p:cNvSpPr txBox="1"/>
          <p:nvPr/>
        </p:nvSpPr>
        <p:spPr>
          <a:xfrm>
            <a:off x="5314950" y="6396335"/>
            <a:ext cx="15621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chemeClr val="lt1"/>
                </a:solidFill>
                <a:latin typeface="Arial"/>
                <a:ea typeface="Arial"/>
                <a:cs typeface="Arial"/>
                <a:sym typeface="Arial"/>
              </a:rPr>
              <a:t>NHÓM 6</a:t>
            </a:r>
            <a:endParaRPr sz="2400" b="1" i="0" u="none" strike="noStrike" cap="none" dirty="0">
              <a:solidFill>
                <a:schemeClr val="lt1"/>
              </a:solidFill>
              <a:latin typeface="Arial"/>
              <a:ea typeface="Arial"/>
              <a:cs typeface="Arial"/>
              <a:sym typeface="Arial"/>
            </a:endParaRPr>
          </a:p>
        </p:txBody>
      </p:sp>
      <p:sp>
        <p:nvSpPr>
          <p:cNvPr id="6" name="Google Shape;295;p16">
            <a:extLst>
              <a:ext uri="{FF2B5EF4-FFF2-40B4-BE49-F238E27FC236}">
                <a16:creationId xmlns:a16="http://schemas.microsoft.com/office/drawing/2014/main" id="{63A9AA41-ED3F-4103-A816-F3B5C65ECC7A}"/>
              </a:ext>
            </a:extLst>
          </p:cNvPr>
          <p:cNvSpPr txBox="1"/>
          <p:nvPr/>
        </p:nvSpPr>
        <p:spPr>
          <a:xfrm>
            <a:off x="9394256" y="57090"/>
            <a:ext cx="1824789" cy="57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578A2"/>
              </a:buClr>
              <a:buSzPts val="2400"/>
              <a:buFont typeface="Arial"/>
              <a:buNone/>
            </a:pPr>
            <a:r>
              <a:rPr lang="en-US" sz="2400" b="1" i="0" u="none" strike="noStrike" cap="none">
                <a:solidFill>
                  <a:srgbClr val="0578A2"/>
                </a:solidFill>
                <a:latin typeface="Arial"/>
                <a:ea typeface="Arial"/>
                <a:cs typeface="Arial"/>
                <a:sym typeface="Arial"/>
              </a:rPr>
              <a:t>THIẾT KẾ</a:t>
            </a:r>
            <a:endParaRPr sz="2400" b="1" i="0" u="none" strike="noStrike" cap="none">
              <a:solidFill>
                <a:srgbClr val="0578A2"/>
              </a:solidFill>
              <a:latin typeface="Arial"/>
              <a:ea typeface="Arial"/>
              <a:cs typeface="Arial"/>
              <a:sym typeface="Arial"/>
            </a:endParaRPr>
          </a:p>
        </p:txBody>
      </p:sp>
      <p:graphicFrame>
        <p:nvGraphicFramePr>
          <p:cNvPr id="4" name="Table 3">
            <a:extLst>
              <a:ext uri="{FF2B5EF4-FFF2-40B4-BE49-F238E27FC236}">
                <a16:creationId xmlns:a16="http://schemas.microsoft.com/office/drawing/2014/main" id="{0139FDC1-41FB-4FBD-AE85-DFA1E387C3C0}"/>
              </a:ext>
            </a:extLst>
          </p:cNvPr>
          <p:cNvGraphicFramePr>
            <a:graphicFrameLocks noGrp="1"/>
          </p:cNvGraphicFramePr>
          <p:nvPr>
            <p:extLst>
              <p:ext uri="{D42A27DB-BD31-4B8C-83A1-F6EECF244321}">
                <p14:modId xmlns:p14="http://schemas.microsoft.com/office/powerpoint/2010/main" val="3239041052"/>
              </p:ext>
            </p:extLst>
          </p:nvPr>
        </p:nvGraphicFramePr>
        <p:xfrm>
          <a:off x="878541" y="2010431"/>
          <a:ext cx="10340504" cy="3442232"/>
        </p:xfrm>
        <a:graphic>
          <a:graphicData uri="http://schemas.openxmlformats.org/drawingml/2006/table">
            <a:tbl>
              <a:tblPr firstRow="1" firstCol="1" bandRow="1">
                <a:tableStyleId>{5C22544A-7EE6-4342-B048-85BDC9FD1C3A}</a:tableStyleId>
              </a:tblPr>
              <a:tblGrid>
                <a:gridCol w="5170252">
                  <a:extLst>
                    <a:ext uri="{9D8B030D-6E8A-4147-A177-3AD203B41FA5}">
                      <a16:colId xmlns:a16="http://schemas.microsoft.com/office/drawing/2014/main" val="2990971619"/>
                    </a:ext>
                  </a:extLst>
                </a:gridCol>
                <a:gridCol w="5170252">
                  <a:extLst>
                    <a:ext uri="{9D8B030D-6E8A-4147-A177-3AD203B41FA5}">
                      <a16:colId xmlns:a16="http://schemas.microsoft.com/office/drawing/2014/main" val="3771580539"/>
                    </a:ext>
                  </a:extLst>
                </a:gridCol>
              </a:tblGrid>
              <a:tr h="161407">
                <a:tc gridSpan="2">
                  <a:txBody>
                    <a:bodyPr/>
                    <a:lstStyle/>
                    <a:p>
                      <a:pPr marL="0" marR="0" indent="0" algn="just">
                        <a:lnSpc>
                          <a:spcPct val="150000"/>
                        </a:lnSpc>
                        <a:spcBef>
                          <a:spcPts val="0"/>
                        </a:spcBef>
                        <a:spcAft>
                          <a:spcPts val="0"/>
                        </a:spcAft>
                      </a:pPr>
                      <a:r>
                        <a:rPr lang="en-US" sz="1200">
                          <a:solidFill>
                            <a:schemeClr val="tx1"/>
                          </a:solidFill>
                          <a:effectLst/>
                        </a:rPr>
                        <a:t>Usecase: Gửi Tin Nhắn</a:t>
                      </a:r>
                      <a:endParaRPr lang="en-US" sz="120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73495918"/>
                  </a:ext>
                </a:extLst>
              </a:tr>
              <a:tr h="604635">
                <a:tc>
                  <a:txBody>
                    <a:bodyPr/>
                    <a:lstStyle/>
                    <a:p>
                      <a:pPr marL="0" marR="0" indent="0" algn="just">
                        <a:lnSpc>
                          <a:spcPct val="150000"/>
                        </a:lnSpc>
                        <a:spcBef>
                          <a:spcPts val="0"/>
                        </a:spcBef>
                        <a:spcAft>
                          <a:spcPts val="0"/>
                        </a:spcAft>
                      </a:pPr>
                      <a:r>
                        <a:rPr lang="en-US" sz="1200">
                          <a:solidFill>
                            <a:schemeClr val="tx1"/>
                          </a:solidFill>
                          <a:effectLst/>
                        </a:rPr>
                        <a:t>Mục đích</a:t>
                      </a:r>
                      <a:endParaRPr lang="en-US" sz="120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just">
                        <a:lnSpc>
                          <a:spcPct val="150000"/>
                        </a:lnSpc>
                        <a:spcBef>
                          <a:spcPts val="0"/>
                        </a:spcBef>
                        <a:spcAft>
                          <a:spcPts val="0"/>
                        </a:spcAft>
                      </a:pPr>
                      <a:r>
                        <a:rPr lang="en-US" sz="1200">
                          <a:solidFill>
                            <a:schemeClr val="tx1"/>
                          </a:solidFill>
                          <a:effectLst/>
                        </a:rPr>
                        <a:t>Cho phép thực hiện trao đổi tin nhắn dưới dạn văn bản giữa 2 người dùng hoặc nhóm chat</a:t>
                      </a:r>
                      <a:endParaRPr lang="en-US" sz="120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56625457"/>
                  </a:ext>
                </a:extLst>
              </a:tr>
              <a:tr h="550785">
                <a:tc>
                  <a:txBody>
                    <a:bodyPr/>
                    <a:lstStyle/>
                    <a:p>
                      <a:pPr marL="0" marR="0" indent="0" algn="just">
                        <a:lnSpc>
                          <a:spcPct val="150000"/>
                        </a:lnSpc>
                        <a:spcBef>
                          <a:spcPts val="0"/>
                        </a:spcBef>
                        <a:spcAft>
                          <a:spcPts val="0"/>
                        </a:spcAft>
                      </a:pPr>
                      <a:r>
                        <a:rPr lang="en-US" sz="1200">
                          <a:solidFill>
                            <a:schemeClr val="tx1"/>
                          </a:solidFill>
                          <a:effectLst/>
                        </a:rPr>
                        <a:t>Mô tả sơ lược</a:t>
                      </a:r>
                      <a:endParaRPr lang="en-US" sz="120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just">
                        <a:lnSpc>
                          <a:spcPct val="150000"/>
                        </a:lnSpc>
                        <a:spcBef>
                          <a:spcPts val="0"/>
                        </a:spcBef>
                        <a:spcAft>
                          <a:spcPts val="0"/>
                        </a:spcAft>
                      </a:pPr>
                      <a:r>
                        <a:rPr lang="en-US" sz="1200">
                          <a:solidFill>
                            <a:schemeClr val="tx1"/>
                          </a:solidFill>
                          <a:effectLst/>
                        </a:rPr>
                        <a:t>Người dùng chọn mục quản lý tin nhắn. Hệ thống hiển  thị danh sách bạn bè. Người dùng tìm và chọn đối tượng cần nhắn tin. Hệ thống hể thị form trao đổi tin nhắn người dùng nhập văn vản và ấn gửi. Hệ thống sẽ nạp tin nhắn lên khung chát giữ hai người dùng.</a:t>
                      </a:r>
                      <a:endParaRPr lang="en-US" sz="120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3565592"/>
                  </a:ext>
                </a:extLst>
              </a:tr>
              <a:tr h="184769">
                <a:tc>
                  <a:txBody>
                    <a:bodyPr/>
                    <a:lstStyle/>
                    <a:p>
                      <a:pPr marL="0" marR="0" indent="0" algn="just">
                        <a:lnSpc>
                          <a:spcPct val="150000"/>
                        </a:lnSpc>
                        <a:spcBef>
                          <a:spcPts val="0"/>
                        </a:spcBef>
                        <a:spcAft>
                          <a:spcPts val="0"/>
                        </a:spcAft>
                      </a:pPr>
                      <a:r>
                        <a:rPr lang="en-US" sz="1200">
                          <a:solidFill>
                            <a:schemeClr val="tx1"/>
                          </a:solidFill>
                          <a:effectLst/>
                        </a:rPr>
                        <a:t>Actor chính</a:t>
                      </a:r>
                      <a:endParaRPr lang="en-US" sz="120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just">
                        <a:lnSpc>
                          <a:spcPct val="150000"/>
                        </a:lnSpc>
                        <a:spcBef>
                          <a:spcPts val="0"/>
                        </a:spcBef>
                        <a:spcAft>
                          <a:spcPts val="0"/>
                        </a:spcAft>
                      </a:pPr>
                      <a:r>
                        <a:rPr lang="en-US" sz="1200">
                          <a:solidFill>
                            <a:schemeClr val="tx1"/>
                          </a:solidFill>
                          <a:effectLst/>
                        </a:rPr>
                        <a:t>Người dùng</a:t>
                      </a:r>
                      <a:endParaRPr lang="en-US" sz="120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4266101"/>
                  </a:ext>
                </a:extLst>
              </a:tr>
              <a:tr h="184769">
                <a:tc>
                  <a:txBody>
                    <a:bodyPr/>
                    <a:lstStyle/>
                    <a:p>
                      <a:pPr marL="0" marR="0" indent="0" algn="just">
                        <a:lnSpc>
                          <a:spcPct val="150000"/>
                        </a:lnSpc>
                        <a:spcBef>
                          <a:spcPts val="0"/>
                        </a:spcBef>
                        <a:spcAft>
                          <a:spcPts val="0"/>
                        </a:spcAft>
                      </a:pPr>
                      <a:r>
                        <a:rPr lang="en-US" sz="1200">
                          <a:solidFill>
                            <a:schemeClr val="tx1"/>
                          </a:solidFill>
                          <a:effectLst/>
                        </a:rPr>
                        <a:t>Actor phụ</a:t>
                      </a:r>
                      <a:endParaRPr lang="en-US" sz="120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just">
                        <a:lnSpc>
                          <a:spcPct val="150000"/>
                        </a:lnSpc>
                        <a:spcBef>
                          <a:spcPts val="0"/>
                        </a:spcBef>
                        <a:spcAft>
                          <a:spcPts val="0"/>
                        </a:spcAft>
                      </a:pPr>
                      <a:r>
                        <a:rPr lang="en-US" sz="1200">
                          <a:solidFill>
                            <a:schemeClr val="tx1"/>
                          </a:solidFill>
                          <a:effectLst/>
                        </a:rPr>
                        <a:t>Không</a:t>
                      </a:r>
                      <a:endParaRPr lang="en-US" sz="120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3617155"/>
                  </a:ext>
                </a:extLst>
              </a:tr>
              <a:tr h="394701">
                <a:tc>
                  <a:txBody>
                    <a:bodyPr/>
                    <a:lstStyle/>
                    <a:p>
                      <a:pPr marL="0" marR="0" indent="0" algn="just">
                        <a:lnSpc>
                          <a:spcPct val="150000"/>
                        </a:lnSpc>
                        <a:spcBef>
                          <a:spcPts val="0"/>
                        </a:spcBef>
                        <a:spcAft>
                          <a:spcPts val="0"/>
                        </a:spcAft>
                      </a:pPr>
                      <a:r>
                        <a:rPr lang="en-US" sz="1200">
                          <a:solidFill>
                            <a:schemeClr val="tx1"/>
                          </a:solidFill>
                          <a:effectLst/>
                        </a:rPr>
                        <a:t>Tiền điều kiện (Pre-condition)</a:t>
                      </a:r>
                      <a:endParaRPr lang="en-US" sz="120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just">
                        <a:lnSpc>
                          <a:spcPct val="150000"/>
                        </a:lnSpc>
                        <a:spcBef>
                          <a:spcPts val="0"/>
                        </a:spcBef>
                        <a:spcAft>
                          <a:spcPts val="0"/>
                        </a:spcAft>
                      </a:pPr>
                      <a:r>
                        <a:rPr lang="en-US" sz="1200">
                          <a:solidFill>
                            <a:schemeClr val="tx1"/>
                          </a:solidFill>
                          <a:effectLst/>
                        </a:rPr>
                        <a:t>Người dùng đăng nhập thành công vào hệ thống và đã kết bạn với đối phương.</a:t>
                      </a:r>
                      <a:endParaRPr lang="en-US" sz="120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2347048"/>
                  </a:ext>
                </a:extLst>
              </a:tr>
              <a:tr h="394701">
                <a:tc>
                  <a:txBody>
                    <a:bodyPr/>
                    <a:lstStyle/>
                    <a:p>
                      <a:pPr marL="0" marR="0" indent="0" algn="just">
                        <a:lnSpc>
                          <a:spcPct val="150000"/>
                        </a:lnSpc>
                        <a:spcBef>
                          <a:spcPts val="0"/>
                        </a:spcBef>
                        <a:spcAft>
                          <a:spcPts val="0"/>
                        </a:spcAft>
                      </a:pPr>
                      <a:r>
                        <a:rPr lang="en-US" sz="1200">
                          <a:solidFill>
                            <a:schemeClr val="tx1"/>
                          </a:solidFill>
                          <a:effectLst/>
                        </a:rPr>
                        <a:t>Hậu điều kiện (Post-condition)</a:t>
                      </a:r>
                      <a:endParaRPr lang="en-US" sz="120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just">
                        <a:lnSpc>
                          <a:spcPct val="150000"/>
                        </a:lnSpc>
                        <a:spcBef>
                          <a:spcPts val="0"/>
                        </a:spcBef>
                        <a:spcAft>
                          <a:spcPts val="0"/>
                        </a:spcAft>
                      </a:pPr>
                      <a:r>
                        <a:rPr lang="en-US" sz="1200">
                          <a:solidFill>
                            <a:schemeClr val="tx1"/>
                          </a:solidFill>
                          <a:effectLst/>
                        </a:rPr>
                        <a:t>Tin nhắn được nạp lên khung chát giữa 2 người dùng và được lưu trữ lại.</a:t>
                      </a:r>
                      <a:endParaRPr lang="en-US" sz="120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27039719"/>
                  </a:ext>
                </a:extLst>
              </a:tr>
              <a:tr h="184769">
                <a:tc gridSpan="2">
                  <a:txBody>
                    <a:bodyPr/>
                    <a:lstStyle/>
                    <a:p>
                      <a:pPr marL="0" marR="0" indent="0" algn="just">
                        <a:lnSpc>
                          <a:spcPct val="150000"/>
                        </a:lnSpc>
                        <a:spcBef>
                          <a:spcPts val="0"/>
                        </a:spcBef>
                        <a:spcAft>
                          <a:spcPts val="0"/>
                        </a:spcAft>
                      </a:pPr>
                      <a:r>
                        <a:rPr lang="en-US" sz="1200">
                          <a:solidFill>
                            <a:schemeClr val="tx1"/>
                          </a:solidFill>
                          <a:effectLst/>
                        </a:rPr>
                        <a:t>Luồng sự kiện chính (main flow): </a:t>
                      </a:r>
                      <a:endParaRPr lang="en-US" sz="120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717235304"/>
                  </a:ext>
                </a:extLst>
              </a:tr>
            </a:tbl>
          </a:graphicData>
        </a:graphic>
      </p:graphicFrame>
      <p:sp>
        <p:nvSpPr>
          <p:cNvPr id="9" name="TextBox 8">
            <a:extLst>
              <a:ext uri="{FF2B5EF4-FFF2-40B4-BE49-F238E27FC236}">
                <a16:creationId xmlns:a16="http://schemas.microsoft.com/office/drawing/2014/main" id="{C107BDAB-A280-4652-8541-C45D0672AFD8}"/>
              </a:ext>
            </a:extLst>
          </p:cNvPr>
          <p:cNvSpPr txBox="1"/>
          <p:nvPr/>
        </p:nvSpPr>
        <p:spPr>
          <a:xfrm>
            <a:off x="878541" y="1242996"/>
            <a:ext cx="6096000" cy="463397"/>
          </a:xfrm>
          <a:prstGeom prst="rect">
            <a:avLst/>
          </a:prstGeom>
          <a:noFill/>
        </p:spPr>
        <p:txBody>
          <a:bodyPr wrap="square">
            <a:spAutoFit/>
          </a:bodyPr>
          <a:lstStyle/>
          <a:p>
            <a:pPr marL="0" marR="0" indent="0" algn="just">
              <a:lnSpc>
                <a:spcPct val="150000"/>
              </a:lnSpc>
              <a:spcBef>
                <a:spcPts val="0"/>
              </a:spcBef>
              <a:spcAft>
                <a:spcPts val="0"/>
              </a:spcAft>
            </a:pPr>
            <a:r>
              <a:rPr lang="en-US" sz="1800">
                <a:solidFill>
                  <a:schemeClr val="tx1"/>
                </a:solidFill>
                <a:effectLst/>
              </a:rPr>
              <a:t>Usecase: Gửi Tin Nhắn</a:t>
            </a:r>
            <a:endParaRPr lang="en-US" sz="180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68689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E485D33-3551-4161-AEF5-CE1F171EA57B}"/>
              </a:ext>
            </a:extLst>
          </p:cNvPr>
          <p:cNvGraphicFramePr>
            <a:graphicFrameLocks noGrp="1"/>
          </p:cNvGraphicFramePr>
          <p:nvPr>
            <p:extLst>
              <p:ext uri="{D42A27DB-BD31-4B8C-83A1-F6EECF244321}">
                <p14:modId xmlns:p14="http://schemas.microsoft.com/office/powerpoint/2010/main" val="3756391233"/>
              </p:ext>
            </p:extLst>
          </p:nvPr>
        </p:nvGraphicFramePr>
        <p:xfrm>
          <a:off x="1096963" y="1846263"/>
          <a:ext cx="10340504" cy="3716409"/>
        </p:xfrm>
        <a:graphic>
          <a:graphicData uri="http://schemas.openxmlformats.org/drawingml/2006/table">
            <a:tbl>
              <a:tblPr firstRow="1" firstCol="1" bandRow="1">
                <a:tableStyleId>{5C22544A-7EE6-4342-B048-85BDC9FD1C3A}</a:tableStyleId>
              </a:tblPr>
              <a:tblGrid>
                <a:gridCol w="5170252">
                  <a:extLst>
                    <a:ext uri="{9D8B030D-6E8A-4147-A177-3AD203B41FA5}">
                      <a16:colId xmlns:a16="http://schemas.microsoft.com/office/drawing/2014/main" val="2557287575"/>
                    </a:ext>
                  </a:extLst>
                </a:gridCol>
                <a:gridCol w="5170252">
                  <a:extLst>
                    <a:ext uri="{9D8B030D-6E8A-4147-A177-3AD203B41FA5}">
                      <a16:colId xmlns:a16="http://schemas.microsoft.com/office/drawing/2014/main" val="1707154958"/>
                    </a:ext>
                  </a:extLst>
                </a:gridCol>
              </a:tblGrid>
              <a:tr h="184769">
                <a:tc>
                  <a:txBody>
                    <a:bodyPr/>
                    <a:lstStyle/>
                    <a:p>
                      <a:pPr marL="0" marR="0" indent="0" algn="l">
                        <a:lnSpc>
                          <a:spcPct val="150000"/>
                        </a:lnSpc>
                        <a:spcBef>
                          <a:spcPts val="0"/>
                        </a:spcBef>
                        <a:spcAft>
                          <a:spcPts val="0"/>
                        </a:spcAft>
                      </a:pPr>
                      <a:r>
                        <a:rPr lang="en-US" sz="1200" b="0">
                          <a:solidFill>
                            <a:schemeClr val="tx1"/>
                          </a:solidFill>
                          <a:effectLst/>
                        </a:rPr>
                        <a:t>Tác Nhân</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50000"/>
                        </a:lnSpc>
                        <a:spcBef>
                          <a:spcPts val="0"/>
                        </a:spcBef>
                        <a:spcAft>
                          <a:spcPts val="0"/>
                        </a:spcAft>
                      </a:pPr>
                      <a:r>
                        <a:rPr lang="en-US" sz="1200" b="0">
                          <a:solidFill>
                            <a:schemeClr val="tx1"/>
                          </a:solidFill>
                          <a:effectLst/>
                        </a:rPr>
                        <a:t>Hệ Thống</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03804984"/>
                  </a:ext>
                </a:extLst>
              </a:tr>
              <a:tr h="394701">
                <a:tc>
                  <a:txBody>
                    <a:bodyPr/>
                    <a:lstStyle/>
                    <a:p>
                      <a:pPr marL="0" marR="0" lvl="0" indent="0" algn="l">
                        <a:lnSpc>
                          <a:spcPct val="150000"/>
                        </a:lnSpc>
                        <a:spcBef>
                          <a:spcPts val="0"/>
                        </a:spcBef>
                        <a:spcAft>
                          <a:spcPts val="0"/>
                        </a:spcAft>
                        <a:buFont typeface="+mj-lt"/>
                        <a:buNone/>
                      </a:pPr>
                      <a:r>
                        <a:rPr lang="en-US" sz="1200" b="0">
                          <a:solidFill>
                            <a:schemeClr val="tx1"/>
                          </a:solidFill>
                          <a:effectLst/>
                        </a:rPr>
                        <a:t>1.Người dùng chọn vào mục quản lý tin nhắn.</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8404960"/>
                  </a:ext>
                </a:extLst>
              </a:tr>
              <a:tr h="394701">
                <a:tc>
                  <a:txBody>
                    <a:bodyPr/>
                    <a:lstStyle/>
                    <a:p>
                      <a:pPr marL="0" marR="0" indent="0" algn="l">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a:lnSpc>
                          <a:spcPct val="150000"/>
                        </a:lnSpc>
                        <a:spcBef>
                          <a:spcPts val="0"/>
                        </a:spcBef>
                        <a:spcAft>
                          <a:spcPts val="0"/>
                        </a:spcAft>
                        <a:buFont typeface="+mj-lt"/>
                        <a:buNone/>
                      </a:pPr>
                      <a:r>
                        <a:rPr lang="en-US" sz="1200" b="0">
                          <a:solidFill>
                            <a:schemeClr val="tx1"/>
                          </a:solidFill>
                          <a:effectLst/>
                        </a:rPr>
                        <a:t>2.Hệ thống hiển thị danh sách tin nhắn bạn bè</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5426332"/>
                  </a:ext>
                </a:extLst>
              </a:tr>
              <a:tr h="394701">
                <a:tc>
                  <a:txBody>
                    <a:bodyPr/>
                    <a:lstStyle/>
                    <a:p>
                      <a:pPr marL="0" marR="0" lvl="0" indent="0" algn="l">
                        <a:lnSpc>
                          <a:spcPct val="150000"/>
                        </a:lnSpc>
                        <a:spcBef>
                          <a:spcPts val="0"/>
                        </a:spcBef>
                        <a:spcAft>
                          <a:spcPts val="0"/>
                        </a:spcAft>
                        <a:buFont typeface="+mj-lt"/>
                        <a:buNone/>
                      </a:pPr>
                      <a:r>
                        <a:rPr lang="en-US" sz="1200" b="0">
                          <a:solidFill>
                            <a:schemeClr val="tx1"/>
                          </a:solidFill>
                          <a:effectLst/>
                        </a:rPr>
                        <a:t>3.Người dùng chọn bạn bè hoặc nhóm chat để nhắn tin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0488168"/>
                  </a:ext>
                </a:extLst>
              </a:tr>
              <a:tr h="762716">
                <a:tc>
                  <a:txBody>
                    <a:bodyPr/>
                    <a:lstStyle/>
                    <a:p>
                      <a:pPr marL="0" marR="0" indent="0" algn="l">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a:lnSpc>
                          <a:spcPct val="150000"/>
                        </a:lnSpc>
                        <a:spcBef>
                          <a:spcPts val="0"/>
                        </a:spcBef>
                        <a:spcAft>
                          <a:spcPts val="0"/>
                        </a:spcAft>
                        <a:buFont typeface="+mj-lt"/>
                        <a:buNone/>
                      </a:pPr>
                      <a:r>
                        <a:rPr lang="en-US" sz="1200" b="0">
                          <a:solidFill>
                            <a:schemeClr val="tx1"/>
                          </a:solidFill>
                          <a:effectLst/>
                        </a:rPr>
                        <a:t>4.Hệ thống hiển thị khung chat giữa 2 đối tượng người dùng hoặc giữa người dùng và nhóm chat</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5741125"/>
                  </a:ext>
                </a:extLst>
              </a:tr>
              <a:tr h="394701">
                <a:tc>
                  <a:txBody>
                    <a:bodyPr/>
                    <a:lstStyle/>
                    <a:p>
                      <a:pPr marL="0" marR="0" lvl="0" indent="0" algn="l">
                        <a:lnSpc>
                          <a:spcPct val="150000"/>
                        </a:lnSpc>
                        <a:spcBef>
                          <a:spcPts val="0"/>
                        </a:spcBef>
                        <a:spcAft>
                          <a:spcPts val="0"/>
                        </a:spcAft>
                        <a:buFont typeface="+mj-lt"/>
                        <a:buNone/>
                      </a:pPr>
                      <a:r>
                        <a:rPr lang="en-US" sz="1200" b="0">
                          <a:solidFill>
                            <a:schemeClr val="tx1"/>
                          </a:solidFill>
                          <a:effectLst/>
                        </a:rPr>
                        <a:t>5.Người dùng nhập văn bản vào khung chat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87984454"/>
                  </a:ext>
                </a:extLst>
              </a:tr>
              <a:tr h="184769">
                <a:tc>
                  <a:txBody>
                    <a:bodyPr/>
                    <a:lstStyle/>
                    <a:p>
                      <a:pPr marL="0" marR="0" lvl="0" indent="0" algn="l">
                        <a:lnSpc>
                          <a:spcPct val="150000"/>
                        </a:lnSpc>
                        <a:spcBef>
                          <a:spcPts val="0"/>
                        </a:spcBef>
                        <a:spcAft>
                          <a:spcPts val="0"/>
                        </a:spcAft>
                        <a:buFont typeface="+mj-lt"/>
                        <a:buNone/>
                      </a:pPr>
                      <a:r>
                        <a:rPr lang="en-US" sz="1200" b="0">
                          <a:solidFill>
                            <a:schemeClr val="tx1"/>
                          </a:solidFill>
                          <a:effectLst/>
                        </a:rPr>
                        <a:t>6.Người dùng ấn gửi.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14639168"/>
                  </a:ext>
                </a:extLst>
              </a:tr>
              <a:tr h="184769">
                <a:tc>
                  <a:txBody>
                    <a:bodyPr/>
                    <a:lstStyle/>
                    <a:p>
                      <a:pPr marL="0" marR="0" indent="0" algn="l">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a:lnSpc>
                          <a:spcPct val="150000"/>
                        </a:lnSpc>
                        <a:spcBef>
                          <a:spcPts val="0"/>
                        </a:spcBef>
                        <a:spcAft>
                          <a:spcPts val="0"/>
                        </a:spcAft>
                        <a:buFont typeface="+mj-lt"/>
                        <a:buNone/>
                      </a:pPr>
                      <a:r>
                        <a:rPr lang="en-US" sz="1200" b="0">
                          <a:solidFill>
                            <a:schemeClr val="tx1"/>
                          </a:solidFill>
                          <a:effectLst/>
                        </a:rPr>
                        <a:t>7.Hệ thống lưu trữ lại tin nhắn.</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83094978"/>
                  </a:ext>
                </a:extLst>
              </a:tr>
              <a:tr h="394701">
                <a:tc>
                  <a:txBody>
                    <a:bodyPr/>
                    <a:lstStyle/>
                    <a:p>
                      <a:pPr marL="0" marR="0" indent="0" algn="l">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a:lnSpc>
                          <a:spcPct val="150000"/>
                        </a:lnSpc>
                        <a:spcBef>
                          <a:spcPts val="0"/>
                        </a:spcBef>
                        <a:spcAft>
                          <a:spcPts val="0"/>
                        </a:spcAft>
                        <a:buFont typeface="+mj-lt"/>
                        <a:buNone/>
                      </a:pPr>
                      <a:r>
                        <a:rPr lang="en-US" sz="1200" b="0">
                          <a:solidFill>
                            <a:schemeClr val="tx1"/>
                          </a:solidFill>
                          <a:effectLst/>
                        </a:rPr>
                        <a:t>8.Hệ thống hiển thị  tin nhắn người dùng lên khung chat</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67566374"/>
                  </a:ext>
                </a:extLst>
              </a:tr>
              <a:tr h="184769">
                <a:tc>
                  <a:txBody>
                    <a:bodyPr/>
                    <a:lstStyle/>
                    <a:p>
                      <a:pPr marL="0" marR="0" indent="0" algn="l">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a:lnSpc>
                          <a:spcPct val="150000"/>
                        </a:lnSpc>
                        <a:spcBef>
                          <a:spcPts val="0"/>
                        </a:spcBef>
                        <a:spcAft>
                          <a:spcPts val="0"/>
                        </a:spcAft>
                        <a:buFont typeface="+mj-lt"/>
                        <a:buNone/>
                      </a:pPr>
                      <a:r>
                        <a:rPr lang="en-US" sz="1200" b="0">
                          <a:solidFill>
                            <a:schemeClr val="tx1"/>
                          </a:solidFill>
                          <a:effectLst/>
                        </a:rPr>
                        <a:t>9.Kết thúc UC</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14918" marR="149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18861939"/>
                  </a:ext>
                </a:extLst>
              </a:tr>
            </a:tbl>
          </a:graphicData>
        </a:graphic>
      </p:graphicFrame>
      <p:sp>
        <p:nvSpPr>
          <p:cNvPr id="4" name="TextBox 3">
            <a:extLst>
              <a:ext uri="{FF2B5EF4-FFF2-40B4-BE49-F238E27FC236}">
                <a16:creationId xmlns:a16="http://schemas.microsoft.com/office/drawing/2014/main" id="{0FFF0E0C-534B-4281-8F8F-B2015ABB4401}"/>
              </a:ext>
            </a:extLst>
          </p:cNvPr>
          <p:cNvSpPr txBox="1"/>
          <p:nvPr/>
        </p:nvSpPr>
        <p:spPr>
          <a:xfrm>
            <a:off x="466164" y="421808"/>
            <a:ext cx="6096000" cy="369332"/>
          </a:xfrm>
          <a:prstGeom prst="rect">
            <a:avLst/>
          </a:prstGeom>
          <a:noFill/>
        </p:spPr>
        <p:txBody>
          <a:bodyPr wrap="square">
            <a:spAutoFit/>
          </a:bodyPr>
          <a:lstStyle/>
          <a:p>
            <a:pPr marL="342900" marR="0" lvl="0" indent="-342900" algn="l" rtl="0">
              <a:lnSpc>
                <a:spcPct val="100000"/>
              </a:lnSpc>
              <a:spcBef>
                <a:spcPts val="0"/>
              </a:spcBef>
              <a:spcAft>
                <a:spcPts val="0"/>
              </a:spcAft>
              <a:buClr>
                <a:srgbClr val="03506C"/>
              </a:buClr>
              <a:buSzPts val="2000"/>
              <a:buFont typeface="Noto Sans Symbols"/>
              <a:buChar char="❖"/>
            </a:pPr>
            <a:r>
              <a:rPr lang="en-US" sz="1800" b="1" i="0" u="sng" strike="noStrike" cap="none">
                <a:solidFill>
                  <a:srgbClr val="03506C"/>
                </a:solidFill>
                <a:latin typeface="Arial"/>
                <a:ea typeface="Arial"/>
                <a:cs typeface="Arial"/>
                <a:sym typeface="Arial"/>
              </a:rPr>
              <a:t>Mô tả USECASE – CHỨC NĂNG CHÍNH</a:t>
            </a:r>
            <a:endParaRPr lang="en-US" sz="1800" b="1" i="0" u="sng" strike="noStrike" cap="none" dirty="0">
              <a:solidFill>
                <a:srgbClr val="03506C"/>
              </a:solidFill>
              <a:latin typeface="Arial"/>
              <a:ea typeface="Arial"/>
              <a:cs typeface="Arial"/>
              <a:sym typeface="Arial"/>
            </a:endParaRPr>
          </a:p>
        </p:txBody>
      </p:sp>
      <p:sp>
        <p:nvSpPr>
          <p:cNvPr id="6" name="TextBox 5">
            <a:extLst>
              <a:ext uri="{FF2B5EF4-FFF2-40B4-BE49-F238E27FC236}">
                <a16:creationId xmlns:a16="http://schemas.microsoft.com/office/drawing/2014/main" id="{FB5F383F-043E-430B-AB62-D66B4C0D11D4}"/>
              </a:ext>
            </a:extLst>
          </p:cNvPr>
          <p:cNvSpPr txBox="1"/>
          <p:nvPr/>
        </p:nvSpPr>
        <p:spPr>
          <a:xfrm>
            <a:off x="887506" y="902337"/>
            <a:ext cx="6096000" cy="463397"/>
          </a:xfrm>
          <a:prstGeom prst="rect">
            <a:avLst/>
          </a:prstGeom>
          <a:noFill/>
        </p:spPr>
        <p:txBody>
          <a:bodyPr wrap="square">
            <a:spAutoFit/>
          </a:bodyPr>
          <a:lstStyle/>
          <a:p>
            <a:pPr marL="0" marR="0" indent="0" algn="just">
              <a:lnSpc>
                <a:spcPct val="150000"/>
              </a:lnSpc>
              <a:spcBef>
                <a:spcPts val="0"/>
              </a:spcBef>
              <a:spcAft>
                <a:spcPts val="0"/>
              </a:spcAft>
            </a:pPr>
            <a:r>
              <a:rPr lang="en-US" sz="1800">
                <a:solidFill>
                  <a:schemeClr val="tx1"/>
                </a:solidFill>
                <a:effectLst/>
              </a:rPr>
              <a:t>Usecase: Gửi Tin Nhắn</a:t>
            </a:r>
            <a:endParaRPr lang="en-US" sz="1800">
              <a:solidFill>
                <a:schemeClr val="tx1"/>
              </a:solidFill>
              <a:effectLst/>
              <a:latin typeface="Times New Roman" panose="02020603050405020304" pitchFamily="18" charset="0"/>
              <a:ea typeface="Times New Roman" panose="02020603050405020304" pitchFamily="18" charset="0"/>
            </a:endParaRPr>
          </a:p>
        </p:txBody>
      </p:sp>
      <p:sp>
        <p:nvSpPr>
          <p:cNvPr id="7" name="Google Shape;291;p16">
            <a:extLst>
              <a:ext uri="{FF2B5EF4-FFF2-40B4-BE49-F238E27FC236}">
                <a16:creationId xmlns:a16="http://schemas.microsoft.com/office/drawing/2014/main" id="{0CA32036-75B2-43E5-955A-1FCDD1CFEC89}"/>
              </a:ext>
            </a:extLst>
          </p:cNvPr>
          <p:cNvSpPr/>
          <p:nvPr/>
        </p:nvSpPr>
        <p:spPr>
          <a:xfrm>
            <a:off x="11142846" y="-476310"/>
            <a:ext cx="609600" cy="1143000"/>
          </a:xfrm>
          <a:prstGeom prst="roundRect">
            <a:avLst>
              <a:gd name="adj" fmla="val 16667"/>
            </a:avLst>
          </a:prstGeom>
          <a:solidFill>
            <a:schemeClr val="accent3"/>
          </a:solidFill>
          <a:ln w="25400" cap="flat" cmpd="sng">
            <a:solidFill>
              <a:srgbClr val="05759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Thin"/>
              <a:ea typeface="Libre Franklin Thin"/>
              <a:cs typeface="Libre Franklin Thin"/>
              <a:sym typeface="Libre Franklin Thin"/>
            </a:endParaRPr>
          </a:p>
        </p:txBody>
      </p:sp>
      <p:sp>
        <p:nvSpPr>
          <p:cNvPr id="8" name="Google Shape;295;p16">
            <a:extLst>
              <a:ext uri="{FF2B5EF4-FFF2-40B4-BE49-F238E27FC236}">
                <a16:creationId xmlns:a16="http://schemas.microsoft.com/office/drawing/2014/main" id="{B00EEF21-6B09-4BB8-BC93-6E058447D6A8}"/>
              </a:ext>
            </a:extLst>
          </p:cNvPr>
          <p:cNvSpPr txBox="1"/>
          <p:nvPr/>
        </p:nvSpPr>
        <p:spPr>
          <a:xfrm>
            <a:off x="9394256" y="57090"/>
            <a:ext cx="1824789" cy="57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578A2"/>
              </a:buClr>
              <a:buSzPts val="2400"/>
              <a:buFont typeface="Arial"/>
              <a:buNone/>
            </a:pPr>
            <a:r>
              <a:rPr lang="en-US" sz="2400" b="1" i="0" u="none" strike="noStrike" cap="none">
                <a:solidFill>
                  <a:srgbClr val="0578A2"/>
                </a:solidFill>
                <a:latin typeface="Arial"/>
                <a:ea typeface="Arial"/>
                <a:cs typeface="Arial"/>
                <a:sym typeface="Arial"/>
              </a:rPr>
              <a:t>THIẾT KẾ</a:t>
            </a:r>
            <a:endParaRPr sz="2400" b="1" i="0" u="none" strike="noStrike" cap="none">
              <a:solidFill>
                <a:srgbClr val="0578A2"/>
              </a:solidFill>
              <a:latin typeface="Arial"/>
              <a:ea typeface="Arial"/>
              <a:cs typeface="Arial"/>
              <a:sym typeface="Arial"/>
            </a:endParaRPr>
          </a:p>
        </p:txBody>
      </p:sp>
    </p:spTree>
    <p:extLst>
      <p:ext uri="{BB962C8B-B14F-4D97-AF65-F5344CB8AC3E}">
        <p14:creationId xmlns:p14="http://schemas.microsoft.com/office/powerpoint/2010/main" val="91946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91;p16">
            <a:extLst>
              <a:ext uri="{FF2B5EF4-FFF2-40B4-BE49-F238E27FC236}">
                <a16:creationId xmlns:a16="http://schemas.microsoft.com/office/drawing/2014/main" id="{5E3B62C7-8BE8-40FE-9618-F225098F31D2}"/>
              </a:ext>
            </a:extLst>
          </p:cNvPr>
          <p:cNvSpPr/>
          <p:nvPr/>
        </p:nvSpPr>
        <p:spPr>
          <a:xfrm>
            <a:off x="11115952" y="-476310"/>
            <a:ext cx="609600" cy="1143000"/>
          </a:xfrm>
          <a:prstGeom prst="roundRect">
            <a:avLst>
              <a:gd name="adj" fmla="val 16667"/>
            </a:avLst>
          </a:prstGeom>
          <a:solidFill>
            <a:schemeClr val="accent3"/>
          </a:solidFill>
          <a:ln w="25400" cap="flat" cmpd="sng">
            <a:solidFill>
              <a:srgbClr val="05759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Thin"/>
              <a:ea typeface="Libre Franklin Thin"/>
              <a:cs typeface="Libre Franklin Thin"/>
              <a:sym typeface="Libre Franklin Thin"/>
            </a:endParaRPr>
          </a:p>
        </p:txBody>
      </p:sp>
      <p:sp>
        <p:nvSpPr>
          <p:cNvPr id="3" name="Google Shape;292;p16">
            <a:extLst>
              <a:ext uri="{FF2B5EF4-FFF2-40B4-BE49-F238E27FC236}">
                <a16:creationId xmlns:a16="http://schemas.microsoft.com/office/drawing/2014/main" id="{7D6735B0-C281-43BA-BDDC-812E034F472C}"/>
              </a:ext>
            </a:extLst>
          </p:cNvPr>
          <p:cNvSpPr txBox="1"/>
          <p:nvPr/>
        </p:nvSpPr>
        <p:spPr>
          <a:xfrm>
            <a:off x="382180" y="666690"/>
            <a:ext cx="5397366" cy="400069"/>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3506C"/>
              </a:buClr>
              <a:buSzPts val="2000"/>
              <a:buFont typeface="Noto Sans Symbols"/>
              <a:buChar char="❖"/>
            </a:pPr>
            <a:r>
              <a:rPr lang="en-US" sz="2000" b="1" i="0" u="sng" strike="noStrike" cap="none" dirty="0" err="1">
                <a:solidFill>
                  <a:srgbClr val="03506C"/>
                </a:solidFill>
                <a:latin typeface="Arial"/>
                <a:ea typeface="Arial"/>
                <a:cs typeface="Arial"/>
                <a:sym typeface="Arial"/>
              </a:rPr>
              <a:t>Mô</a:t>
            </a:r>
            <a:r>
              <a:rPr lang="en-US" sz="2000" b="1" i="0" u="sng" strike="noStrike" cap="none" dirty="0">
                <a:solidFill>
                  <a:srgbClr val="03506C"/>
                </a:solidFill>
                <a:latin typeface="Arial"/>
                <a:ea typeface="Arial"/>
                <a:cs typeface="Arial"/>
                <a:sym typeface="Arial"/>
              </a:rPr>
              <a:t> </a:t>
            </a:r>
            <a:r>
              <a:rPr lang="en-US" sz="2000" b="1" i="0" u="sng" strike="noStrike" cap="none" dirty="0" err="1">
                <a:solidFill>
                  <a:srgbClr val="03506C"/>
                </a:solidFill>
                <a:latin typeface="Arial"/>
                <a:ea typeface="Arial"/>
                <a:cs typeface="Arial"/>
                <a:sym typeface="Arial"/>
              </a:rPr>
              <a:t>tả</a:t>
            </a:r>
            <a:r>
              <a:rPr lang="en-US" sz="2000" b="1" i="0" u="sng" strike="noStrike" cap="none" dirty="0">
                <a:solidFill>
                  <a:srgbClr val="03506C"/>
                </a:solidFill>
                <a:latin typeface="Arial"/>
                <a:ea typeface="Arial"/>
                <a:cs typeface="Arial"/>
                <a:sym typeface="Arial"/>
              </a:rPr>
              <a:t> USECASE – CHỨC NĂNG CHÍNH</a:t>
            </a:r>
            <a:endParaRPr sz="2000" b="1" i="0" u="sng" strike="noStrike" cap="none" dirty="0">
              <a:solidFill>
                <a:srgbClr val="03506C"/>
              </a:solidFill>
              <a:latin typeface="Arial"/>
              <a:ea typeface="Arial"/>
              <a:cs typeface="Arial"/>
              <a:sym typeface="Arial"/>
            </a:endParaRPr>
          </a:p>
        </p:txBody>
      </p:sp>
      <p:sp>
        <p:nvSpPr>
          <p:cNvPr id="5" name="Google Shape;294;p16">
            <a:extLst>
              <a:ext uri="{FF2B5EF4-FFF2-40B4-BE49-F238E27FC236}">
                <a16:creationId xmlns:a16="http://schemas.microsoft.com/office/drawing/2014/main" id="{9B5F5A40-0221-4026-9C46-24836F9C274F}"/>
              </a:ext>
            </a:extLst>
          </p:cNvPr>
          <p:cNvSpPr txBox="1"/>
          <p:nvPr/>
        </p:nvSpPr>
        <p:spPr>
          <a:xfrm>
            <a:off x="5288056" y="6396335"/>
            <a:ext cx="15621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chemeClr val="lt1"/>
                </a:solidFill>
                <a:latin typeface="Arial"/>
                <a:ea typeface="Arial"/>
                <a:cs typeface="Arial"/>
                <a:sym typeface="Arial"/>
              </a:rPr>
              <a:t>NHÓM 6</a:t>
            </a:r>
            <a:endParaRPr sz="2400" b="1" i="0" u="none" strike="noStrike" cap="none" dirty="0">
              <a:solidFill>
                <a:schemeClr val="lt1"/>
              </a:solidFill>
              <a:latin typeface="Arial"/>
              <a:ea typeface="Arial"/>
              <a:cs typeface="Arial"/>
              <a:sym typeface="Arial"/>
            </a:endParaRPr>
          </a:p>
        </p:txBody>
      </p:sp>
      <p:sp>
        <p:nvSpPr>
          <p:cNvPr id="6" name="Google Shape;295;p16">
            <a:extLst>
              <a:ext uri="{FF2B5EF4-FFF2-40B4-BE49-F238E27FC236}">
                <a16:creationId xmlns:a16="http://schemas.microsoft.com/office/drawing/2014/main" id="{63A9AA41-ED3F-4103-A816-F3B5C65ECC7A}"/>
              </a:ext>
            </a:extLst>
          </p:cNvPr>
          <p:cNvSpPr txBox="1"/>
          <p:nvPr/>
        </p:nvSpPr>
        <p:spPr>
          <a:xfrm>
            <a:off x="9367362" y="57090"/>
            <a:ext cx="1824789" cy="57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578A2"/>
              </a:buClr>
              <a:buSzPts val="2400"/>
              <a:buFont typeface="Arial"/>
              <a:buNone/>
            </a:pPr>
            <a:r>
              <a:rPr lang="en-US" sz="2400" b="1" i="0" u="none" strike="noStrike" cap="none">
                <a:solidFill>
                  <a:srgbClr val="0578A2"/>
                </a:solidFill>
                <a:latin typeface="Arial"/>
                <a:ea typeface="Arial"/>
                <a:cs typeface="Arial"/>
                <a:sym typeface="Arial"/>
              </a:rPr>
              <a:t>THIẾT KẾ</a:t>
            </a:r>
            <a:endParaRPr sz="2400" b="1" i="0" u="none" strike="noStrike" cap="none">
              <a:solidFill>
                <a:srgbClr val="0578A2"/>
              </a:solidFill>
              <a:latin typeface="Arial"/>
              <a:ea typeface="Arial"/>
              <a:cs typeface="Arial"/>
              <a:sym typeface="Arial"/>
            </a:endParaRPr>
          </a:p>
        </p:txBody>
      </p:sp>
      <p:sp>
        <p:nvSpPr>
          <p:cNvPr id="9" name="TextBox 8">
            <a:extLst>
              <a:ext uri="{FF2B5EF4-FFF2-40B4-BE49-F238E27FC236}">
                <a16:creationId xmlns:a16="http://schemas.microsoft.com/office/drawing/2014/main" id="{C107BDAB-A280-4652-8541-C45D0672AFD8}"/>
              </a:ext>
            </a:extLst>
          </p:cNvPr>
          <p:cNvSpPr txBox="1"/>
          <p:nvPr/>
        </p:nvSpPr>
        <p:spPr>
          <a:xfrm>
            <a:off x="851647" y="1242996"/>
            <a:ext cx="6096000" cy="463397"/>
          </a:xfrm>
          <a:prstGeom prst="rect">
            <a:avLst/>
          </a:prstGeom>
          <a:noFill/>
        </p:spPr>
        <p:txBody>
          <a:bodyPr wrap="square">
            <a:spAutoFit/>
          </a:bodyPr>
          <a:lstStyle/>
          <a:p>
            <a:pPr marL="0" marR="0" indent="0" algn="just">
              <a:lnSpc>
                <a:spcPct val="150000"/>
              </a:lnSpc>
              <a:spcBef>
                <a:spcPts val="0"/>
              </a:spcBef>
              <a:spcAft>
                <a:spcPts val="0"/>
              </a:spcAft>
            </a:pPr>
            <a:r>
              <a:rPr lang="en-US" sz="1800">
                <a:solidFill>
                  <a:schemeClr val="tx1"/>
                </a:solidFill>
                <a:effectLst/>
              </a:rPr>
              <a:t>Usecase: Kết Bạn</a:t>
            </a:r>
            <a:endParaRPr lang="en-US" sz="1800">
              <a:solidFill>
                <a:schemeClr val="tx1"/>
              </a:solidFill>
              <a:effectLst/>
              <a:latin typeface="Times New Roman" panose="02020603050405020304" pitchFamily="18" charset="0"/>
              <a:ea typeface="Times New Roman" panose="02020603050405020304" pitchFamily="18" charset="0"/>
            </a:endParaRPr>
          </a:p>
        </p:txBody>
      </p:sp>
      <p:graphicFrame>
        <p:nvGraphicFramePr>
          <p:cNvPr id="7" name="Table 6">
            <a:extLst>
              <a:ext uri="{FF2B5EF4-FFF2-40B4-BE49-F238E27FC236}">
                <a16:creationId xmlns:a16="http://schemas.microsoft.com/office/drawing/2014/main" id="{AFA02B25-7779-4541-BFF7-2B60158D8043}"/>
              </a:ext>
            </a:extLst>
          </p:cNvPr>
          <p:cNvGraphicFramePr>
            <a:graphicFrameLocks noGrp="1"/>
          </p:cNvGraphicFramePr>
          <p:nvPr>
            <p:extLst>
              <p:ext uri="{D42A27DB-BD31-4B8C-83A1-F6EECF244321}">
                <p14:modId xmlns:p14="http://schemas.microsoft.com/office/powerpoint/2010/main" val="4076846807"/>
              </p:ext>
            </p:extLst>
          </p:nvPr>
        </p:nvGraphicFramePr>
        <p:xfrm>
          <a:off x="842398" y="1921588"/>
          <a:ext cx="10873906" cy="4341101"/>
        </p:xfrm>
        <a:graphic>
          <a:graphicData uri="http://schemas.openxmlformats.org/drawingml/2006/table">
            <a:tbl>
              <a:tblPr firstRow="1" firstCol="1" bandRow="1">
                <a:tableStyleId>{5C22544A-7EE6-4342-B048-85BDC9FD1C3A}</a:tableStyleId>
              </a:tblPr>
              <a:tblGrid>
                <a:gridCol w="5436953">
                  <a:extLst>
                    <a:ext uri="{9D8B030D-6E8A-4147-A177-3AD203B41FA5}">
                      <a16:colId xmlns:a16="http://schemas.microsoft.com/office/drawing/2014/main" val="3542090638"/>
                    </a:ext>
                  </a:extLst>
                </a:gridCol>
                <a:gridCol w="5436953">
                  <a:extLst>
                    <a:ext uri="{9D8B030D-6E8A-4147-A177-3AD203B41FA5}">
                      <a16:colId xmlns:a16="http://schemas.microsoft.com/office/drawing/2014/main" val="2751586903"/>
                    </a:ext>
                  </a:extLst>
                </a:gridCol>
              </a:tblGrid>
              <a:tr h="235703">
                <a:tc gridSpan="2">
                  <a:txBody>
                    <a:bodyPr/>
                    <a:lstStyle/>
                    <a:p>
                      <a:pPr marL="0" marR="0" indent="0" algn="just">
                        <a:lnSpc>
                          <a:spcPct val="150000"/>
                        </a:lnSpc>
                        <a:spcBef>
                          <a:spcPts val="0"/>
                        </a:spcBef>
                        <a:spcAft>
                          <a:spcPts val="0"/>
                        </a:spcAft>
                      </a:pPr>
                      <a:r>
                        <a:rPr lang="en-US" sz="1200">
                          <a:solidFill>
                            <a:schemeClr val="tx1"/>
                          </a:solidFill>
                          <a:effectLst/>
                        </a:rPr>
                        <a:t>Usecase: Kết Bạn</a:t>
                      </a:r>
                      <a:endParaRPr lang="en-US" sz="120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extLst>
                  <a:ext uri="{0D108BD9-81ED-4DB2-BD59-A6C34878D82A}">
                    <a16:rowId xmlns:a16="http://schemas.microsoft.com/office/drawing/2014/main" val="571101679"/>
                  </a:ext>
                </a:extLst>
              </a:tr>
              <a:tr h="410117">
                <a:tc>
                  <a:txBody>
                    <a:bodyPr/>
                    <a:lstStyle/>
                    <a:p>
                      <a:pPr marL="0" marR="0" indent="0" algn="just">
                        <a:lnSpc>
                          <a:spcPct val="150000"/>
                        </a:lnSpc>
                        <a:spcBef>
                          <a:spcPts val="0"/>
                        </a:spcBef>
                        <a:spcAft>
                          <a:spcPts val="0"/>
                        </a:spcAft>
                      </a:pPr>
                      <a:r>
                        <a:rPr lang="en-US" sz="1200">
                          <a:solidFill>
                            <a:schemeClr val="tx1"/>
                          </a:solidFill>
                          <a:effectLst/>
                        </a:rPr>
                        <a:t>Mục đích</a:t>
                      </a:r>
                      <a:endParaRPr lang="en-US" sz="120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just">
                        <a:lnSpc>
                          <a:spcPct val="150000"/>
                        </a:lnSpc>
                        <a:spcBef>
                          <a:spcPts val="0"/>
                        </a:spcBef>
                        <a:spcAft>
                          <a:spcPts val="0"/>
                        </a:spcAft>
                      </a:pPr>
                      <a:r>
                        <a:rPr lang="en-US" sz="1200">
                          <a:solidFill>
                            <a:schemeClr val="tx1"/>
                          </a:solidFill>
                          <a:effectLst/>
                        </a:rPr>
                        <a:t>Cho phép người dùng kết bạn với số điện thoại mới hợp lệ</a:t>
                      </a:r>
                      <a:endParaRPr lang="en-US" sz="120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4740474"/>
                  </a:ext>
                </a:extLst>
              </a:tr>
              <a:tr h="191985">
                <a:tc>
                  <a:txBody>
                    <a:bodyPr/>
                    <a:lstStyle/>
                    <a:p>
                      <a:pPr marL="0" marR="0" indent="0" algn="just">
                        <a:lnSpc>
                          <a:spcPct val="150000"/>
                        </a:lnSpc>
                        <a:spcBef>
                          <a:spcPts val="0"/>
                        </a:spcBef>
                        <a:spcAft>
                          <a:spcPts val="0"/>
                        </a:spcAft>
                      </a:pPr>
                      <a:r>
                        <a:rPr lang="en-US" sz="1200">
                          <a:solidFill>
                            <a:schemeClr val="tx1"/>
                          </a:solidFill>
                          <a:effectLst/>
                        </a:rPr>
                        <a:t>Actor chính</a:t>
                      </a:r>
                      <a:endParaRPr lang="en-US" sz="120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just">
                        <a:lnSpc>
                          <a:spcPct val="150000"/>
                        </a:lnSpc>
                        <a:spcBef>
                          <a:spcPts val="0"/>
                        </a:spcBef>
                        <a:spcAft>
                          <a:spcPts val="0"/>
                        </a:spcAft>
                      </a:pPr>
                      <a:r>
                        <a:rPr lang="en-US" sz="1200">
                          <a:solidFill>
                            <a:schemeClr val="tx1"/>
                          </a:solidFill>
                          <a:effectLst/>
                        </a:rPr>
                        <a:t>Người dùng</a:t>
                      </a:r>
                      <a:endParaRPr lang="en-US" sz="120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2253079"/>
                  </a:ext>
                </a:extLst>
              </a:tr>
              <a:tr h="191985">
                <a:tc>
                  <a:txBody>
                    <a:bodyPr/>
                    <a:lstStyle/>
                    <a:p>
                      <a:pPr marL="0" marR="0" indent="0" algn="just">
                        <a:lnSpc>
                          <a:spcPct val="150000"/>
                        </a:lnSpc>
                        <a:spcBef>
                          <a:spcPts val="0"/>
                        </a:spcBef>
                        <a:spcAft>
                          <a:spcPts val="0"/>
                        </a:spcAft>
                      </a:pPr>
                      <a:r>
                        <a:rPr lang="en-US" sz="1200">
                          <a:solidFill>
                            <a:schemeClr val="tx1"/>
                          </a:solidFill>
                          <a:effectLst/>
                        </a:rPr>
                        <a:t>Actor phụ</a:t>
                      </a:r>
                      <a:endParaRPr lang="en-US" sz="120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just">
                        <a:lnSpc>
                          <a:spcPct val="150000"/>
                        </a:lnSpc>
                        <a:spcBef>
                          <a:spcPts val="0"/>
                        </a:spcBef>
                        <a:spcAft>
                          <a:spcPts val="0"/>
                        </a:spcAft>
                      </a:pPr>
                      <a:r>
                        <a:rPr lang="en-US" sz="1200">
                          <a:solidFill>
                            <a:schemeClr val="tx1"/>
                          </a:solidFill>
                          <a:effectLst/>
                        </a:rPr>
                        <a:t>Không có</a:t>
                      </a:r>
                      <a:endParaRPr lang="en-US" sz="120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87934634"/>
                  </a:ext>
                </a:extLst>
              </a:tr>
              <a:tr h="410117">
                <a:tc>
                  <a:txBody>
                    <a:bodyPr/>
                    <a:lstStyle/>
                    <a:p>
                      <a:pPr marL="0" marR="0" indent="0" algn="just">
                        <a:lnSpc>
                          <a:spcPct val="150000"/>
                        </a:lnSpc>
                        <a:spcBef>
                          <a:spcPts val="0"/>
                        </a:spcBef>
                        <a:spcAft>
                          <a:spcPts val="0"/>
                        </a:spcAft>
                      </a:pPr>
                      <a:r>
                        <a:rPr lang="en-US" sz="1200">
                          <a:solidFill>
                            <a:schemeClr val="tx1"/>
                          </a:solidFill>
                          <a:effectLst/>
                        </a:rPr>
                        <a:t>Tiền điều kiện (Pre-condition)</a:t>
                      </a:r>
                      <a:endParaRPr lang="en-US" sz="120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just">
                        <a:lnSpc>
                          <a:spcPct val="150000"/>
                        </a:lnSpc>
                        <a:spcBef>
                          <a:spcPts val="0"/>
                        </a:spcBef>
                        <a:spcAft>
                          <a:spcPts val="0"/>
                        </a:spcAft>
                      </a:pPr>
                      <a:r>
                        <a:rPr lang="en-US" sz="1200">
                          <a:solidFill>
                            <a:schemeClr val="tx1"/>
                          </a:solidFill>
                          <a:effectLst/>
                        </a:rPr>
                        <a:t>Người dùng đăng nhập thành công vào hệ thống chưa có trong danh sách liên hệ</a:t>
                      </a:r>
                      <a:endParaRPr lang="en-US" sz="120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63421474"/>
                  </a:ext>
                </a:extLst>
              </a:tr>
              <a:tr h="410117">
                <a:tc>
                  <a:txBody>
                    <a:bodyPr/>
                    <a:lstStyle/>
                    <a:p>
                      <a:pPr marL="0" marR="0" indent="0" algn="just">
                        <a:lnSpc>
                          <a:spcPct val="150000"/>
                        </a:lnSpc>
                        <a:spcBef>
                          <a:spcPts val="0"/>
                        </a:spcBef>
                        <a:spcAft>
                          <a:spcPts val="0"/>
                        </a:spcAft>
                      </a:pPr>
                      <a:r>
                        <a:rPr lang="en-US" sz="1200">
                          <a:solidFill>
                            <a:schemeClr val="tx1"/>
                          </a:solidFill>
                          <a:effectLst/>
                        </a:rPr>
                        <a:t>Hậu điều kiện (Post-condition)</a:t>
                      </a:r>
                      <a:endParaRPr lang="en-US" sz="120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just">
                        <a:lnSpc>
                          <a:spcPct val="150000"/>
                        </a:lnSpc>
                        <a:spcBef>
                          <a:spcPts val="0"/>
                        </a:spcBef>
                        <a:spcAft>
                          <a:spcPts val="0"/>
                        </a:spcAft>
                      </a:pPr>
                      <a:r>
                        <a:rPr lang="en-US" sz="1200">
                          <a:solidFill>
                            <a:schemeClr val="tx1"/>
                          </a:solidFill>
                          <a:effectLst/>
                        </a:rPr>
                        <a:t>Bạn mới được thêm vào danh sách bạn bè</a:t>
                      </a:r>
                      <a:endParaRPr lang="en-US" sz="120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11313411"/>
                  </a:ext>
                </a:extLst>
              </a:tr>
              <a:tr h="191985">
                <a:tc>
                  <a:txBody>
                    <a:bodyPr/>
                    <a:lstStyle/>
                    <a:p>
                      <a:pPr marL="0" marR="0" indent="0" algn="just">
                        <a:lnSpc>
                          <a:spcPct val="150000"/>
                        </a:lnSpc>
                        <a:spcBef>
                          <a:spcPts val="0"/>
                        </a:spcBef>
                        <a:spcAft>
                          <a:spcPts val="0"/>
                        </a:spcAft>
                      </a:pPr>
                      <a:r>
                        <a:rPr lang="en-US" sz="1200">
                          <a:solidFill>
                            <a:schemeClr val="tx1"/>
                          </a:solidFill>
                          <a:effectLst/>
                        </a:rPr>
                        <a:t>Luồng sự kiện chính (main flow): </a:t>
                      </a:r>
                      <a:endParaRPr lang="en-US" sz="120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just">
                        <a:lnSpc>
                          <a:spcPct val="150000"/>
                        </a:lnSpc>
                        <a:spcBef>
                          <a:spcPts val="0"/>
                        </a:spcBef>
                        <a:spcAft>
                          <a:spcPts val="0"/>
                        </a:spcAft>
                      </a:pPr>
                      <a:r>
                        <a:rPr lang="en-US" sz="1200">
                          <a:solidFill>
                            <a:schemeClr val="tx1"/>
                          </a:solidFill>
                          <a:effectLst/>
                        </a:rPr>
                        <a:t> </a:t>
                      </a:r>
                      <a:endParaRPr lang="en-US" sz="120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81147841"/>
                  </a:ext>
                </a:extLst>
              </a:tr>
              <a:tr h="191985">
                <a:tc>
                  <a:txBody>
                    <a:bodyPr/>
                    <a:lstStyle/>
                    <a:p>
                      <a:pPr marL="0" marR="0" indent="0" algn="just">
                        <a:lnSpc>
                          <a:spcPct val="150000"/>
                        </a:lnSpc>
                        <a:spcBef>
                          <a:spcPts val="0"/>
                        </a:spcBef>
                        <a:spcAft>
                          <a:spcPts val="0"/>
                        </a:spcAft>
                      </a:pPr>
                      <a:r>
                        <a:rPr lang="en-US" sz="1200" b="1">
                          <a:solidFill>
                            <a:schemeClr val="tx1"/>
                          </a:solidFill>
                          <a:effectLst/>
                        </a:rPr>
                        <a:t>Tác Nhân</a:t>
                      </a:r>
                      <a:endParaRPr lang="en-US" sz="1200" b="1">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just">
                        <a:lnSpc>
                          <a:spcPct val="150000"/>
                        </a:lnSpc>
                        <a:spcBef>
                          <a:spcPts val="0"/>
                        </a:spcBef>
                        <a:spcAft>
                          <a:spcPts val="0"/>
                        </a:spcAft>
                      </a:pPr>
                      <a:r>
                        <a:rPr lang="en-US" sz="1200" b="1">
                          <a:solidFill>
                            <a:schemeClr val="tx1"/>
                          </a:solidFill>
                          <a:effectLst/>
                        </a:rPr>
                        <a:t>Hệ Thống</a:t>
                      </a:r>
                      <a:endParaRPr lang="en-US" sz="1200" b="1">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70046318"/>
                  </a:ext>
                </a:extLst>
              </a:tr>
              <a:tr h="410117">
                <a:tc>
                  <a:txBody>
                    <a:bodyPr/>
                    <a:lstStyle/>
                    <a:p>
                      <a:pPr marL="0" marR="0" lvl="0" indent="0" algn="just">
                        <a:lnSpc>
                          <a:spcPct val="150000"/>
                        </a:lnSpc>
                        <a:spcBef>
                          <a:spcPts val="0"/>
                        </a:spcBef>
                        <a:spcAft>
                          <a:spcPts val="0"/>
                        </a:spcAft>
                        <a:buFont typeface="+mj-lt"/>
                        <a:buNone/>
                      </a:pPr>
                      <a:r>
                        <a:rPr lang="en-US" sz="1200" b="0">
                          <a:solidFill>
                            <a:schemeClr val="tx1"/>
                          </a:solidFill>
                          <a:effectLst/>
                        </a:rPr>
                        <a:t>1.Người dùng chọn vào mục Danh sách liên hệ</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just">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6868347"/>
                  </a:ext>
                </a:extLst>
              </a:tr>
              <a:tr h="410117">
                <a:tc>
                  <a:txBody>
                    <a:bodyPr/>
                    <a:lstStyle/>
                    <a:p>
                      <a:pPr marL="0" marR="0" indent="0" algn="just">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just">
                        <a:lnSpc>
                          <a:spcPct val="150000"/>
                        </a:lnSpc>
                        <a:spcBef>
                          <a:spcPts val="0"/>
                        </a:spcBef>
                        <a:spcAft>
                          <a:spcPts val="0"/>
                        </a:spcAft>
                        <a:buFont typeface="+mj-lt"/>
                        <a:buNone/>
                      </a:pPr>
                      <a:r>
                        <a:rPr lang="en-US" sz="1200" b="0">
                          <a:solidFill>
                            <a:schemeClr val="tx1"/>
                          </a:solidFill>
                          <a:effectLst/>
                        </a:rPr>
                        <a:t>2.Hệ thống hiển thị danh sách bạn bè được kết bạn</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3386319"/>
                  </a:ext>
                </a:extLst>
              </a:tr>
              <a:tr h="410117">
                <a:tc>
                  <a:txBody>
                    <a:bodyPr/>
                    <a:lstStyle/>
                    <a:p>
                      <a:pPr marL="0" marR="0" lvl="0" indent="0" algn="just">
                        <a:lnSpc>
                          <a:spcPct val="150000"/>
                        </a:lnSpc>
                        <a:spcBef>
                          <a:spcPts val="0"/>
                        </a:spcBef>
                        <a:spcAft>
                          <a:spcPts val="0"/>
                        </a:spcAft>
                        <a:buFont typeface="+mj-lt"/>
                        <a:buNone/>
                      </a:pPr>
                      <a:r>
                        <a:rPr lang="en-US" sz="1200" b="0">
                          <a:solidFill>
                            <a:schemeClr val="tx1"/>
                          </a:solidFill>
                          <a:effectLst/>
                        </a:rPr>
                        <a:t>3.Người dùng chọn chức năng thêm bạn bằng số điện thoại</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just">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39159060"/>
                  </a:ext>
                </a:extLst>
              </a:tr>
              <a:tr h="410117">
                <a:tc>
                  <a:txBody>
                    <a:bodyPr/>
                    <a:lstStyle/>
                    <a:p>
                      <a:pPr marL="0" marR="0" indent="0" algn="just">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just">
                        <a:lnSpc>
                          <a:spcPct val="150000"/>
                        </a:lnSpc>
                        <a:spcBef>
                          <a:spcPts val="0"/>
                        </a:spcBef>
                        <a:spcAft>
                          <a:spcPts val="0"/>
                        </a:spcAft>
                        <a:buFont typeface="+mj-lt"/>
                        <a:buNone/>
                      </a:pPr>
                      <a:r>
                        <a:rPr lang="en-US" sz="1200" b="0">
                          <a:solidFill>
                            <a:schemeClr val="tx1"/>
                          </a:solidFill>
                          <a:effectLst/>
                        </a:rPr>
                        <a:t>4.Hệ thống hiển thị form nhập số điện thoại để kết bạn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5994394"/>
                  </a:ext>
                </a:extLst>
              </a:tr>
              <a:tr h="191985">
                <a:tc>
                  <a:txBody>
                    <a:bodyPr/>
                    <a:lstStyle/>
                    <a:p>
                      <a:pPr marL="0" marR="0" lvl="0" indent="0" algn="just">
                        <a:lnSpc>
                          <a:spcPct val="150000"/>
                        </a:lnSpc>
                        <a:spcBef>
                          <a:spcPts val="0"/>
                        </a:spcBef>
                        <a:spcAft>
                          <a:spcPts val="0"/>
                        </a:spcAft>
                        <a:buFont typeface="+mj-lt"/>
                        <a:buNone/>
                      </a:pPr>
                      <a:r>
                        <a:rPr lang="en-US" sz="1200" b="0">
                          <a:solidFill>
                            <a:schemeClr val="tx1"/>
                          </a:solidFill>
                          <a:effectLst/>
                        </a:rPr>
                        <a:t>5.Người dùng nhập số điện thoại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just">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6567" marR="26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43188045"/>
                  </a:ext>
                </a:extLst>
              </a:tr>
            </a:tbl>
          </a:graphicData>
        </a:graphic>
      </p:graphicFrame>
    </p:spTree>
    <p:extLst>
      <p:ext uri="{BB962C8B-B14F-4D97-AF65-F5344CB8AC3E}">
        <p14:creationId xmlns:p14="http://schemas.microsoft.com/office/powerpoint/2010/main" val="2497981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91;p16">
            <a:extLst>
              <a:ext uri="{FF2B5EF4-FFF2-40B4-BE49-F238E27FC236}">
                <a16:creationId xmlns:a16="http://schemas.microsoft.com/office/drawing/2014/main" id="{5E3B62C7-8BE8-40FE-9618-F225098F31D2}"/>
              </a:ext>
            </a:extLst>
          </p:cNvPr>
          <p:cNvSpPr/>
          <p:nvPr/>
        </p:nvSpPr>
        <p:spPr>
          <a:xfrm>
            <a:off x="11115952" y="-476310"/>
            <a:ext cx="609600" cy="1143000"/>
          </a:xfrm>
          <a:prstGeom prst="roundRect">
            <a:avLst>
              <a:gd name="adj" fmla="val 16667"/>
            </a:avLst>
          </a:prstGeom>
          <a:solidFill>
            <a:schemeClr val="accent3"/>
          </a:solidFill>
          <a:ln w="25400" cap="flat" cmpd="sng">
            <a:solidFill>
              <a:srgbClr val="05759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Thin"/>
              <a:ea typeface="Libre Franklin Thin"/>
              <a:cs typeface="Libre Franklin Thin"/>
              <a:sym typeface="Libre Franklin Thin"/>
            </a:endParaRPr>
          </a:p>
        </p:txBody>
      </p:sp>
      <p:sp>
        <p:nvSpPr>
          <p:cNvPr id="3" name="Google Shape;292;p16">
            <a:extLst>
              <a:ext uri="{FF2B5EF4-FFF2-40B4-BE49-F238E27FC236}">
                <a16:creationId xmlns:a16="http://schemas.microsoft.com/office/drawing/2014/main" id="{7D6735B0-C281-43BA-BDDC-812E034F472C}"/>
              </a:ext>
            </a:extLst>
          </p:cNvPr>
          <p:cNvSpPr txBox="1"/>
          <p:nvPr/>
        </p:nvSpPr>
        <p:spPr>
          <a:xfrm>
            <a:off x="382180" y="666690"/>
            <a:ext cx="5397366" cy="400069"/>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3506C"/>
              </a:buClr>
              <a:buSzPts val="2000"/>
              <a:buFont typeface="Noto Sans Symbols"/>
              <a:buChar char="❖"/>
            </a:pPr>
            <a:r>
              <a:rPr lang="en-US" sz="2000" b="1" i="0" u="sng" strike="noStrike" cap="none" dirty="0" err="1">
                <a:solidFill>
                  <a:srgbClr val="03506C"/>
                </a:solidFill>
                <a:latin typeface="Arial"/>
                <a:ea typeface="Arial"/>
                <a:cs typeface="Arial"/>
                <a:sym typeface="Arial"/>
              </a:rPr>
              <a:t>Mô</a:t>
            </a:r>
            <a:r>
              <a:rPr lang="en-US" sz="2000" b="1" i="0" u="sng" strike="noStrike" cap="none" dirty="0">
                <a:solidFill>
                  <a:srgbClr val="03506C"/>
                </a:solidFill>
                <a:latin typeface="Arial"/>
                <a:ea typeface="Arial"/>
                <a:cs typeface="Arial"/>
                <a:sym typeface="Arial"/>
              </a:rPr>
              <a:t> </a:t>
            </a:r>
            <a:r>
              <a:rPr lang="en-US" sz="2000" b="1" i="0" u="sng" strike="noStrike" cap="none" dirty="0" err="1">
                <a:solidFill>
                  <a:srgbClr val="03506C"/>
                </a:solidFill>
                <a:latin typeface="Arial"/>
                <a:ea typeface="Arial"/>
                <a:cs typeface="Arial"/>
                <a:sym typeface="Arial"/>
              </a:rPr>
              <a:t>tả</a:t>
            </a:r>
            <a:r>
              <a:rPr lang="en-US" sz="2000" b="1" i="0" u="sng" strike="noStrike" cap="none" dirty="0">
                <a:solidFill>
                  <a:srgbClr val="03506C"/>
                </a:solidFill>
                <a:latin typeface="Arial"/>
                <a:ea typeface="Arial"/>
                <a:cs typeface="Arial"/>
                <a:sym typeface="Arial"/>
              </a:rPr>
              <a:t> USECASE – CHỨC NĂNG CHÍNH</a:t>
            </a:r>
            <a:endParaRPr sz="2000" b="1" i="0" u="sng" strike="noStrike" cap="none" dirty="0">
              <a:solidFill>
                <a:srgbClr val="03506C"/>
              </a:solidFill>
              <a:latin typeface="Arial"/>
              <a:ea typeface="Arial"/>
              <a:cs typeface="Arial"/>
              <a:sym typeface="Arial"/>
            </a:endParaRPr>
          </a:p>
        </p:txBody>
      </p:sp>
      <p:sp>
        <p:nvSpPr>
          <p:cNvPr id="5" name="Google Shape;294;p16">
            <a:extLst>
              <a:ext uri="{FF2B5EF4-FFF2-40B4-BE49-F238E27FC236}">
                <a16:creationId xmlns:a16="http://schemas.microsoft.com/office/drawing/2014/main" id="{9B5F5A40-0221-4026-9C46-24836F9C274F}"/>
              </a:ext>
            </a:extLst>
          </p:cNvPr>
          <p:cNvSpPr txBox="1"/>
          <p:nvPr/>
        </p:nvSpPr>
        <p:spPr>
          <a:xfrm>
            <a:off x="5288056" y="6396335"/>
            <a:ext cx="15621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chemeClr val="lt1"/>
                </a:solidFill>
                <a:latin typeface="Arial"/>
                <a:ea typeface="Arial"/>
                <a:cs typeface="Arial"/>
                <a:sym typeface="Arial"/>
              </a:rPr>
              <a:t>NHÓM 6</a:t>
            </a:r>
            <a:endParaRPr sz="2400" b="1" i="0" u="none" strike="noStrike" cap="none" dirty="0">
              <a:solidFill>
                <a:schemeClr val="lt1"/>
              </a:solidFill>
              <a:latin typeface="Arial"/>
              <a:ea typeface="Arial"/>
              <a:cs typeface="Arial"/>
              <a:sym typeface="Arial"/>
            </a:endParaRPr>
          </a:p>
        </p:txBody>
      </p:sp>
      <p:sp>
        <p:nvSpPr>
          <p:cNvPr id="6" name="Google Shape;295;p16">
            <a:extLst>
              <a:ext uri="{FF2B5EF4-FFF2-40B4-BE49-F238E27FC236}">
                <a16:creationId xmlns:a16="http://schemas.microsoft.com/office/drawing/2014/main" id="{63A9AA41-ED3F-4103-A816-F3B5C65ECC7A}"/>
              </a:ext>
            </a:extLst>
          </p:cNvPr>
          <p:cNvSpPr txBox="1"/>
          <p:nvPr/>
        </p:nvSpPr>
        <p:spPr>
          <a:xfrm>
            <a:off x="9367362" y="57090"/>
            <a:ext cx="1824789" cy="57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578A2"/>
              </a:buClr>
              <a:buSzPts val="2400"/>
              <a:buFont typeface="Arial"/>
              <a:buNone/>
            </a:pPr>
            <a:r>
              <a:rPr lang="en-US" sz="2400" b="1" i="0" u="none" strike="noStrike" cap="none">
                <a:solidFill>
                  <a:srgbClr val="0578A2"/>
                </a:solidFill>
                <a:latin typeface="Arial"/>
                <a:ea typeface="Arial"/>
                <a:cs typeface="Arial"/>
                <a:sym typeface="Arial"/>
              </a:rPr>
              <a:t>THIẾT KẾ</a:t>
            </a:r>
            <a:endParaRPr sz="2400" b="1" i="0" u="none" strike="noStrike" cap="none">
              <a:solidFill>
                <a:srgbClr val="0578A2"/>
              </a:solidFill>
              <a:latin typeface="Arial"/>
              <a:ea typeface="Arial"/>
              <a:cs typeface="Arial"/>
              <a:sym typeface="Arial"/>
            </a:endParaRPr>
          </a:p>
        </p:txBody>
      </p:sp>
      <p:sp>
        <p:nvSpPr>
          <p:cNvPr id="9" name="TextBox 8">
            <a:extLst>
              <a:ext uri="{FF2B5EF4-FFF2-40B4-BE49-F238E27FC236}">
                <a16:creationId xmlns:a16="http://schemas.microsoft.com/office/drawing/2014/main" id="{C107BDAB-A280-4652-8541-C45D0672AFD8}"/>
              </a:ext>
            </a:extLst>
          </p:cNvPr>
          <p:cNvSpPr txBox="1"/>
          <p:nvPr/>
        </p:nvSpPr>
        <p:spPr>
          <a:xfrm>
            <a:off x="851647" y="1242996"/>
            <a:ext cx="6096000" cy="463397"/>
          </a:xfrm>
          <a:prstGeom prst="rect">
            <a:avLst/>
          </a:prstGeom>
          <a:noFill/>
        </p:spPr>
        <p:txBody>
          <a:bodyPr wrap="square">
            <a:spAutoFit/>
          </a:bodyPr>
          <a:lstStyle/>
          <a:p>
            <a:pPr marL="0" marR="0" indent="0" algn="just">
              <a:lnSpc>
                <a:spcPct val="150000"/>
              </a:lnSpc>
              <a:spcBef>
                <a:spcPts val="0"/>
              </a:spcBef>
              <a:spcAft>
                <a:spcPts val="0"/>
              </a:spcAft>
            </a:pPr>
            <a:r>
              <a:rPr lang="en-US" sz="1800">
                <a:solidFill>
                  <a:schemeClr val="tx1"/>
                </a:solidFill>
                <a:effectLst/>
              </a:rPr>
              <a:t>Usecase: Kết Bạn</a:t>
            </a:r>
            <a:endParaRPr lang="en-US" sz="1800">
              <a:solidFill>
                <a:schemeClr val="tx1"/>
              </a:solidFill>
              <a:effectLst/>
              <a:latin typeface="Times New Roman" panose="02020603050405020304" pitchFamily="18" charset="0"/>
              <a:ea typeface="Times New Roman" panose="02020603050405020304" pitchFamily="18" charset="0"/>
            </a:endParaRPr>
          </a:p>
        </p:txBody>
      </p:sp>
      <p:graphicFrame>
        <p:nvGraphicFramePr>
          <p:cNvPr id="4" name="Table 3">
            <a:extLst>
              <a:ext uri="{FF2B5EF4-FFF2-40B4-BE49-F238E27FC236}">
                <a16:creationId xmlns:a16="http://schemas.microsoft.com/office/drawing/2014/main" id="{22991971-70B2-4F8E-9B3A-6096577CC373}"/>
              </a:ext>
            </a:extLst>
          </p:cNvPr>
          <p:cNvGraphicFramePr>
            <a:graphicFrameLocks noGrp="1"/>
          </p:cNvGraphicFramePr>
          <p:nvPr>
            <p:extLst>
              <p:ext uri="{D42A27DB-BD31-4B8C-83A1-F6EECF244321}">
                <p14:modId xmlns:p14="http://schemas.microsoft.com/office/powerpoint/2010/main" val="66218957"/>
              </p:ext>
            </p:extLst>
          </p:nvPr>
        </p:nvGraphicFramePr>
        <p:xfrm>
          <a:off x="851646" y="1846264"/>
          <a:ext cx="10873906" cy="4125677"/>
        </p:xfrm>
        <a:graphic>
          <a:graphicData uri="http://schemas.openxmlformats.org/drawingml/2006/table">
            <a:tbl>
              <a:tblPr firstRow="1" firstCol="1" bandRow="1">
                <a:tableStyleId>{5C22544A-7EE6-4342-B048-85BDC9FD1C3A}</a:tableStyleId>
              </a:tblPr>
              <a:tblGrid>
                <a:gridCol w="5436953">
                  <a:extLst>
                    <a:ext uri="{9D8B030D-6E8A-4147-A177-3AD203B41FA5}">
                      <a16:colId xmlns:a16="http://schemas.microsoft.com/office/drawing/2014/main" val="3961997839"/>
                    </a:ext>
                  </a:extLst>
                </a:gridCol>
                <a:gridCol w="5436953">
                  <a:extLst>
                    <a:ext uri="{9D8B030D-6E8A-4147-A177-3AD203B41FA5}">
                      <a16:colId xmlns:a16="http://schemas.microsoft.com/office/drawing/2014/main" val="3482509705"/>
                    </a:ext>
                  </a:extLst>
                </a:gridCol>
              </a:tblGrid>
              <a:tr h="210729">
                <a:tc>
                  <a:txBody>
                    <a:bodyPr/>
                    <a:lstStyle/>
                    <a:p>
                      <a:pPr marL="0" marR="0" lvl="0" indent="0" algn="just">
                        <a:lnSpc>
                          <a:spcPct val="150000"/>
                        </a:lnSpc>
                        <a:spcBef>
                          <a:spcPts val="0"/>
                        </a:spcBef>
                        <a:spcAft>
                          <a:spcPts val="0"/>
                        </a:spcAft>
                        <a:buFont typeface="+mj-lt"/>
                        <a:buNone/>
                      </a:pPr>
                      <a:r>
                        <a:rPr lang="en-US" sz="1200" b="0">
                          <a:solidFill>
                            <a:schemeClr val="tx1"/>
                          </a:solidFill>
                          <a:effectLst/>
                        </a:rPr>
                        <a:t>6.Người dùng ấn tìm kiếm.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9161" marR="29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just">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9161" marR="29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6668503"/>
                  </a:ext>
                </a:extLst>
              </a:tr>
              <a:tr h="450158">
                <a:tc>
                  <a:txBody>
                    <a:bodyPr/>
                    <a:lstStyle/>
                    <a:p>
                      <a:pPr marL="0" marR="0" indent="0" algn="just">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9161" marR="29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a:lnSpc>
                          <a:spcPct val="150000"/>
                        </a:lnSpc>
                        <a:spcBef>
                          <a:spcPts val="0"/>
                        </a:spcBef>
                        <a:spcAft>
                          <a:spcPts val="0"/>
                        </a:spcAft>
                        <a:buFont typeface="+mj-lt"/>
                        <a:buNone/>
                      </a:pPr>
                      <a:r>
                        <a:rPr lang="en-US" sz="1200" b="0">
                          <a:solidFill>
                            <a:schemeClr val="tx1"/>
                          </a:solidFill>
                          <a:effectLst/>
                        </a:rPr>
                        <a:t>7.Hệ thống kiểm tra số điện thoại vừa nhập.</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9161" marR="29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01035513"/>
                  </a:ext>
                </a:extLst>
              </a:tr>
              <a:tr h="210729">
                <a:tc>
                  <a:txBody>
                    <a:bodyPr/>
                    <a:lstStyle/>
                    <a:p>
                      <a:pPr marL="0" marR="0" indent="0" algn="just">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9161" marR="29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a:lnSpc>
                          <a:spcPct val="150000"/>
                        </a:lnSpc>
                        <a:spcBef>
                          <a:spcPts val="0"/>
                        </a:spcBef>
                        <a:spcAft>
                          <a:spcPts val="0"/>
                        </a:spcAft>
                        <a:buFont typeface="+mj-lt"/>
                        <a:buNone/>
                      </a:pPr>
                      <a:r>
                        <a:rPr lang="en-US" sz="1200" b="0">
                          <a:solidFill>
                            <a:schemeClr val="tx1"/>
                          </a:solidFill>
                          <a:effectLst/>
                        </a:rPr>
                        <a:t>8.Hệ thống hiển thị bạn bè để kết bạn</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9161" marR="29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22276828"/>
                  </a:ext>
                </a:extLst>
              </a:tr>
              <a:tr h="450158">
                <a:tc>
                  <a:txBody>
                    <a:bodyPr/>
                    <a:lstStyle/>
                    <a:p>
                      <a:pPr marL="0" marR="0" lvl="0" indent="0" algn="just">
                        <a:lnSpc>
                          <a:spcPct val="150000"/>
                        </a:lnSpc>
                        <a:spcBef>
                          <a:spcPts val="0"/>
                        </a:spcBef>
                        <a:spcAft>
                          <a:spcPts val="0"/>
                        </a:spcAft>
                        <a:buFont typeface="+mj-lt"/>
                        <a:buNone/>
                      </a:pPr>
                      <a:r>
                        <a:rPr lang="en-US" sz="1200" b="0">
                          <a:solidFill>
                            <a:schemeClr val="tx1"/>
                          </a:solidFill>
                          <a:effectLst/>
                        </a:rPr>
                        <a:t>9.Người dùng ấn vào nút thêm bạn bè để gửi lời mời kết bạn</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9161" marR="29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just">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9161" marR="29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4750080"/>
                  </a:ext>
                </a:extLst>
              </a:tr>
              <a:tr h="450158">
                <a:tc>
                  <a:txBody>
                    <a:bodyPr/>
                    <a:lstStyle/>
                    <a:p>
                      <a:pPr marL="0" marR="0" indent="0" algn="just">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9161" marR="29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a:lnSpc>
                          <a:spcPct val="150000"/>
                        </a:lnSpc>
                        <a:spcBef>
                          <a:spcPts val="0"/>
                        </a:spcBef>
                        <a:spcAft>
                          <a:spcPts val="0"/>
                        </a:spcAft>
                        <a:buFont typeface="+mj-lt"/>
                        <a:buNone/>
                      </a:pPr>
                      <a:r>
                        <a:rPr lang="en-US" sz="1200" b="0">
                          <a:solidFill>
                            <a:schemeClr val="tx1"/>
                          </a:solidFill>
                          <a:effectLst/>
                        </a:rPr>
                        <a:t>10.Hệ thống kết nói và thông báo cho đối tượng lời mời kết bạn</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9161" marR="29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4101340"/>
                  </a:ext>
                </a:extLst>
              </a:tr>
              <a:tr h="450158">
                <a:tc>
                  <a:txBody>
                    <a:bodyPr/>
                    <a:lstStyle/>
                    <a:p>
                      <a:pPr marL="0" marR="0" indent="0" algn="just">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9161" marR="29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a:lnSpc>
                          <a:spcPct val="150000"/>
                        </a:lnSpc>
                        <a:spcBef>
                          <a:spcPts val="0"/>
                        </a:spcBef>
                        <a:spcAft>
                          <a:spcPts val="0"/>
                        </a:spcAft>
                        <a:buFont typeface="+mj-lt"/>
                        <a:buNone/>
                      </a:pPr>
                      <a:r>
                        <a:rPr lang="en-US" sz="1200" b="0">
                          <a:solidFill>
                            <a:schemeClr val="tx1"/>
                          </a:solidFill>
                          <a:effectLst/>
                        </a:rPr>
                        <a:t>11.Hệ thống cập nhật trạng thái đã gửi lời kết bạn</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9161" marR="29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55837412"/>
                  </a:ext>
                </a:extLst>
              </a:tr>
              <a:tr h="210729">
                <a:tc>
                  <a:txBody>
                    <a:bodyPr/>
                    <a:lstStyle/>
                    <a:p>
                      <a:pPr marL="0" marR="0" lvl="0" indent="0" algn="just">
                        <a:lnSpc>
                          <a:spcPct val="150000"/>
                        </a:lnSpc>
                        <a:spcBef>
                          <a:spcPts val="0"/>
                        </a:spcBef>
                        <a:spcAft>
                          <a:spcPts val="0"/>
                        </a:spcAft>
                        <a:buFont typeface="+mj-lt"/>
                        <a:buNone/>
                      </a:pPr>
                      <a:r>
                        <a:rPr lang="en-US" sz="1200" b="0">
                          <a:solidFill>
                            <a:schemeClr val="tx1"/>
                          </a:solidFill>
                          <a:effectLst/>
                        </a:rPr>
                        <a:t>Người dùng xác nhận kết thúc UC</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9161" marR="29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just">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9161" marR="29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86741355"/>
                  </a:ext>
                </a:extLst>
              </a:tr>
              <a:tr h="450158">
                <a:tc>
                  <a:txBody>
                    <a:bodyPr/>
                    <a:lstStyle/>
                    <a:p>
                      <a:pPr marL="0" marR="0" indent="0" algn="just">
                        <a:lnSpc>
                          <a:spcPct val="150000"/>
                        </a:lnSpc>
                        <a:spcBef>
                          <a:spcPts val="0"/>
                        </a:spcBef>
                        <a:spcAft>
                          <a:spcPts val="0"/>
                        </a:spcAft>
                      </a:pPr>
                      <a:r>
                        <a:rPr lang="en-US" sz="1200" b="0">
                          <a:solidFill>
                            <a:schemeClr val="tx1"/>
                          </a:solidFill>
                          <a:effectLst/>
                        </a:rPr>
                        <a:t>Luồng sự kiện thay thế (alternate flow):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9161" marR="29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just">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9161" marR="29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40973784"/>
                  </a:ext>
                </a:extLst>
              </a:tr>
              <a:tr h="450158">
                <a:tc>
                  <a:txBody>
                    <a:bodyPr/>
                    <a:lstStyle/>
                    <a:p>
                      <a:pPr marL="0" marR="0" indent="0" algn="just">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9161" marR="29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just">
                        <a:lnSpc>
                          <a:spcPct val="150000"/>
                        </a:lnSpc>
                        <a:spcBef>
                          <a:spcPts val="0"/>
                        </a:spcBef>
                        <a:spcAft>
                          <a:spcPts val="0"/>
                        </a:spcAft>
                      </a:pPr>
                      <a:r>
                        <a:rPr lang="en-US" sz="1200" b="0">
                          <a:solidFill>
                            <a:schemeClr val="tx1"/>
                          </a:solidFill>
                          <a:effectLst/>
                        </a:rPr>
                        <a:t>       7.1 Hệ thống thông bao số điện thoại không hợp lệ quay lại bước 5</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9161" marR="29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92817541"/>
                  </a:ext>
                </a:extLst>
              </a:tr>
              <a:tr h="689588">
                <a:tc>
                  <a:txBody>
                    <a:bodyPr/>
                    <a:lstStyle/>
                    <a:p>
                      <a:pPr marL="0" marR="0" indent="0" algn="just">
                        <a:lnSpc>
                          <a:spcPct val="150000"/>
                        </a:lnSpc>
                        <a:spcBef>
                          <a:spcPts val="0"/>
                        </a:spcBef>
                        <a:spcAft>
                          <a:spcPts val="0"/>
                        </a:spcAft>
                      </a:pPr>
                      <a:r>
                        <a:rPr lang="en-US" sz="1200" b="0">
                          <a:solidFill>
                            <a:schemeClr val="tx1"/>
                          </a:solidFill>
                          <a:effectLst/>
                        </a:rPr>
                        <a:t> </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9161" marR="29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just">
                        <a:lnSpc>
                          <a:spcPct val="150000"/>
                        </a:lnSpc>
                        <a:spcBef>
                          <a:spcPts val="0"/>
                        </a:spcBef>
                        <a:spcAft>
                          <a:spcPts val="0"/>
                        </a:spcAft>
                      </a:pPr>
                      <a:r>
                        <a:rPr lang="en-US" sz="1200" b="0">
                          <a:solidFill>
                            <a:schemeClr val="tx1"/>
                          </a:solidFill>
                          <a:effectLst/>
                        </a:rPr>
                        <a:t>       7.1.1 Hệ thông thông báo số điện thoại chưa đăng ký tài khoản quay lại bước 5</a:t>
                      </a:r>
                      <a:endParaRPr lang="en-US" sz="1200" b="0">
                        <a:solidFill>
                          <a:schemeClr val="tx1"/>
                        </a:solidFill>
                        <a:effectLst/>
                        <a:latin typeface="Times New Roman" panose="02020603050405020304" pitchFamily="18" charset="0"/>
                        <a:ea typeface="Times New Roman" panose="02020603050405020304" pitchFamily="18" charset="0"/>
                      </a:endParaRPr>
                    </a:p>
                  </a:txBody>
                  <a:tcPr marL="29161" marR="29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02329"/>
                  </a:ext>
                </a:extLst>
              </a:tr>
            </a:tbl>
          </a:graphicData>
        </a:graphic>
      </p:graphicFrame>
    </p:spTree>
    <p:extLst>
      <p:ext uri="{BB962C8B-B14F-4D97-AF65-F5344CB8AC3E}">
        <p14:creationId xmlns:p14="http://schemas.microsoft.com/office/powerpoint/2010/main" val="1127881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19;p35">
            <a:extLst>
              <a:ext uri="{FF2B5EF4-FFF2-40B4-BE49-F238E27FC236}">
                <a16:creationId xmlns:a16="http://schemas.microsoft.com/office/drawing/2014/main" id="{48D732DC-679E-4AE1-91BE-FFB7ABA2E135}"/>
              </a:ext>
            </a:extLst>
          </p:cNvPr>
          <p:cNvSpPr/>
          <p:nvPr/>
        </p:nvSpPr>
        <p:spPr>
          <a:xfrm>
            <a:off x="11173326" y="-476310"/>
            <a:ext cx="609600" cy="1143000"/>
          </a:xfrm>
          <a:prstGeom prst="roundRect">
            <a:avLst>
              <a:gd name="adj" fmla="val 16667"/>
            </a:avLst>
          </a:prstGeom>
          <a:solidFill>
            <a:schemeClr val="accent3"/>
          </a:solidFill>
          <a:ln w="25400" cap="flat" cmpd="sng">
            <a:solidFill>
              <a:srgbClr val="05759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Thin"/>
              <a:ea typeface="Libre Franklin Thin"/>
              <a:cs typeface="Libre Franklin Thin"/>
              <a:sym typeface="Libre Franklin Thin"/>
            </a:endParaRPr>
          </a:p>
        </p:txBody>
      </p:sp>
      <p:sp>
        <p:nvSpPr>
          <p:cNvPr id="3" name="Google Shape;320;p35">
            <a:extLst>
              <a:ext uri="{FF2B5EF4-FFF2-40B4-BE49-F238E27FC236}">
                <a16:creationId xmlns:a16="http://schemas.microsoft.com/office/drawing/2014/main" id="{9FD5336D-E0C0-4057-9286-7B6C825F551F}"/>
              </a:ext>
            </a:extLst>
          </p:cNvPr>
          <p:cNvSpPr txBox="1"/>
          <p:nvPr/>
        </p:nvSpPr>
        <p:spPr>
          <a:xfrm>
            <a:off x="409074" y="666690"/>
            <a:ext cx="3096126" cy="400069"/>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3506C"/>
              </a:buClr>
              <a:buSzPts val="2000"/>
              <a:buFont typeface="Noto Sans Symbols"/>
              <a:buChar char="❖"/>
            </a:pPr>
            <a:r>
              <a:rPr lang="en-US" sz="2000" b="1" i="0" u="sng" strike="noStrike" cap="none">
                <a:solidFill>
                  <a:srgbClr val="03506C"/>
                </a:solidFill>
                <a:latin typeface="Arial"/>
                <a:ea typeface="Arial"/>
                <a:cs typeface="Arial"/>
                <a:sym typeface="Arial"/>
              </a:rPr>
              <a:t>ACTIVITY DIAGRAM</a:t>
            </a:r>
            <a:endParaRPr sz="2000" b="1" i="0" u="sng" strike="noStrike" cap="none">
              <a:solidFill>
                <a:srgbClr val="03506C"/>
              </a:solidFill>
              <a:latin typeface="Arial"/>
              <a:ea typeface="Arial"/>
              <a:cs typeface="Arial"/>
              <a:sym typeface="Arial"/>
            </a:endParaRPr>
          </a:p>
        </p:txBody>
      </p:sp>
      <p:sp>
        <p:nvSpPr>
          <p:cNvPr id="4" name="Google Shape;321;p35">
            <a:extLst>
              <a:ext uri="{FF2B5EF4-FFF2-40B4-BE49-F238E27FC236}">
                <a16:creationId xmlns:a16="http://schemas.microsoft.com/office/drawing/2014/main" id="{2BB2882D-F863-4FFC-B894-D527899CC5E5}"/>
              </a:ext>
            </a:extLst>
          </p:cNvPr>
          <p:cNvSpPr txBox="1"/>
          <p:nvPr/>
        </p:nvSpPr>
        <p:spPr>
          <a:xfrm>
            <a:off x="9424736" y="57090"/>
            <a:ext cx="1824789" cy="57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578A2"/>
              </a:buClr>
              <a:buSzPts val="2400"/>
              <a:buFont typeface="Arial"/>
              <a:buNone/>
            </a:pPr>
            <a:r>
              <a:rPr lang="en-US" sz="2400" b="1" i="0" u="none" strike="noStrike" cap="none">
                <a:solidFill>
                  <a:srgbClr val="0578A2"/>
                </a:solidFill>
                <a:latin typeface="Arial"/>
                <a:ea typeface="Arial"/>
                <a:cs typeface="Arial"/>
                <a:sym typeface="Arial"/>
              </a:rPr>
              <a:t>THIẾT KẾ</a:t>
            </a:r>
            <a:endParaRPr sz="2400" b="1" i="0" u="none" strike="noStrike" cap="none">
              <a:solidFill>
                <a:srgbClr val="0578A2"/>
              </a:solidFill>
              <a:latin typeface="Arial"/>
              <a:ea typeface="Arial"/>
              <a:cs typeface="Arial"/>
              <a:sym typeface="Arial"/>
            </a:endParaRPr>
          </a:p>
        </p:txBody>
      </p:sp>
      <p:sp>
        <p:nvSpPr>
          <p:cNvPr id="5" name="Google Shape;322;p35">
            <a:extLst>
              <a:ext uri="{FF2B5EF4-FFF2-40B4-BE49-F238E27FC236}">
                <a16:creationId xmlns:a16="http://schemas.microsoft.com/office/drawing/2014/main" id="{B5D4F158-540C-4C6D-8DFA-EFB93C3E9B16}"/>
              </a:ext>
            </a:extLst>
          </p:cNvPr>
          <p:cNvSpPr txBox="1"/>
          <p:nvPr/>
        </p:nvSpPr>
        <p:spPr>
          <a:xfrm>
            <a:off x="5314950" y="6396335"/>
            <a:ext cx="15621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chemeClr val="lt1"/>
                </a:solidFill>
                <a:latin typeface="Arial"/>
                <a:ea typeface="Arial"/>
                <a:cs typeface="Arial"/>
                <a:sym typeface="Arial"/>
              </a:rPr>
              <a:t>NHÓM </a:t>
            </a:r>
            <a:r>
              <a:rPr lang="en-US" sz="2400" b="1" dirty="0">
                <a:solidFill>
                  <a:schemeClr val="lt1"/>
                </a:solidFill>
                <a:latin typeface="Arial"/>
                <a:ea typeface="Arial"/>
                <a:cs typeface="Arial"/>
                <a:sym typeface="Arial"/>
              </a:rPr>
              <a:t>6</a:t>
            </a:r>
            <a:endParaRPr sz="2400" b="1" i="0" u="none" strike="noStrike" cap="none" dirty="0">
              <a:solidFill>
                <a:schemeClr val="lt1"/>
              </a:solidFill>
              <a:latin typeface="Arial"/>
              <a:ea typeface="Arial"/>
              <a:cs typeface="Arial"/>
              <a:sym typeface="Arial"/>
            </a:endParaRPr>
          </a:p>
        </p:txBody>
      </p:sp>
      <p:pic>
        <p:nvPicPr>
          <p:cNvPr id="11" name="Picture 10" descr="Diagram&#10;&#10;Description automatically generated">
            <a:extLst>
              <a:ext uri="{FF2B5EF4-FFF2-40B4-BE49-F238E27FC236}">
                <a16:creationId xmlns:a16="http://schemas.microsoft.com/office/drawing/2014/main" id="{D09ABBCE-569B-486F-8551-435B790EC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9073" y="666690"/>
            <a:ext cx="5580380" cy="5490210"/>
          </a:xfrm>
          <a:prstGeom prst="rect">
            <a:avLst/>
          </a:prstGeom>
        </p:spPr>
      </p:pic>
      <p:sp>
        <p:nvSpPr>
          <p:cNvPr id="12" name="TextBox 11">
            <a:extLst>
              <a:ext uri="{FF2B5EF4-FFF2-40B4-BE49-F238E27FC236}">
                <a16:creationId xmlns:a16="http://schemas.microsoft.com/office/drawing/2014/main" id="{B9C735CF-CD2C-436F-BBD2-9FCA8DA3E851}"/>
              </a:ext>
            </a:extLst>
          </p:cNvPr>
          <p:cNvSpPr txBox="1"/>
          <p:nvPr/>
        </p:nvSpPr>
        <p:spPr>
          <a:xfrm>
            <a:off x="798990" y="1544715"/>
            <a:ext cx="2706210" cy="492443"/>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1. </a:t>
            </a:r>
            <a:r>
              <a:rPr lang="en-US" sz="2600" dirty="0" err="1">
                <a:latin typeface="Times New Roman" panose="02020603050405020304" pitchFamily="18" charset="0"/>
                <a:cs typeface="Times New Roman" panose="02020603050405020304" pitchFamily="18" charset="0"/>
              </a:rPr>
              <a:t>Gửi</a:t>
            </a:r>
            <a:r>
              <a:rPr lang="en-US" sz="2600" dirty="0">
                <a:latin typeface="Times New Roman" panose="02020603050405020304" pitchFamily="18" charset="0"/>
                <a:cs typeface="Times New Roman" panose="02020603050405020304" pitchFamily="18" charset="0"/>
              </a:rPr>
              <a:t> tin </a:t>
            </a:r>
            <a:r>
              <a:rPr lang="en-US" sz="2600" dirty="0" err="1">
                <a:latin typeface="Times New Roman" panose="02020603050405020304" pitchFamily="18" charset="0"/>
                <a:cs typeface="Times New Roman" panose="02020603050405020304" pitchFamily="18" charset="0"/>
              </a:rPr>
              <a:t>nhắn</a:t>
            </a:r>
            <a:endParaRPr lang="vi-V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636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3F354CD3-851C-4FC5-9804-F79DF3A256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9947" y="257154"/>
            <a:ext cx="7403976" cy="6100613"/>
          </a:xfrm>
          <a:prstGeom prst="rect">
            <a:avLst/>
          </a:prstGeom>
        </p:spPr>
      </p:pic>
      <p:sp>
        <p:nvSpPr>
          <p:cNvPr id="3" name="TextBox 2">
            <a:extLst>
              <a:ext uri="{FF2B5EF4-FFF2-40B4-BE49-F238E27FC236}">
                <a16:creationId xmlns:a16="http://schemas.microsoft.com/office/drawing/2014/main" id="{C57EF541-BFD5-498F-B9FB-EE9E40EB0052}"/>
              </a:ext>
            </a:extLst>
          </p:cNvPr>
          <p:cNvSpPr txBox="1"/>
          <p:nvPr/>
        </p:nvSpPr>
        <p:spPr>
          <a:xfrm>
            <a:off x="896644" y="692458"/>
            <a:ext cx="2077375" cy="492443"/>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2. </a:t>
            </a:r>
            <a:r>
              <a:rPr lang="en-US" sz="2600" dirty="0" err="1">
                <a:latin typeface="Times New Roman" panose="02020603050405020304" pitchFamily="18" charset="0"/>
                <a:cs typeface="Times New Roman" panose="02020603050405020304" pitchFamily="18" charset="0"/>
              </a:rPr>
              <a:t>Kết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bạn</a:t>
            </a:r>
            <a:endParaRPr lang="vi-V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6221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19;p35">
            <a:extLst>
              <a:ext uri="{FF2B5EF4-FFF2-40B4-BE49-F238E27FC236}">
                <a16:creationId xmlns:a16="http://schemas.microsoft.com/office/drawing/2014/main" id="{A4D170BC-5353-45C2-B60B-EF3E9F13790A}"/>
              </a:ext>
            </a:extLst>
          </p:cNvPr>
          <p:cNvSpPr/>
          <p:nvPr/>
        </p:nvSpPr>
        <p:spPr>
          <a:xfrm>
            <a:off x="11173326" y="-476310"/>
            <a:ext cx="609600" cy="1143000"/>
          </a:xfrm>
          <a:prstGeom prst="roundRect">
            <a:avLst>
              <a:gd name="adj" fmla="val 16667"/>
            </a:avLst>
          </a:prstGeom>
          <a:solidFill>
            <a:schemeClr val="accent3"/>
          </a:solidFill>
          <a:ln w="25400" cap="flat" cmpd="sng">
            <a:solidFill>
              <a:srgbClr val="05759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Thin"/>
              <a:ea typeface="Libre Franklin Thin"/>
              <a:cs typeface="Libre Franklin Thin"/>
              <a:sym typeface="Libre Franklin Thin"/>
            </a:endParaRPr>
          </a:p>
        </p:txBody>
      </p:sp>
      <p:sp>
        <p:nvSpPr>
          <p:cNvPr id="3" name="Google Shape;320;p35">
            <a:extLst>
              <a:ext uri="{FF2B5EF4-FFF2-40B4-BE49-F238E27FC236}">
                <a16:creationId xmlns:a16="http://schemas.microsoft.com/office/drawing/2014/main" id="{50A71EE2-54E0-4A4F-96BB-D973E6592D7C}"/>
              </a:ext>
            </a:extLst>
          </p:cNvPr>
          <p:cNvSpPr txBox="1"/>
          <p:nvPr/>
        </p:nvSpPr>
        <p:spPr>
          <a:xfrm>
            <a:off x="409074" y="666690"/>
            <a:ext cx="3385686" cy="400069"/>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3506C"/>
              </a:buClr>
              <a:buSzPts val="2000"/>
              <a:buFont typeface="Noto Sans Symbols"/>
              <a:buChar char="❖"/>
            </a:pPr>
            <a:r>
              <a:rPr lang="en-US" sz="2000" b="1" u="sng" dirty="0">
                <a:solidFill>
                  <a:srgbClr val="03506C"/>
                </a:solidFill>
                <a:latin typeface="Arial"/>
                <a:ea typeface="Arial"/>
                <a:cs typeface="Arial"/>
                <a:sym typeface="Arial"/>
              </a:rPr>
              <a:t>SEQUENCE</a:t>
            </a:r>
            <a:r>
              <a:rPr lang="en-US" sz="2000" b="1" i="0" u="sng" strike="noStrike" cap="none" dirty="0">
                <a:solidFill>
                  <a:srgbClr val="03506C"/>
                </a:solidFill>
                <a:latin typeface="Arial"/>
                <a:ea typeface="Arial"/>
                <a:cs typeface="Arial"/>
                <a:sym typeface="Arial"/>
              </a:rPr>
              <a:t> DIAGRAM</a:t>
            </a:r>
            <a:endParaRPr sz="2000" b="1" i="0" u="sng" strike="noStrike" cap="none" dirty="0">
              <a:solidFill>
                <a:srgbClr val="03506C"/>
              </a:solidFill>
              <a:latin typeface="Arial"/>
              <a:ea typeface="Arial"/>
              <a:cs typeface="Arial"/>
              <a:sym typeface="Arial"/>
            </a:endParaRPr>
          </a:p>
        </p:txBody>
      </p:sp>
      <p:sp>
        <p:nvSpPr>
          <p:cNvPr id="4" name="Google Shape;321;p35">
            <a:extLst>
              <a:ext uri="{FF2B5EF4-FFF2-40B4-BE49-F238E27FC236}">
                <a16:creationId xmlns:a16="http://schemas.microsoft.com/office/drawing/2014/main" id="{D6DE21F4-A363-416F-BC4B-9C9594FCFB20}"/>
              </a:ext>
            </a:extLst>
          </p:cNvPr>
          <p:cNvSpPr txBox="1"/>
          <p:nvPr/>
        </p:nvSpPr>
        <p:spPr>
          <a:xfrm>
            <a:off x="9424736" y="57090"/>
            <a:ext cx="1824789" cy="57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578A2"/>
              </a:buClr>
              <a:buSzPts val="2400"/>
              <a:buFont typeface="Arial"/>
              <a:buNone/>
            </a:pPr>
            <a:r>
              <a:rPr lang="en-US" sz="2400" b="1" i="0" u="none" strike="noStrike" cap="none">
                <a:solidFill>
                  <a:srgbClr val="0578A2"/>
                </a:solidFill>
                <a:latin typeface="Arial"/>
                <a:ea typeface="Arial"/>
                <a:cs typeface="Arial"/>
                <a:sym typeface="Arial"/>
              </a:rPr>
              <a:t>THIẾT KẾ</a:t>
            </a:r>
            <a:endParaRPr sz="2400" b="1" i="0" u="none" strike="noStrike" cap="none">
              <a:solidFill>
                <a:srgbClr val="0578A2"/>
              </a:solidFill>
              <a:latin typeface="Arial"/>
              <a:ea typeface="Arial"/>
              <a:cs typeface="Arial"/>
              <a:sym typeface="Arial"/>
            </a:endParaRPr>
          </a:p>
        </p:txBody>
      </p:sp>
      <p:sp>
        <p:nvSpPr>
          <p:cNvPr id="5" name="Google Shape;322;p35">
            <a:extLst>
              <a:ext uri="{FF2B5EF4-FFF2-40B4-BE49-F238E27FC236}">
                <a16:creationId xmlns:a16="http://schemas.microsoft.com/office/drawing/2014/main" id="{0BEA1331-2B82-40E6-B724-D07C6E77C597}"/>
              </a:ext>
            </a:extLst>
          </p:cNvPr>
          <p:cNvSpPr txBox="1"/>
          <p:nvPr/>
        </p:nvSpPr>
        <p:spPr>
          <a:xfrm>
            <a:off x="5314950" y="6396335"/>
            <a:ext cx="15621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chemeClr val="lt1"/>
                </a:solidFill>
                <a:latin typeface="Arial"/>
                <a:ea typeface="Arial"/>
                <a:cs typeface="Arial"/>
                <a:sym typeface="Arial"/>
              </a:rPr>
              <a:t>NHÓM </a:t>
            </a:r>
            <a:r>
              <a:rPr lang="en-US" sz="2400" b="1" dirty="0">
                <a:solidFill>
                  <a:schemeClr val="lt1"/>
                </a:solidFill>
                <a:latin typeface="Arial"/>
                <a:ea typeface="Arial"/>
                <a:cs typeface="Arial"/>
                <a:sym typeface="Arial"/>
              </a:rPr>
              <a:t>6</a:t>
            </a:r>
            <a:endParaRPr sz="2400" b="1" i="0" u="none" strike="noStrike" cap="none" dirty="0">
              <a:solidFill>
                <a:schemeClr val="lt1"/>
              </a:solidFill>
              <a:latin typeface="Arial"/>
              <a:ea typeface="Arial"/>
              <a:cs typeface="Arial"/>
              <a:sym typeface="Arial"/>
            </a:endParaRPr>
          </a:p>
        </p:txBody>
      </p:sp>
      <p:sp>
        <p:nvSpPr>
          <p:cNvPr id="7" name="TextBox 6">
            <a:extLst>
              <a:ext uri="{FF2B5EF4-FFF2-40B4-BE49-F238E27FC236}">
                <a16:creationId xmlns:a16="http://schemas.microsoft.com/office/drawing/2014/main" id="{EDA98299-8B4C-4685-BD38-9EB1FC4EDE1E}"/>
              </a:ext>
            </a:extLst>
          </p:cNvPr>
          <p:cNvSpPr txBox="1"/>
          <p:nvPr/>
        </p:nvSpPr>
        <p:spPr>
          <a:xfrm>
            <a:off x="694713" y="1213566"/>
            <a:ext cx="2066278"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1. </a:t>
            </a:r>
            <a:r>
              <a:rPr lang="en-US" sz="1800" dirty="0" err="1">
                <a:latin typeface="Times New Roman" panose="02020603050405020304" pitchFamily="18" charset="0"/>
                <a:cs typeface="Times New Roman" panose="02020603050405020304" pitchFamily="18" charset="0"/>
              </a:rPr>
              <a:t>Gửi</a:t>
            </a:r>
            <a:r>
              <a:rPr lang="en-US" sz="1800" dirty="0">
                <a:latin typeface="Times New Roman" panose="02020603050405020304" pitchFamily="18" charset="0"/>
                <a:cs typeface="Times New Roman" panose="02020603050405020304" pitchFamily="18" charset="0"/>
              </a:rPr>
              <a:t> tin </a:t>
            </a:r>
            <a:r>
              <a:rPr lang="en-US" sz="1800" dirty="0" err="1">
                <a:latin typeface="Times New Roman" panose="02020603050405020304" pitchFamily="18" charset="0"/>
                <a:cs typeface="Times New Roman" panose="02020603050405020304" pitchFamily="18" charset="0"/>
              </a:rPr>
              <a:t>nhắn</a:t>
            </a:r>
            <a:endParaRPr lang="vi-VN" sz="1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7F6EAEC-3967-4285-BA96-B287F0B7CF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81" y="526168"/>
            <a:ext cx="7591844" cy="5546158"/>
          </a:xfrm>
          <a:prstGeom prst="rect">
            <a:avLst/>
          </a:prstGeom>
        </p:spPr>
      </p:pic>
    </p:spTree>
    <p:extLst>
      <p:ext uri="{BB962C8B-B14F-4D97-AF65-F5344CB8AC3E}">
        <p14:creationId xmlns:p14="http://schemas.microsoft.com/office/powerpoint/2010/main" val="515282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9DB781C-2D9F-48A3-BA15-84D01B09EA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2179" y="229507"/>
            <a:ext cx="8202966" cy="6079417"/>
          </a:xfrm>
          <a:prstGeom prst="rect">
            <a:avLst/>
          </a:prstGeom>
        </p:spPr>
      </p:pic>
      <p:sp>
        <p:nvSpPr>
          <p:cNvPr id="3" name="TextBox 2">
            <a:extLst>
              <a:ext uri="{FF2B5EF4-FFF2-40B4-BE49-F238E27FC236}">
                <a16:creationId xmlns:a16="http://schemas.microsoft.com/office/drawing/2014/main" id="{3816F362-346B-44B5-AA19-2351292F3EE3}"/>
              </a:ext>
            </a:extLst>
          </p:cNvPr>
          <p:cNvSpPr txBox="1"/>
          <p:nvPr/>
        </p:nvSpPr>
        <p:spPr>
          <a:xfrm>
            <a:off x="834500" y="905524"/>
            <a:ext cx="1748901" cy="492443"/>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2. </a:t>
            </a:r>
            <a:r>
              <a:rPr lang="en-US" sz="2600" dirty="0" err="1">
                <a:latin typeface="Times New Roman" panose="02020603050405020304" pitchFamily="18" charset="0"/>
                <a:cs typeface="Times New Roman" panose="02020603050405020304" pitchFamily="18" charset="0"/>
              </a:rPr>
              <a:t>Kết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bạn</a:t>
            </a:r>
            <a:endParaRPr lang="vi-V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384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19;p35">
            <a:extLst>
              <a:ext uri="{FF2B5EF4-FFF2-40B4-BE49-F238E27FC236}">
                <a16:creationId xmlns:a16="http://schemas.microsoft.com/office/drawing/2014/main" id="{7C0478A8-3F75-4502-B52A-01C233A094E7}"/>
              </a:ext>
            </a:extLst>
          </p:cNvPr>
          <p:cNvSpPr/>
          <p:nvPr/>
        </p:nvSpPr>
        <p:spPr>
          <a:xfrm>
            <a:off x="11173326" y="-476310"/>
            <a:ext cx="609600" cy="1143000"/>
          </a:xfrm>
          <a:prstGeom prst="roundRect">
            <a:avLst>
              <a:gd name="adj" fmla="val 16667"/>
            </a:avLst>
          </a:prstGeom>
          <a:solidFill>
            <a:schemeClr val="accent3"/>
          </a:solidFill>
          <a:ln w="25400" cap="flat" cmpd="sng">
            <a:solidFill>
              <a:srgbClr val="05759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Thin"/>
              <a:ea typeface="Libre Franklin Thin"/>
              <a:cs typeface="Libre Franklin Thin"/>
              <a:sym typeface="Libre Franklin Thin"/>
            </a:endParaRPr>
          </a:p>
        </p:txBody>
      </p:sp>
      <p:sp>
        <p:nvSpPr>
          <p:cNvPr id="3" name="Google Shape;320;p35">
            <a:extLst>
              <a:ext uri="{FF2B5EF4-FFF2-40B4-BE49-F238E27FC236}">
                <a16:creationId xmlns:a16="http://schemas.microsoft.com/office/drawing/2014/main" id="{0126A184-298E-41D6-A51D-95AF6E54812F}"/>
              </a:ext>
            </a:extLst>
          </p:cNvPr>
          <p:cNvSpPr txBox="1"/>
          <p:nvPr/>
        </p:nvSpPr>
        <p:spPr>
          <a:xfrm>
            <a:off x="409074" y="666690"/>
            <a:ext cx="4162926" cy="400069"/>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3506C"/>
              </a:buClr>
              <a:buSzPts val="2000"/>
              <a:buFont typeface="Noto Sans Symbols"/>
              <a:buChar char="❖"/>
            </a:pPr>
            <a:r>
              <a:rPr lang="en-US" sz="2000" b="1" u="sng" dirty="0">
                <a:solidFill>
                  <a:srgbClr val="03506C"/>
                </a:solidFill>
                <a:latin typeface="Arial"/>
                <a:ea typeface="Arial"/>
                <a:cs typeface="Arial"/>
                <a:sym typeface="Arial"/>
              </a:rPr>
              <a:t>CÁC GIAO DIỆN MÀN HÌNH</a:t>
            </a:r>
            <a:endParaRPr sz="2000" b="1" i="0" u="sng" strike="noStrike" cap="none" dirty="0">
              <a:solidFill>
                <a:srgbClr val="03506C"/>
              </a:solidFill>
              <a:latin typeface="Arial"/>
              <a:ea typeface="Arial"/>
              <a:cs typeface="Arial"/>
              <a:sym typeface="Arial"/>
            </a:endParaRPr>
          </a:p>
        </p:txBody>
      </p:sp>
      <p:sp>
        <p:nvSpPr>
          <p:cNvPr id="4" name="Google Shape;321;p35">
            <a:extLst>
              <a:ext uri="{FF2B5EF4-FFF2-40B4-BE49-F238E27FC236}">
                <a16:creationId xmlns:a16="http://schemas.microsoft.com/office/drawing/2014/main" id="{D2A71821-2155-4AB7-8140-AE2578AA2C56}"/>
              </a:ext>
            </a:extLst>
          </p:cNvPr>
          <p:cNvSpPr txBox="1"/>
          <p:nvPr/>
        </p:nvSpPr>
        <p:spPr>
          <a:xfrm>
            <a:off x="9424736" y="57090"/>
            <a:ext cx="1824789" cy="57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578A2"/>
              </a:buClr>
              <a:buSzPts val="2400"/>
              <a:buFont typeface="Arial"/>
              <a:buNone/>
            </a:pPr>
            <a:r>
              <a:rPr lang="en-US" sz="2400" b="1" i="0" u="none" strike="noStrike" cap="none">
                <a:solidFill>
                  <a:srgbClr val="0578A2"/>
                </a:solidFill>
                <a:latin typeface="Arial"/>
                <a:ea typeface="Arial"/>
                <a:cs typeface="Arial"/>
                <a:sym typeface="Arial"/>
              </a:rPr>
              <a:t>THIẾT KẾ</a:t>
            </a:r>
            <a:endParaRPr sz="2400" b="1" i="0" u="none" strike="noStrike" cap="none">
              <a:solidFill>
                <a:srgbClr val="0578A2"/>
              </a:solidFill>
              <a:latin typeface="Arial"/>
              <a:ea typeface="Arial"/>
              <a:cs typeface="Arial"/>
              <a:sym typeface="Arial"/>
            </a:endParaRPr>
          </a:p>
        </p:txBody>
      </p:sp>
      <p:sp>
        <p:nvSpPr>
          <p:cNvPr id="5" name="Google Shape;322;p35">
            <a:extLst>
              <a:ext uri="{FF2B5EF4-FFF2-40B4-BE49-F238E27FC236}">
                <a16:creationId xmlns:a16="http://schemas.microsoft.com/office/drawing/2014/main" id="{59D5B30F-C62E-4D16-8C3B-EF79DFD6400F}"/>
              </a:ext>
            </a:extLst>
          </p:cNvPr>
          <p:cNvSpPr txBox="1"/>
          <p:nvPr/>
        </p:nvSpPr>
        <p:spPr>
          <a:xfrm>
            <a:off x="5314950" y="6396335"/>
            <a:ext cx="15621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chemeClr val="lt1"/>
                </a:solidFill>
                <a:latin typeface="Arial"/>
                <a:ea typeface="Arial"/>
                <a:cs typeface="Arial"/>
                <a:sym typeface="Arial"/>
              </a:rPr>
              <a:t>NHÓM </a:t>
            </a:r>
            <a:r>
              <a:rPr lang="en-US" sz="2400" b="1" dirty="0">
                <a:solidFill>
                  <a:schemeClr val="lt1"/>
                </a:solidFill>
                <a:latin typeface="Arial"/>
                <a:ea typeface="Arial"/>
                <a:cs typeface="Arial"/>
                <a:sym typeface="Arial"/>
              </a:rPr>
              <a:t>6</a:t>
            </a:r>
            <a:endParaRPr sz="2400" b="1"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82014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19;p35">
            <a:extLst>
              <a:ext uri="{FF2B5EF4-FFF2-40B4-BE49-F238E27FC236}">
                <a16:creationId xmlns:a16="http://schemas.microsoft.com/office/drawing/2014/main" id="{8D185048-8ACB-40BF-AF8D-10263A2D273D}"/>
              </a:ext>
            </a:extLst>
          </p:cNvPr>
          <p:cNvSpPr/>
          <p:nvPr/>
        </p:nvSpPr>
        <p:spPr>
          <a:xfrm>
            <a:off x="11173326" y="-476310"/>
            <a:ext cx="609600" cy="1143000"/>
          </a:xfrm>
          <a:prstGeom prst="roundRect">
            <a:avLst>
              <a:gd name="adj" fmla="val 16667"/>
            </a:avLst>
          </a:prstGeom>
          <a:solidFill>
            <a:schemeClr val="accent3"/>
          </a:solidFill>
          <a:ln w="25400" cap="flat" cmpd="sng">
            <a:solidFill>
              <a:srgbClr val="05759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Thin"/>
              <a:ea typeface="Libre Franklin Thin"/>
              <a:cs typeface="Libre Franklin Thin"/>
              <a:sym typeface="Libre Franklin Thin"/>
            </a:endParaRPr>
          </a:p>
        </p:txBody>
      </p:sp>
      <p:sp>
        <p:nvSpPr>
          <p:cNvPr id="3" name="Google Shape;320;p35">
            <a:extLst>
              <a:ext uri="{FF2B5EF4-FFF2-40B4-BE49-F238E27FC236}">
                <a16:creationId xmlns:a16="http://schemas.microsoft.com/office/drawing/2014/main" id="{E49E13B5-240F-48FA-8E4A-8CD783C3AF33}"/>
              </a:ext>
            </a:extLst>
          </p:cNvPr>
          <p:cNvSpPr txBox="1"/>
          <p:nvPr/>
        </p:nvSpPr>
        <p:spPr>
          <a:xfrm>
            <a:off x="409074" y="666690"/>
            <a:ext cx="3096126" cy="400069"/>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3506C"/>
              </a:buClr>
              <a:buSzPts val="2000"/>
              <a:buFont typeface="Noto Sans Symbols"/>
              <a:buChar char="❖"/>
            </a:pPr>
            <a:r>
              <a:rPr lang="en-US" sz="2000" b="1" u="sng" dirty="0">
                <a:solidFill>
                  <a:srgbClr val="03506C"/>
                </a:solidFill>
                <a:latin typeface="Arial"/>
                <a:ea typeface="Arial"/>
                <a:cs typeface="Arial"/>
                <a:sym typeface="Arial"/>
              </a:rPr>
              <a:t>CLASS</a:t>
            </a:r>
            <a:r>
              <a:rPr lang="en-US" sz="2000" b="1" i="0" u="sng" strike="noStrike" cap="none" dirty="0">
                <a:solidFill>
                  <a:srgbClr val="03506C"/>
                </a:solidFill>
                <a:latin typeface="Arial"/>
                <a:ea typeface="Arial"/>
                <a:cs typeface="Arial"/>
                <a:sym typeface="Arial"/>
              </a:rPr>
              <a:t> DIAGRAM</a:t>
            </a:r>
            <a:endParaRPr sz="2000" b="1" i="0" u="sng" strike="noStrike" cap="none" dirty="0">
              <a:solidFill>
                <a:srgbClr val="03506C"/>
              </a:solidFill>
              <a:latin typeface="Arial"/>
              <a:ea typeface="Arial"/>
              <a:cs typeface="Arial"/>
              <a:sym typeface="Arial"/>
            </a:endParaRPr>
          </a:p>
        </p:txBody>
      </p:sp>
      <p:sp>
        <p:nvSpPr>
          <p:cNvPr id="4" name="Google Shape;321;p35">
            <a:extLst>
              <a:ext uri="{FF2B5EF4-FFF2-40B4-BE49-F238E27FC236}">
                <a16:creationId xmlns:a16="http://schemas.microsoft.com/office/drawing/2014/main" id="{8B64C938-FD0E-4557-AEB2-C88CF46E4DCE}"/>
              </a:ext>
            </a:extLst>
          </p:cNvPr>
          <p:cNvSpPr txBox="1"/>
          <p:nvPr/>
        </p:nvSpPr>
        <p:spPr>
          <a:xfrm>
            <a:off x="9424736" y="57090"/>
            <a:ext cx="1824789" cy="57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578A2"/>
              </a:buClr>
              <a:buSzPts val="2400"/>
              <a:buFont typeface="Arial"/>
              <a:buNone/>
            </a:pPr>
            <a:r>
              <a:rPr lang="en-US" sz="2400" b="1" i="0" u="none" strike="noStrike" cap="none">
                <a:solidFill>
                  <a:srgbClr val="0578A2"/>
                </a:solidFill>
                <a:latin typeface="Arial"/>
                <a:ea typeface="Arial"/>
                <a:cs typeface="Arial"/>
                <a:sym typeface="Arial"/>
              </a:rPr>
              <a:t>THIẾT KẾ</a:t>
            </a:r>
            <a:endParaRPr sz="2400" b="1" i="0" u="none" strike="noStrike" cap="none">
              <a:solidFill>
                <a:srgbClr val="0578A2"/>
              </a:solidFill>
              <a:latin typeface="Arial"/>
              <a:ea typeface="Arial"/>
              <a:cs typeface="Arial"/>
              <a:sym typeface="Arial"/>
            </a:endParaRPr>
          </a:p>
        </p:txBody>
      </p:sp>
      <p:sp>
        <p:nvSpPr>
          <p:cNvPr id="5" name="Google Shape;322;p35">
            <a:extLst>
              <a:ext uri="{FF2B5EF4-FFF2-40B4-BE49-F238E27FC236}">
                <a16:creationId xmlns:a16="http://schemas.microsoft.com/office/drawing/2014/main" id="{7C98B827-D5C4-4CC2-BCF9-C42EE97092FE}"/>
              </a:ext>
            </a:extLst>
          </p:cNvPr>
          <p:cNvSpPr txBox="1"/>
          <p:nvPr/>
        </p:nvSpPr>
        <p:spPr>
          <a:xfrm>
            <a:off x="5314950" y="6396335"/>
            <a:ext cx="15621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chemeClr val="lt1"/>
                </a:solidFill>
                <a:latin typeface="Arial"/>
                <a:ea typeface="Arial"/>
                <a:cs typeface="Arial"/>
                <a:sym typeface="Arial"/>
              </a:rPr>
              <a:t>NHÓM </a:t>
            </a:r>
            <a:r>
              <a:rPr lang="en-US" sz="2400" b="1" dirty="0">
                <a:solidFill>
                  <a:schemeClr val="lt1"/>
                </a:solidFill>
                <a:latin typeface="Arial"/>
                <a:ea typeface="Arial"/>
                <a:cs typeface="Arial"/>
                <a:sym typeface="Arial"/>
              </a:rPr>
              <a:t>6</a:t>
            </a:r>
            <a:endParaRPr sz="2400" b="1" i="0" u="none" strike="noStrike" cap="none" dirty="0">
              <a:solidFill>
                <a:schemeClr val="lt1"/>
              </a:solidFill>
              <a:latin typeface="Arial"/>
              <a:ea typeface="Arial"/>
              <a:cs typeface="Arial"/>
              <a:sym typeface="Arial"/>
            </a:endParaRPr>
          </a:p>
        </p:txBody>
      </p:sp>
      <p:pic>
        <p:nvPicPr>
          <p:cNvPr id="6" name="Picture 5" descr="Diagram&#10;&#10;Description automatically generated">
            <a:extLst>
              <a:ext uri="{FF2B5EF4-FFF2-40B4-BE49-F238E27FC236}">
                <a16:creationId xmlns:a16="http://schemas.microsoft.com/office/drawing/2014/main" id="{4E0D8CD6-9753-46B4-BA12-B96C7825DA1C}"/>
              </a:ext>
            </a:extLst>
          </p:cNvPr>
          <p:cNvPicPr/>
          <p:nvPr/>
        </p:nvPicPr>
        <p:blipFill>
          <a:blip r:embed="rId2">
            <a:extLst>
              <a:ext uri="{28A0092B-C50C-407E-A947-70E740481C1C}">
                <a14:useLocalDpi xmlns:a14="http://schemas.microsoft.com/office/drawing/2010/main" val="0"/>
              </a:ext>
            </a:extLst>
          </a:blip>
          <a:stretch>
            <a:fillRect/>
          </a:stretch>
        </p:blipFill>
        <p:spPr>
          <a:xfrm>
            <a:off x="92764" y="1066759"/>
            <a:ext cx="12099235" cy="5228024"/>
          </a:xfrm>
          <a:prstGeom prst="rect">
            <a:avLst/>
          </a:prstGeom>
        </p:spPr>
      </p:pic>
    </p:spTree>
    <p:extLst>
      <p:ext uri="{BB962C8B-B14F-4D97-AF65-F5344CB8AC3E}">
        <p14:creationId xmlns:p14="http://schemas.microsoft.com/office/powerpoint/2010/main" val="3534707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6;p2">
            <a:extLst>
              <a:ext uri="{FF2B5EF4-FFF2-40B4-BE49-F238E27FC236}">
                <a16:creationId xmlns:a16="http://schemas.microsoft.com/office/drawing/2014/main" id="{41006C6C-A559-4794-B5D5-22D6BD604560}"/>
              </a:ext>
            </a:extLst>
          </p:cNvPr>
          <p:cNvSpPr txBox="1">
            <a:spLocks/>
          </p:cNvSpPr>
          <p:nvPr/>
        </p:nvSpPr>
        <p:spPr>
          <a:xfrm>
            <a:off x="8115300" y="144780"/>
            <a:ext cx="2873188" cy="571500"/>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lnSpc>
                <a:spcPct val="100000"/>
              </a:lnSpc>
              <a:spcBef>
                <a:spcPts val="0"/>
              </a:spcBef>
              <a:buClr>
                <a:srgbClr val="0578A2"/>
              </a:buClr>
              <a:buSzPts val="2400"/>
              <a:buFont typeface="Arial"/>
              <a:buNone/>
            </a:pPr>
            <a:r>
              <a:rPr lang="en-US" sz="2400" b="1">
                <a:solidFill>
                  <a:srgbClr val="0578A2"/>
                </a:solidFill>
                <a:latin typeface="Arial"/>
                <a:ea typeface="Arial"/>
                <a:cs typeface="Arial"/>
                <a:sym typeface="Arial"/>
              </a:rPr>
              <a:t>NỘI DUNG CHÍNH</a:t>
            </a:r>
            <a:endParaRPr lang="en-US" sz="2400" b="1" dirty="0">
              <a:solidFill>
                <a:srgbClr val="0578A2"/>
              </a:solidFill>
              <a:latin typeface="Arial"/>
              <a:ea typeface="Arial"/>
              <a:cs typeface="Arial"/>
              <a:sym typeface="Arial"/>
            </a:endParaRPr>
          </a:p>
        </p:txBody>
      </p:sp>
      <p:sp>
        <p:nvSpPr>
          <p:cNvPr id="3" name="Google Shape;97;p2">
            <a:extLst>
              <a:ext uri="{FF2B5EF4-FFF2-40B4-BE49-F238E27FC236}">
                <a16:creationId xmlns:a16="http://schemas.microsoft.com/office/drawing/2014/main" id="{DB5D5568-3888-4C05-8966-B357C05B8CBB}"/>
              </a:ext>
            </a:extLst>
          </p:cNvPr>
          <p:cNvSpPr/>
          <p:nvPr/>
        </p:nvSpPr>
        <p:spPr>
          <a:xfrm>
            <a:off x="11258550" y="-426720"/>
            <a:ext cx="609600" cy="1143000"/>
          </a:xfrm>
          <a:prstGeom prst="roundRect">
            <a:avLst>
              <a:gd name="adj" fmla="val 16667"/>
            </a:avLst>
          </a:prstGeom>
          <a:solidFill>
            <a:schemeClr val="accent3"/>
          </a:solidFill>
          <a:ln w="25400" cap="flat" cmpd="sng">
            <a:solidFill>
              <a:srgbClr val="05759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4" name="Google Shape;98;p2">
            <a:extLst>
              <a:ext uri="{FF2B5EF4-FFF2-40B4-BE49-F238E27FC236}">
                <a16:creationId xmlns:a16="http://schemas.microsoft.com/office/drawing/2014/main" id="{DF784934-57FD-4FAF-B176-936FB6FEE228}"/>
              </a:ext>
            </a:extLst>
          </p:cNvPr>
          <p:cNvSpPr txBox="1"/>
          <p:nvPr/>
        </p:nvSpPr>
        <p:spPr>
          <a:xfrm>
            <a:off x="5255509" y="6396335"/>
            <a:ext cx="15621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chemeClr val="lt1"/>
                </a:solidFill>
                <a:latin typeface="Arial"/>
                <a:ea typeface="Arial"/>
                <a:cs typeface="Arial"/>
                <a:sym typeface="Arial"/>
              </a:rPr>
              <a:t>NHÓM </a:t>
            </a:r>
            <a:r>
              <a:rPr lang="en-US" sz="2400" b="1" dirty="0">
                <a:solidFill>
                  <a:schemeClr val="lt1"/>
                </a:solidFill>
                <a:latin typeface="Arial"/>
                <a:ea typeface="Arial"/>
                <a:cs typeface="Arial"/>
                <a:sym typeface="Arial"/>
              </a:rPr>
              <a:t>6</a:t>
            </a:r>
            <a:endParaRPr sz="2400" b="1" i="0" u="none" strike="noStrike" cap="none" dirty="0">
              <a:solidFill>
                <a:schemeClr val="lt1"/>
              </a:solidFill>
              <a:latin typeface="Arial"/>
              <a:ea typeface="Arial"/>
              <a:cs typeface="Arial"/>
              <a:sym typeface="Arial"/>
            </a:endParaRPr>
          </a:p>
        </p:txBody>
      </p:sp>
      <p:grpSp>
        <p:nvGrpSpPr>
          <p:cNvPr id="5" name="Google Shape;99;p2">
            <a:extLst>
              <a:ext uri="{FF2B5EF4-FFF2-40B4-BE49-F238E27FC236}">
                <a16:creationId xmlns:a16="http://schemas.microsoft.com/office/drawing/2014/main" id="{D05B4E6F-33F7-460D-AA6B-B1BEA599BF81}"/>
              </a:ext>
            </a:extLst>
          </p:cNvPr>
          <p:cNvGrpSpPr/>
          <p:nvPr/>
        </p:nvGrpSpPr>
        <p:grpSpPr>
          <a:xfrm>
            <a:off x="-1863433" y="443058"/>
            <a:ext cx="10690335" cy="5472816"/>
            <a:chOff x="-4594335" y="-704407"/>
            <a:chExt cx="10690335" cy="5472816"/>
          </a:xfrm>
        </p:grpSpPr>
        <p:sp>
          <p:nvSpPr>
            <p:cNvPr id="6" name="Google Shape;100;p2">
              <a:extLst>
                <a:ext uri="{FF2B5EF4-FFF2-40B4-BE49-F238E27FC236}">
                  <a16:creationId xmlns:a16="http://schemas.microsoft.com/office/drawing/2014/main" id="{E70C1C51-E76F-418F-9E84-7CB0CEF470EB}"/>
                </a:ext>
              </a:extLst>
            </p:cNvPr>
            <p:cNvSpPr/>
            <p:nvPr/>
          </p:nvSpPr>
          <p:spPr>
            <a:xfrm>
              <a:off x="-4594335" y="-704407"/>
              <a:ext cx="5472816" cy="5472816"/>
            </a:xfrm>
            <a:prstGeom prst="blockArc">
              <a:avLst>
                <a:gd name="adj1" fmla="val 18900000"/>
                <a:gd name="adj2" fmla="val 2700000"/>
                <a:gd name="adj3" fmla="val 395"/>
              </a:avLst>
            </a:prstGeom>
            <a:noFill/>
            <a:ln w="25400" cap="flat" cmpd="sng">
              <a:solidFill>
                <a:srgbClr val="5F61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p2">
              <a:extLst>
                <a:ext uri="{FF2B5EF4-FFF2-40B4-BE49-F238E27FC236}">
                  <a16:creationId xmlns:a16="http://schemas.microsoft.com/office/drawing/2014/main" id="{12C1EA1F-112E-4282-A0CA-8DB065D373D8}"/>
                </a:ext>
              </a:extLst>
            </p:cNvPr>
            <p:cNvSpPr/>
            <p:nvPr/>
          </p:nvSpPr>
          <p:spPr>
            <a:xfrm>
              <a:off x="515315" y="296335"/>
              <a:ext cx="5580684" cy="625205"/>
            </a:xfrm>
            <a:prstGeom prst="rect">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2;p2">
              <a:extLst>
                <a:ext uri="{FF2B5EF4-FFF2-40B4-BE49-F238E27FC236}">
                  <a16:creationId xmlns:a16="http://schemas.microsoft.com/office/drawing/2014/main" id="{BC826847-C8F1-440A-8D9C-1108D16B3C11}"/>
                </a:ext>
              </a:extLst>
            </p:cNvPr>
            <p:cNvSpPr txBox="1"/>
            <p:nvPr/>
          </p:nvSpPr>
          <p:spPr>
            <a:xfrm>
              <a:off x="515315" y="296335"/>
              <a:ext cx="5580684" cy="625205"/>
            </a:xfrm>
            <a:prstGeom prst="rect">
              <a:avLst/>
            </a:prstGeom>
            <a:noFill/>
            <a:ln>
              <a:noFill/>
            </a:ln>
          </p:spPr>
          <p:txBody>
            <a:bodyPr spcFirstLastPara="1" wrap="square" lIns="496250" tIns="86350" rIns="86350" bIns="86350" anchor="ctr" anchorCtr="0">
              <a:noAutofit/>
            </a:bodyPr>
            <a:lstStyle/>
            <a:p>
              <a:pPr marL="0" marR="0" lvl="0" indent="0" algn="l" rtl="0">
                <a:lnSpc>
                  <a:spcPct val="90000"/>
                </a:lnSpc>
                <a:spcBef>
                  <a:spcPts val="0"/>
                </a:spcBef>
                <a:spcAft>
                  <a:spcPts val="0"/>
                </a:spcAft>
                <a:buNone/>
              </a:pPr>
              <a:r>
                <a:rPr lang="en-US" sz="3400" b="1" i="0" u="none" strike="noStrike" cap="none">
                  <a:solidFill>
                    <a:srgbClr val="0578A2"/>
                  </a:solidFill>
                  <a:latin typeface="Arial"/>
                  <a:ea typeface="Arial"/>
                  <a:cs typeface="Arial"/>
                  <a:sym typeface="Arial"/>
                </a:rPr>
                <a:t>GIỚI THIỆU</a:t>
              </a:r>
              <a:endParaRPr sz="3400" b="0" i="0" u="none" strike="noStrike" cap="none">
                <a:solidFill>
                  <a:srgbClr val="0578A2"/>
                </a:solidFill>
                <a:latin typeface="Arial"/>
                <a:ea typeface="Arial"/>
                <a:cs typeface="Arial"/>
                <a:sym typeface="Arial"/>
              </a:endParaRPr>
            </a:p>
          </p:txBody>
        </p:sp>
        <p:sp>
          <p:nvSpPr>
            <p:cNvPr id="9" name="Google Shape;103;p2">
              <a:extLst>
                <a:ext uri="{FF2B5EF4-FFF2-40B4-BE49-F238E27FC236}">
                  <a16:creationId xmlns:a16="http://schemas.microsoft.com/office/drawing/2014/main" id="{F55DB83B-F729-4348-A143-D84D492988C1}"/>
                </a:ext>
              </a:extLst>
            </p:cNvPr>
            <p:cNvSpPr/>
            <p:nvPr/>
          </p:nvSpPr>
          <p:spPr>
            <a:xfrm>
              <a:off x="69375" y="234289"/>
              <a:ext cx="781507" cy="781507"/>
            </a:xfrm>
            <a:prstGeom prst="ellipse">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4;p2">
              <a:extLst>
                <a:ext uri="{FF2B5EF4-FFF2-40B4-BE49-F238E27FC236}">
                  <a16:creationId xmlns:a16="http://schemas.microsoft.com/office/drawing/2014/main" id="{C721977B-63C9-4608-8918-781857E7DD43}"/>
                </a:ext>
              </a:extLst>
            </p:cNvPr>
            <p:cNvSpPr/>
            <p:nvPr/>
          </p:nvSpPr>
          <p:spPr>
            <a:xfrm>
              <a:off x="873760" y="1234306"/>
              <a:ext cx="5222240" cy="625205"/>
            </a:xfrm>
            <a:prstGeom prst="rect">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5;p2">
              <a:extLst>
                <a:ext uri="{FF2B5EF4-FFF2-40B4-BE49-F238E27FC236}">
                  <a16:creationId xmlns:a16="http://schemas.microsoft.com/office/drawing/2014/main" id="{9FD549B2-1BEC-46CD-AD7A-5F75A11BA598}"/>
                </a:ext>
              </a:extLst>
            </p:cNvPr>
            <p:cNvSpPr txBox="1"/>
            <p:nvPr/>
          </p:nvSpPr>
          <p:spPr>
            <a:xfrm>
              <a:off x="873760" y="1234306"/>
              <a:ext cx="5222240" cy="625205"/>
            </a:xfrm>
            <a:prstGeom prst="rect">
              <a:avLst/>
            </a:prstGeom>
            <a:noFill/>
            <a:ln>
              <a:noFill/>
            </a:ln>
          </p:spPr>
          <p:txBody>
            <a:bodyPr spcFirstLastPara="1" wrap="square" lIns="496250" tIns="86350" rIns="86350" bIns="86350" anchor="ctr" anchorCtr="0">
              <a:noAutofit/>
            </a:bodyPr>
            <a:lstStyle/>
            <a:p>
              <a:pPr marL="0" marR="0" lvl="0" indent="0" algn="l" rtl="0">
                <a:lnSpc>
                  <a:spcPct val="90000"/>
                </a:lnSpc>
                <a:spcBef>
                  <a:spcPts val="0"/>
                </a:spcBef>
                <a:spcAft>
                  <a:spcPts val="0"/>
                </a:spcAft>
                <a:buNone/>
              </a:pPr>
              <a:r>
                <a:rPr lang="en-US" sz="3400" b="1" i="0" u="none" strike="noStrike" cap="none">
                  <a:solidFill>
                    <a:srgbClr val="0578A2"/>
                  </a:solidFill>
                  <a:latin typeface="Arial"/>
                  <a:ea typeface="Arial"/>
                  <a:cs typeface="Arial"/>
                  <a:sym typeface="Arial"/>
                </a:rPr>
                <a:t>CƠ SỞ LÝ THUYẾT</a:t>
              </a:r>
              <a:endParaRPr sz="3400" b="0" i="0" u="none" strike="noStrike" cap="none">
                <a:solidFill>
                  <a:srgbClr val="0578A2"/>
                </a:solidFill>
                <a:latin typeface="Arial"/>
                <a:ea typeface="Arial"/>
                <a:cs typeface="Arial"/>
                <a:sym typeface="Arial"/>
              </a:endParaRPr>
            </a:p>
          </p:txBody>
        </p:sp>
        <p:sp>
          <p:nvSpPr>
            <p:cNvPr id="12" name="Google Shape;106;p2">
              <a:extLst>
                <a:ext uri="{FF2B5EF4-FFF2-40B4-BE49-F238E27FC236}">
                  <a16:creationId xmlns:a16="http://schemas.microsoft.com/office/drawing/2014/main" id="{86872952-9F5B-4C55-A95D-7010532153D6}"/>
                </a:ext>
              </a:extLst>
            </p:cNvPr>
            <p:cNvSpPr/>
            <p:nvPr/>
          </p:nvSpPr>
          <p:spPr>
            <a:xfrm>
              <a:off x="427819" y="1172260"/>
              <a:ext cx="781507" cy="781507"/>
            </a:xfrm>
            <a:prstGeom prst="ellipse">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7;p2">
              <a:extLst>
                <a:ext uri="{FF2B5EF4-FFF2-40B4-BE49-F238E27FC236}">
                  <a16:creationId xmlns:a16="http://schemas.microsoft.com/office/drawing/2014/main" id="{D90A7878-EEBC-4816-94D9-A98803F82A33}"/>
                </a:ext>
              </a:extLst>
            </p:cNvPr>
            <p:cNvSpPr/>
            <p:nvPr/>
          </p:nvSpPr>
          <p:spPr>
            <a:xfrm>
              <a:off x="873760" y="2172277"/>
              <a:ext cx="5222240" cy="625205"/>
            </a:xfrm>
            <a:prstGeom prst="rect">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8;p2">
              <a:extLst>
                <a:ext uri="{FF2B5EF4-FFF2-40B4-BE49-F238E27FC236}">
                  <a16:creationId xmlns:a16="http://schemas.microsoft.com/office/drawing/2014/main" id="{EDEB9C72-FD3A-4F09-8928-508204453964}"/>
                </a:ext>
              </a:extLst>
            </p:cNvPr>
            <p:cNvSpPr txBox="1"/>
            <p:nvPr/>
          </p:nvSpPr>
          <p:spPr>
            <a:xfrm>
              <a:off x="873760" y="2172277"/>
              <a:ext cx="5222240" cy="625205"/>
            </a:xfrm>
            <a:prstGeom prst="rect">
              <a:avLst/>
            </a:prstGeom>
            <a:noFill/>
            <a:ln>
              <a:noFill/>
            </a:ln>
          </p:spPr>
          <p:txBody>
            <a:bodyPr spcFirstLastPara="1" wrap="square" lIns="496250" tIns="86350" rIns="86350" bIns="86350" anchor="ctr" anchorCtr="0">
              <a:noAutofit/>
            </a:bodyPr>
            <a:lstStyle/>
            <a:p>
              <a:pPr marL="0" marR="0" lvl="0" indent="0" algn="l" rtl="0">
                <a:lnSpc>
                  <a:spcPct val="90000"/>
                </a:lnSpc>
                <a:spcBef>
                  <a:spcPts val="0"/>
                </a:spcBef>
                <a:spcAft>
                  <a:spcPts val="0"/>
                </a:spcAft>
                <a:buNone/>
              </a:pPr>
              <a:r>
                <a:rPr lang="en-US" sz="3400" b="1" i="0" u="none" strike="noStrike" cap="none">
                  <a:solidFill>
                    <a:srgbClr val="0578A2"/>
                  </a:solidFill>
                  <a:latin typeface="Arial"/>
                  <a:ea typeface="Arial"/>
                  <a:cs typeface="Arial"/>
                  <a:sym typeface="Arial"/>
                </a:rPr>
                <a:t>PHÂN TÍCH</a:t>
              </a:r>
              <a:endParaRPr sz="3400" b="0" i="0" u="none" strike="noStrike" cap="none">
                <a:solidFill>
                  <a:srgbClr val="0578A2"/>
                </a:solidFill>
                <a:latin typeface="Arial"/>
                <a:ea typeface="Arial"/>
                <a:cs typeface="Arial"/>
                <a:sym typeface="Arial"/>
              </a:endParaRPr>
            </a:p>
          </p:txBody>
        </p:sp>
        <p:sp>
          <p:nvSpPr>
            <p:cNvPr id="15" name="Google Shape;109;p2">
              <a:extLst>
                <a:ext uri="{FF2B5EF4-FFF2-40B4-BE49-F238E27FC236}">
                  <a16:creationId xmlns:a16="http://schemas.microsoft.com/office/drawing/2014/main" id="{A9440062-5368-4133-9AF0-D8ADFE70AEC1}"/>
                </a:ext>
              </a:extLst>
            </p:cNvPr>
            <p:cNvSpPr/>
            <p:nvPr/>
          </p:nvSpPr>
          <p:spPr>
            <a:xfrm>
              <a:off x="427819" y="2110232"/>
              <a:ext cx="781507" cy="781507"/>
            </a:xfrm>
            <a:prstGeom prst="ellipse">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0;p2">
              <a:extLst>
                <a:ext uri="{FF2B5EF4-FFF2-40B4-BE49-F238E27FC236}">
                  <a16:creationId xmlns:a16="http://schemas.microsoft.com/office/drawing/2014/main" id="{F26F79FC-6A05-491C-939C-7B5B882C7FE4}"/>
                </a:ext>
              </a:extLst>
            </p:cNvPr>
            <p:cNvSpPr/>
            <p:nvPr/>
          </p:nvSpPr>
          <p:spPr>
            <a:xfrm>
              <a:off x="515315" y="3110248"/>
              <a:ext cx="5580684" cy="625205"/>
            </a:xfrm>
            <a:prstGeom prst="rect">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1;p2">
              <a:extLst>
                <a:ext uri="{FF2B5EF4-FFF2-40B4-BE49-F238E27FC236}">
                  <a16:creationId xmlns:a16="http://schemas.microsoft.com/office/drawing/2014/main" id="{7A11A7EA-64F9-49A8-A5B5-0D094C21C67B}"/>
                </a:ext>
              </a:extLst>
            </p:cNvPr>
            <p:cNvSpPr txBox="1"/>
            <p:nvPr/>
          </p:nvSpPr>
          <p:spPr>
            <a:xfrm>
              <a:off x="515315" y="3110248"/>
              <a:ext cx="5580684" cy="625205"/>
            </a:xfrm>
            <a:prstGeom prst="rect">
              <a:avLst/>
            </a:prstGeom>
            <a:noFill/>
            <a:ln>
              <a:noFill/>
            </a:ln>
          </p:spPr>
          <p:txBody>
            <a:bodyPr spcFirstLastPara="1" wrap="square" lIns="496250" tIns="86350" rIns="86350" bIns="86350" anchor="ctr" anchorCtr="0">
              <a:noAutofit/>
            </a:bodyPr>
            <a:lstStyle/>
            <a:p>
              <a:pPr marL="0" marR="0" lvl="0" indent="0" algn="l" rtl="0">
                <a:lnSpc>
                  <a:spcPct val="90000"/>
                </a:lnSpc>
                <a:spcBef>
                  <a:spcPts val="0"/>
                </a:spcBef>
                <a:spcAft>
                  <a:spcPts val="0"/>
                </a:spcAft>
                <a:buNone/>
              </a:pPr>
              <a:r>
                <a:rPr lang="en-US" sz="3400" b="1" i="0" u="none" strike="noStrike" cap="none">
                  <a:solidFill>
                    <a:srgbClr val="0578A2"/>
                  </a:solidFill>
                  <a:latin typeface="Arial"/>
                  <a:ea typeface="Arial"/>
                  <a:cs typeface="Arial"/>
                  <a:sym typeface="Arial"/>
                </a:rPr>
                <a:t>THIẾT KẾ</a:t>
              </a:r>
              <a:endParaRPr sz="3400" b="0" i="0" u="none" strike="noStrike" cap="none">
                <a:solidFill>
                  <a:srgbClr val="0578A2"/>
                </a:solidFill>
                <a:latin typeface="Arial"/>
                <a:ea typeface="Arial"/>
                <a:cs typeface="Arial"/>
                <a:sym typeface="Arial"/>
              </a:endParaRPr>
            </a:p>
          </p:txBody>
        </p:sp>
        <p:sp>
          <p:nvSpPr>
            <p:cNvPr id="18" name="Google Shape;112;p2">
              <a:extLst>
                <a:ext uri="{FF2B5EF4-FFF2-40B4-BE49-F238E27FC236}">
                  <a16:creationId xmlns:a16="http://schemas.microsoft.com/office/drawing/2014/main" id="{2FCF5AFC-DC23-44D7-9241-7A08FAC10039}"/>
                </a:ext>
              </a:extLst>
            </p:cNvPr>
            <p:cNvSpPr/>
            <p:nvPr/>
          </p:nvSpPr>
          <p:spPr>
            <a:xfrm>
              <a:off x="69375" y="3048203"/>
              <a:ext cx="781507" cy="781507"/>
            </a:xfrm>
            <a:prstGeom prst="ellipse">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114;p2">
            <a:extLst>
              <a:ext uri="{FF2B5EF4-FFF2-40B4-BE49-F238E27FC236}">
                <a16:creationId xmlns:a16="http://schemas.microsoft.com/office/drawing/2014/main" id="{BBE80A73-7BB5-4B63-A663-0DD872A2B4AA}"/>
              </a:ext>
            </a:extLst>
          </p:cNvPr>
          <p:cNvSpPr txBox="1"/>
          <p:nvPr/>
        </p:nvSpPr>
        <p:spPr>
          <a:xfrm>
            <a:off x="2975521" y="1465339"/>
            <a:ext cx="427326"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578A2"/>
                </a:solidFill>
                <a:latin typeface="Arial"/>
                <a:ea typeface="Arial"/>
                <a:cs typeface="Arial"/>
                <a:sym typeface="Arial"/>
              </a:rPr>
              <a:t>1</a:t>
            </a:r>
            <a:endParaRPr sz="3200" b="1" i="0" u="none" strike="noStrike" cap="none">
              <a:solidFill>
                <a:srgbClr val="0578A2"/>
              </a:solidFill>
              <a:latin typeface="Arial"/>
              <a:ea typeface="Arial"/>
              <a:cs typeface="Arial"/>
              <a:sym typeface="Arial"/>
            </a:endParaRPr>
          </a:p>
        </p:txBody>
      </p:sp>
      <p:sp>
        <p:nvSpPr>
          <p:cNvPr id="21" name="Google Shape;115;p2">
            <a:extLst>
              <a:ext uri="{FF2B5EF4-FFF2-40B4-BE49-F238E27FC236}">
                <a16:creationId xmlns:a16="http://schemas.microsoft.com/office/drawing/2014/main" id="{A7999952-0578-49D5-8A6C-343E2B2043CC}"/>
              </a:ext>
            </a:extLst>
          </p:cNvPr>
          <p:cNvSpPr txBox="1"/>
          <p:nvPr/>
        </p:nvSpPr>
        <p:spPr>
          <a:xfrm>
            <a:off x="3349160" y="2433880"/>
            <a:ext cx="427326"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578A2"/>
                </a:solidFill>
                <a:latin typeface="Arial"/>
                <a:ea typeface="Arial"/>
                <a:cs typeface="Arial"/>
                <a:sym typeface="Arial"/>
              </a:rPr>
              <a:t>2</a:t>
            </a:r>
            <a:endParaRPr/>
          </a:p>
        </p:txBody>
      </p:sp>
      <p:sp>
        <p:nvSpPr>
          <p:cNvPr id="22" name="Google Shape;116;p2">
            <a:extLst>
              <a:ext uri="{FF2B5EF4-FFF2-40B4-BE49-F238E27FC236}">
                <a16:creationId xmlns:a16="http://schemas.microsoft.com/office/drawing/2014/main" id="{842373C5-96C1-4C4C-A903-EB8975C59469}"/>
              </a:ext>
            </a:extLst>
          </p:cNvPr>
          <p:cNvSpPr txBox="1"/>
          <p:nvPr/>
        </p:nvSpPr>
        <p:spPr>
          <a:xfrm>
            <a:off x="3333790" y="3333030"/>
            <a:ext cx="427326"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578A2"/>
                </a:solidFill>
                <a:latin typeface="Arial"/>
                <a:ea typeface="Arial"/>
                <a:cs typeface="Arial"/>
                <a:sym typeface="Arial"/>
              </a:rPr>
              <a:t>3</a:t>
            </a:r>
            <a:endParaRPr/>
          </a:p>
        </p:txBody>
      </p:sp>
      <p:sp>
        <p:nvSpPr>
          <p:cNvPr id="23" name="Google Shape;117;p2">
            <a:extLst>
              <a:ext uri="{FF2B5EF4-FFF2-40B4-BE49-F238E27FC236}">
                <a16:creationId xmlns:a16="http://schemas.microsoft.com/office/drawing/2014/main" id="{ED3DD6F0-E876-46EA-9F24-35FA37FBEED0}"/>
              </a:ext>
            </a:extLst>
          </p:cNvPr>
          <p:cNvSpPr txBox="1"/>
          <p:nvPr/>
        </p:nvSpPr>
        <p:spPr>
          <a:xfrm>
            <a:off x="2974185" y="4272247"/>
            <a:ext cx="427326"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578A2"/>
                </a:solidFill>
                <a:latin typeface="Arial"/>
                <a:ea typeface="Arial"/>
                <a:cs typeface="Arial"/>
                <a:sym typeface="Arial"/>
              </a:rPr>
              <a:t>4</a:t>
            </a:r>
            <a:endParaRPr/>
          </a:p>
        </p:txBody>
      </p:sp>
      <p:pic>
        <p:nvPicPr>
          <p:cNvPr id="31" name="Picture 30" descr="Những smartphone Android tầm trung mạnh nhất thế giới - VnExpress Số hóa">
            <a:extLst>
              <a:ext uri="{FF2B5EF4-FFF2-40B4-BE49-F238E27FC236}">
                <a16:creationId xmlns:a16="http://schemas.microsoft.com/office/drawing/2014/main" id="{EA7F5D02-4C37-4738-8E64-2BA9C2578C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919" t="2076" r="17353" b="1115"/>
          <a:stretch>
            <a:fillRect/>
          </a:stretch>
        </p:blipFill>
        <p:spPr bwMode="auto">
          <a:xfrm>
            <a:off x="-2243333" y="529832"/>
            <a:ext cx="5299268" cy="5299268"/>
          </a:xfrm>
          <a:custGeom>
            <a:avLst/>
            <a:gdLst>
              <a:gd name="connsiteX0" fmla="*/ 2649634 w 5299268"/>
              <a:gd name="connsiteY0" fmla="*/ 0 h 5299268"/>
              <a:gd name="connsiteX1" fmla="*/ 5299268 w 5299268"/>
              <a:gd name="connsiteY1" fmla="*/ 2649634 h 5299268"/>
              <a:gd name="connsiteX2" fmla="*/ 2649634 w 5299268"/>
              <a:gd name="connsiteY2" fmla="*/ 5299268 h 5299268"/>
              <a:gd name="connsiteX3" fmla="*/ 0 w 5299268"/>
              <a:gd name="connsiteY3" fmla="*/ 2649634 h 5299268"/>
              <a:gd name="connsiteX4" fmla="*/ 2649634 w 5299268"/>
              <a:gd name="connsiteY4" fmla="*/ 0 h 5299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9268" h="5299268">
                <a:moveTo>
                  <a:pt x="2649634" y="0"/>
                </a:moveTo>
                <a:cubicBezTo>
                  <a:pt x="4112986" y="0"/>
                  <a:pt x="5299268" y="1186282"/>
                  <a:pt x="5299268" y="2649634"/>
                </a:cubicBezTo>
                <a:cubicBezTo>
                  <a:pt x="5299268" y="4112986"/>
                  <a:pt x="4112986" y="5299268"/>
                  <a:pt x="2649634" y="5299268"/>
                </a:cubicBezTo>
                <a:cubicBezTo>
                  <a:pt x="1186282" y="5299268"/>
                  <a:pt x="0" y="4112986"/>
                  <a:pt x="0" y="2649634"/>
                </a:cubicBezTo>
                <a:cubicBezTo>
                  <a:pt x="0" y="1186282"/>
                  <a:pt x="1186282" y="0"/>
                  <a:pt x="2649634"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852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36;p57">
            <a:extLst>
              <a:ext uri="{FF2B5EF4-FFF2-40B4-BE49-F238E27FC236}">
                <a16:creationId xmlns:a16="http://schemas.microsoft.com/office/drawing/2014/main" id="{8FCC8CB8-632D-4BD9-A21F-353B3A67637B}"/>
              </a:ext>
            </a:extLst>
          </p:cNvPr>
          <p:cNvSpPr txBox="1"/>
          <p:nvPr/>
        </p:nvSpPr>
        <p:spPr>
          <a:xfrm>
            <a:off x="2684060" y="1503271"/>
            <a:ext cx="6823879" cy="452431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9600" b="1" i="0" u="none" strike="noStrike" cap="none" dirty="0">
                <a:solidFill>
                  <a:srgbClr val="2683C6"/>
                </a:solidFill>
                <a:latin typeface="Courier New"/>
                <a:ea typeface="Courier New"/>
                <a:cs typeface="Courier New"/>
                <a:sym typeface="Courier New"/>
              </a:rPr>
              <a:t>THANKS FOR WATCHING</a:t>
            </a:r>
            <a:endParaRPr sz="9600" b="1" i="0" u="none" strike="noStrike" cap="none" dirty="0">
              <a:solidFill>
                <a:srgbClr val="2683C6"/>
              </a:solidFill>
              <a:latin typeface="Courier New"/>
              <a:ea typeface="Courier New"/>
              <a:cs typeface="Courier New"/>
              <a:sym typeface="Courier New"/>
            </a:endParaRPr>
          </a:p>
        </p:txBody>
      </p:sp>
      <p:sp>
        <p:nvSpPr>
          <p:cNvPr id="3" name="Google Shape;537;p57">
            <a:extLst>
              <a:ext uri="{FF2B5EF4-FFF2-40B4-BE49-F238E27FC236}">
                <a16:creationId xmlns:a16="http://schemas.microsoft.com/office/drawing/2014/main" id="{7EC9ECD5-A625-4450-B9E5-0F7D43FEC01D}"/>
              </a:ext>
            </a:extLst>
          </p:cNvPr>
          <p:cNvSpPr txBox="1"/>
          <p:nvPr/>
        </p:nvSpPr>
        <p:spPr>
          <a:xfrm>
            <a:off x="5314950" y="726031"/>
            <a:ext cx="15621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2683C6"/>
                </a:solidFill>
                <a:latin typeface="Arial"/>
                <a:ea typeface="Arial"/>
                <a:cs typeface="Arial"/>
                <a:sym typeface="Arial"/>
              </a:rPr>
              <a:t>NHÓM </a:t>
            </a:r>
            <a:r>
              <a:rPr lang="en-US" sz="2400" b="1" dirty="0">
                <a:solidFill>
                  <a:srgbClr val="2683C6"/>
                </a:solidFill>
                <a:latin typeface="Arial"/>
                <a:ea typeface="Arial"/>
                <a:cs typeface="Arial"/>
                <a:sym typeface="Arial"/>
              </a:rPr>
              <a:t>6</a:t>
            </a:r>
            <a:endParaRPr sz="2400" b="1" i="0" u="none" strike="noStrike" cap="none" dirty="0">
              <a:solidFill>
                <a:srgbClr val="2683C6"/>
              </a:solidFill>
              <a:latin typeface="Arial"/>
              <a:ea typeface="Arial"/>
              <a:cs typeface="Arial"/>
              <a:sym typeface="Arial"/>
            </a:endParaRPr>
          </a:p>
        </p:txBody>
      </p:sp>
    </p:spTree>
    <p:extLst>
      <p:ext uri="{BB962C8B-B14F-4D97-AF65-F5344CB8AC3E}">
        <p14:creationId xmlns:p14="http://schemas.microsoft.com/office/powerpoint/2010/main" val="1806808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22;p3">
            <a:extLst>
              <a:ext uri="{FF2B5EF4-FFF2-40B4-BE49-F238E27FC236}">
                <a16:creationId xmlns:a16="http://schemas.microsoft.com/office/drawing/2014/main" id="{9E0B590B-5759-460C-B5B8-C3A9C07EA3A6}"/>
              </a:ext>
            </a:extLst>
          </p:cNvPr>
          <p:cNvSpPr txBox="1">
            <a:spLocks/>
          </p:cNvSpPr>
          <p:nvPr/>
        </p:nvSpPr>
        <p:spPr>
          <a:xfrm>
            <a:off x="9268727" y="12639"/>
            <a:ext cx="2042652" cy="571500"/>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00000"/>
              </a:lnSpc>
              <a:spcBef>
                <a:spcPts val="0"/>
              </a:spcBef>
              <a:buClr>
                <a:srgbClr val="0578A2"/>
              </a:buClr>
              <a:buSzPts val="2400"/>
              <a:buFont typeface="Arial"/>
              <a:buNone/>
            </a:pPr>
            <a:r>
              <a:rPr lang="en-US" sz="2400" b="1">
                <a:solidFill>
                  <a:srgbClr val="0578A2"/>
                </a:solidFill>
                <a:latin typeface="Arial"/>
                <a:ea typeface="Arial"/>
                <a:cs typeface="Arial"/>
                <a:sym typeface="Arial"/>
              </a:rPr>
              <a:t>GIỚI THIỆU</a:t>
            </a:r>
            <a:endParaRPr lang="en-US" sz="2400" b="1" dirty="0">
              <a:solidFill>
                <a:srgbClr val="0578A2"/>
              </a:solidFill>
              <a:latin typeface="Arial"/>
              <a:ea typeface="Arial"/>
              <a:cs typeface="Arial"/>
              <a:sym typeface="Arial"/>
            </a:endParaRPr>
          </a:p>
        </p:txBody>
      </p:sp>
      <p:sp>
        <p:nvSpPr>
          <p:cNvPr id="3" name="Google Shape;123;p3">
            <a:extLst>
              <a:ext uri="{FF2B5EF4-FFF2-40B4-BE49-F238E27FC236}">
                <a16:creationId xmlns:a16="http://schemas.microsoft.com/office/drawing/2014/main" id="{9D7DF923-44B1-4369-882C-FADDC306318F}"/>
              </a:ext>
            </a:extLst>
          </p:cNvPr>
          <p:cNvSpPr/>
          <p:nvPr/>
        </p:nvSpPr>
        <p:spPr>
          <a:xfrm>
            <a:off x="11133997" y="-476310"/>
            <a:ext cx="648929" cy="1143000"/>
          </a:xfrm>
          <a:prstGeom prst="roundRect">
            <a:avLst>
              <a:gd name="adj" fmla="val 16667"/>
            </a:avLst>
          </a:prstGeom>
          <a:solidFill>
            <a:schemeClr val="accent3"/>
          </a:solidFill>
          <a:ln w="25400" cap="flat" cmpd="sng">
            <a:solidFill>
              <a:srgbClr val="05759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5" name="Google Shape;125;p3">
            <a:extLst>
              <a:ext uri="{FF2B5EF4-FFF2-40B4-BE49-F238E27FC236}">
                <a16:creationId xmlns:a16="http://schemas.microsoft.com/office/drawing/2014/main" id="{BE19E0B1-59B5-40C6-B896-08D689D1CBB0}"/>
              </a:ext>
            </a:extLst>
          </p:cNvPr>
          <p:cNvSpPr txBox="1"/>
          <p:nvPr/>
        </p:nvSpPr>
        <p:spPr>
          <a:xfrm>
            <a:off x="1376207" y="5340321"/>
            <a:ext cx="3938743"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b="1" dirty="0">
                <a:solidFill>
                  <a:srgbClr val="0578A2"/>
                </a:solidFill>
                <a:latin typeface="Arial"/>
                <a:ea typeface="Arial"/>
                <a:cs typeface="Arial"/>
                <a:sym typeface="Arial"/>
              </a:rPr>
              <a:t>Giao </a:t>
            </a:r>
            <a:r>
              <a:rPr lang="en-US" b="1" dirty="0" err="1">
                <a:solidFill>
                  <a:srgbClr val="0578A2"/>
                </a:solidFill>
                <a:latin typeface="Arial"/>
                <a:ea typeface="Arial"/>
                <a:cs typeface="Arial"/>
                <a:sym typeface="Arial"/>
              </a:rPr>
              <a:t>tiếp</a:t>
            </a:r>
            <a:r>
              <a:rPr lang="en-US" b="1" dirty="0">
                <a:solidFill>
                  <a:srgbClr val="0578A2"/>
                </a:solidFill>
                <a:latin typeface="Arial"/>
                <a:ea typeface="Arial"/>
                <a:cs typeface="Arial"/>
                <a:sym typeface="Arial"/>
              </a:rPr>
              <a:t>, </a:t>
            </a:r>
            <a:r>
              <a:rPr lang="en-US" b="1" dirty="0" err="1">
                <a:solidFill>
                  <a:srgbClr val="0578A2"/>
                </a:solidFill>
                <a:latin typeface="Arial"/>
                <a:ea typeface="Arial"/>
                <a:cs typeface="Arial"/>
                <a:sym typeface="Arial"/>
              </a:rPr>
              <a:t>trò</a:t>
            </a:r>
            <a:r>
              <a:rPr lang="en-US" b="1" dirty="0">
                <a:solidFill>
                  <a:srgbClr val="0578A2"/>
                </a:solidFill>
                <a:latin typeface="Arial"/>
                <a:ea typeface="Arial"/>
                <a:cs typeface="Arial"/>
                <a:sym typeface="Arial"/>
              </a:rPr>
              <a:t> </a:t>
            </a:r>
            <a:r>
              <a:rPr lang="en-US" b="1" dirty="0" err="1">
                <a:solidFill>
                  <a:srgbClr val="0578A2"/>
                </a:solidFill>
                <a:latin typeface="Arial"/>
                <a:ea typeface="Arial"/>
                <a:cs typeface="Arial"/>
                <a:sym typeface="Arial"/>
              </a:rPr>
              <a:t>chuyện</a:t>
            </a:r>
            <a:r>
              <a:rPr lang="en-US" sz="1800" b="1" i="0" u="none" strike="noStrike" cap="none" dirty="0">
                <a:solidFill>
                  <a:srgbClr val="0578A2"/>
                </a:solidFill>
                <a:latin typeface="Arial"/>
                <a:ea typeface="Arial"/>
                <a:cs typeface="Arial"/>
                <a:sym typeface="Arial"/>
              </a:rPr>
              <a:t> </a:t>
            </a:r>
            <a:r>
              <a:rPr lang="en-US" sz="1800" b="1" i="0" u="none" strike="noStrike" cap="none" dirty="0" err="1">
                <a:solidFill>
                  <a:srgbClr val="0578A2"/>
                </a:solidFill>
                <a:latin typeface="Arial"/>
                <a:ea typeface="Arial"/>
                <a:cs typeface="Arial"/>
                <a:sym typeface="Arial"/>
              </a:rPr>
              <a:t>truyền</a:t>
            </a:r>
            <a:r>
              <a:rPr lang="en-US" sz="1800" b="1" i="0" u="none" strike="noStrike" cap="none" dirty="0">
                <a:solidFill>
                  <a:srgbClr val="0578A2"/>
                </a:solidFill>
                <a:latin typeface="Arial"/>
                <a:ea typeface="Arial"/>
                <a:cs typeface="Arial"/>
                <a:sym typeface="Arial"/>
              </a:rPr>
              <a:t> </a:t>
            </a:r>
            <a:r>
              <a:rPr lang="en-US" sz="1800" b="1" i="0" u="none" strike="noStrike" cap="none" dirty="0" err="1">
                <a:solidFill>
                  <a:srgbClr val="0578A2"/>
                </a:solidFill>
                <a:latin typeface="Arial"/>
                <a:ea typeface="Arial"/>
                <a:cs typeface="Arial"/>
                <a:sym typeface="Arial"/>
              </a:rPr>
              <a:t>thống</a:t>
            </a:r>
            <a:endParaRPr sz="1800" b="1" i="0" u="none" strike="noStrike" cap="none" dirty="0">
              <a:solidFill>
                <a:srgbClr val="0578A2"/>
              </a:solidFill>
              <a:latin typeface="Arial"/>
              <a:ea typeface="Arial"/>
              <a:cs typeface="Arial"/>
              <a:sym typeface="Arial"/>
            </a:endParaRPr>
          </a:p>
        </p:txBody>
      </p:sp>
      <p:sp>
        <p:nvSpPr>
          <p:cNvPr id="6" name="Google Shape;126;p3">
            <a:extLst>
              <a:ext uri="{FF2B5EF4-FFF2-40B4-BE49-F238E27FC236}">
                <a16:creationId xmlns:a16="http://schemas.microsoft.com/office/drawing/2014/main" id="{DD6C49B1-04DE-40BD-8183-16153FAA07C4}"/>
              </a:ext>
            </a:extLst>
          </p:cNvPr>
          <p:cNvSpPr txBox="1"/>
          <p:nvPr/>
        </p:nvSpPr>
        <p:spPr>
          <a:xfrm>
            <a:off x="6548860" y="1583465"/>
            <a:ext cx="4255678" cy="1815841"/>
          </a:xfrm>
          <a:prstGeom prst="rect">
            <a:avLst/>
          </a:prstGeom>
          <a:noFill/>
          <a:ln>
            <a:noFill/>
          </a:ln>
        </p:spPr>
        <p:txBody>
          <a:bodyPr spcFirstLastPara="1" wrap="square" lIns="91425" tIns="45700" rIns="91425" bIns="45700" anchor="t" anchorCtr="0">
            <a:spAutoFit/>
          </a:bodyPr>
          <a:lstStyle/>
          <a:p>
            <a:pPr marL="285750" marR="0" lvl="0" indent="-285750" rtl="0">
              <a:lnSpc>
                <a:spcPct val="100000"/>
              </a:lnSpc>
              <a:spcBef>
                <a:spcPts val="0"/>
              </a:spcBef>
              <a:spcAft>
                <a:spcPts val="0"/>
              </a:spcAft>
              <a:buClr>
                <a:schemeClr val="dk1"/>
              </a:buClr>
              <a:buSzPts val="2400"/>
              <a:buFont typeface="Arial"/>
              <a:buChar char="-"/>
            </a:pPr>
            <a:r>
              <a:rPr lang="en-US" sz="2800" b="0" i="0" u="none" strike="noStrike" cap="none" dirty="0" err="1">
                <a:solidFill>
                  <a:schemeClr val="dk1"/>
                </a:solidFill>
                <a:latin typeface="Arial"/>
                <a:ea typeface="Arial"/>
                <a:cs typeface="Arial"/>
                <a:sym typeface="Arial"/>
              </a:rPr>
              <a:t>Mất</a:t>
            </a:r>
            <a:r>
              <a:rPr lang="en-US" sz="2800" b="0" i="0" u="none" strike="noStrike" cap="none" dirty="0">
                <a:solidFill>
                  <a:schemeClr val="dk1"/>
                </a:solidFill>
                <a:latin typeface="Arial"/>
                <a:ea typeface="Arial"/>
                <a:cs typeface="Arial"/>
                <a:sym typeface="Arial"/>
              </a:rPr>
              <a:t> </a:t>
            </a:r>
            <a:r>
              <a:rPr lang="en-US" sz="2800" b="0" i="0" u="none" strike="noStrike" cap="none" dirty="0" err="1">
                <a:solidFill>
                  <a:schemeClr val="dk1"/>
                </a:solidFill>
                <a:latin typeface="Arial"/>
                <a:ea typeface="Arial"/>
                <a:cs typeface="Arial"/>
                <a:sym typeface="Arial"/>
              </a:rPr>
              <a:t>thời</a:t>
            </a:r>
            <a:r>
              <a:rPr lang="en-US" sz="2800" b="0" i="0" u="none" strike="noStrike" cap="none" dirty="0">
                <a:solidFill>
                  <a:schemeClr val="dk1"/>
                </a:solidFill>
                <a:latin typeface="Arial"/>
                <a:ea typeface="Arial"/>
                <a:cs typeface="Arial"/>
                <a:sym typeface="Arial"/>
              </a:rPr>
              <a:t> </a:t>
            </a:r>
            <a:r>
              <a:rPr lang="en-US" sz="2800" b="0" i="0" u="none" strike="noStrike" cap="none" dirty="0" err="1">
                <a:solidFill>
                  <a:schemeClr val="dk1"/>
                </a:solidFill>
                <a:latin typeface="Arial"/>
                <a:ea typeface="Arial"/>
                <a:cs typeface="Arial"/>
                <a:sym typeface="Arial"/>
              </a:rPr>
              <a:t>gian</a:t>
            </a:r>
            <a:r>
              <a:rPr lang="en-US" sz="2800" b="0" i="0" u="none" strike="noStrike" cap="none" dirty="0">
                <a:solidFill>
                  <a:schemeClr val="dk1"/>
                </a:solidFill>
                <a:latin typeface="Arial"/>
                <a:ea typeface="Arial"/>
                <a:cs typeface="Arial"/>
                <a:sym typeface="Arial"/>
              </a:rPr>
              <a:t> di </a:t>
            </a:r>
            <a:r>
              <a:rPr lang="en-US" sz="2800" b="0" i="0" u="none" strike="noStrike" cap="none" dirty="0" err="1">
                <a:solidFill>
                  <a:schemeClr val="dk1"/>
                </a:solidFill>
                <a:latin typeface="Arial"/>
                <a:ea typeface="Arial"/>
                <a:cs typeface="Arial"/>
                <a:sym typeface="Arial"/>
              </a:rPr>
              <a:t>chuyển</a:t>
            </a:r>
            <a:endParaRPr lang="en-US" sz="2800" dirty="0">
              <a:solidFill>
                <a:schemeClr val="dk1"/>
              </a:solidFill>
              <a:latin typeface="Arial"/>
              <a:ea typeface="Arial"/>
              <a:cs typeface="Arial"/>
              <a:sym typeface="Arial"/>
            </a:endParaRPr>
          </a:p>
          <a:p>
            <a:pPr marL="285750" marR="0" lvl="0" indent="-285750" rtl="0">
              <a:lnSpc>
                <a:spcPct val="100000"/>
              </a:lnSpc>
              <a:spcBef>
                <a:spcPts val="0"/>
              </a:spcBef>
              <a:spcAft>
                <a:spcPts val="0"/>
              </a:spcAft>
              <a:buClr>
                <a:schemeClr val="dk1"/>
              </a:buClr>
              <a:buSzPts val="2400"/>
              <a:buFont typeface="Arial"/>
              <a:buChar char="-"/>
            </a:pPr>
            <a:r>
              <a:rPr lang="en-US" sz="2800" b="0" i="0" u="none" strike="noStrike" cap="none" dirty="0" err="1">
                <a:solidFill>
                  <a:schemeClr val="dk1"/>
                </a:solidFill>
                <a:latin typeface="Arial"/>
                <a:ea typeface="Arial"/>
                <a:cs typeface="Arial"/>
                <a:sym typeface="Arial"/>
              </a:rPr>
              <a:t>Nhu</a:t>
            </a:r>
            <a:r>
              <a:rPr lang="en-US" sz="2800" b="0" i="0" u="none" strike="noStrike" cap="none" dirty="0">
                <a:solidFill>
                  <a:schemeClr val="dk1"/>
                </a:solidFill>
                <a:latin typeface="Arial"/>
                <a:ea typeface="Arial"/>
                <a:cs typeface="Arial"/>
                <a:sym typeface="Arial"/>
              </a:rPr>
              <a:t> </a:t>
            </a:r>
            <a:r>
              <a:rPr lang="en-US" sz="2800" b="0" i="0" u="none" strike="noStrike" cap="none" dirty="0" err="1">
                <a:solidFill>
                  <a:schemeClr val="dk1"/>
                </a:solidFill>
                <a:latin typeface="Arial"/>
                <a:ea typeface="Arial"/>
                <a:cs typeface="Arial"/>
                <a:sym typeface="Arial"/>
              </a:rPr>
              <a:t>cầu</a:t>
            </a:r>
            <a:r>
              <a:rPr lang="en-US" sz="2800" b="0" i="0" u="none" strike="noStrike" cap="none" dirty="0">
                <a:solidFill>
                  <a:schemeClr val="dk1"/>
                </a:solidFill>
                <a:latin typeface="Arial"/>
                <a:ea typeface="Arial"/>
                <a:cs typeface="Arial"/>
                <a:sym typeface="Arial"/>
              </a:rPr>
              <a:t> </a:t>
            </a:r>
            <a:r>
              <a:rPr lang="en-US" sz="2800" b="0" i="0" u="none" strike="noStrike" cap="none" dirty="0" err="1">
                <a:solidFill>
                  <a:schemeClr val="dk1"/>
                </a:solidFill>
                <a:latin typeface="Arial"/>
                <a:ea typeface="Arial"/>
                <a:cs typeface="Arial"/>
                <a:sym typeface="Arial"/>
              </a:rPr>
              <a:t>trao</a:t>
            </a:r>
            <a:r>
              <a:rPr lang="en-US" sz="2800" b="0" i="0" u="none" strike="noStrike" cap="none" dirty="0">
                <a:solidFill>
                  <a:schemeClr val="dk1"/>
                </a:solidFill>
                <a:latin typeface="Arial"/>
                <a:ea typeface="Arial"/>
                <a:cs typeface="Arial"/>
                <a:sym typeface="Arial"/>
              </a:rPr>
              <a:t> </a:t>
            </a:r>
            <a:r>
              <a:rPr lang="en-US" sz="2800" b="0" i="0" u="none" strike="noStrike" cap="none" dirty="0" err="1">
                <a:solidFill>
                  <a:schemeClr val="dk1"/>
                </a:solidFill>
                <a:latin typeface="Arial"/>
                <a:ea typeface="Arial"/>
                <a:cs typeface="Arial"/>
                <a:sym typeface="Arial"/>
              </a:rPr>
              <a:t>đổi</a:t>
            </a:r>
            <a:r>
              <a:rPr lang="en-US" sz="2800" b="0" i="0" u="none" strike="noStrike" cap="none" dirty="0">
                <a:solidFill>
                  <a:schemeClr val="dk1"/>
                </a:solidFill>
                <a:latin typeface="Arial"/>
                <a:ea typeface="Arial"/>
                <a:cs typeface="Arial"/>
                <a:sym typeface="Arial"/>
              </a:rPr>
              <a:t> </a:t>
            </a:r>
            <a:r>
              <a:rPr lang="en-US" sz="2800" b="0" i="0" u="none" strike="noStrike" cap="none" dirty="0" err="1">
                <a:solidFill>
                  <a:schemeClr val="dk1"/>
                </a:solidFill>
                <a:latin typeface="Arial"/>
                <a:ea typeface="Arial"/>
                <a:cs typeface="Arial"/>
                <a:sym typeface="Arial"/>
              </a:rPr>
              <a:t>thông</a:t>
            </a:r>
            <a:r>
              <a:rPr lang="en-US" sz="2800" b="0" i="0" u="none" strike="noStrike" cap="none" dirty="0">
                <a:solidFill>
                  <a:schemeClr val="dk1"/>
                </a:solidFill>
                <a:latin typeface="Arial"/>
                <a:ea typeface="Arial"/>
                <a:cs typeface="Arial"/>
                <a:sym typeface="Arial"/>
              </a:rPr>
              <a:t> tin </a:t>
            </a:r>
            <a:r>
              <a:rPr lang="en-US" sz="2800" b="0" i="0" u="none" strike="noStrike" cap="none" dirty="0" err="1">
                <a:solidFill>
                  <a:schemeClr val="dk1"/>
                </a:solidFill>
                <a:latin typeface="Arial"/>
                <a:ea typeface="Arial"/>
                <a:cs typeface="Arial"/>
                <a:sym typeface="Arial"/>
              </a:rPr>
              <a:t>cá</a:t>
            </a:r>
            <a:r>
              <a:rPr lang="en-US" sz="2800" b="0" i="0" u="none" strike="noStrike" cap="none" dirty="0">
                <a:solidFill>
                  <a:schemeClr val="dk1"/>
                </a:solidFill>
                <a:latin typeface="Arial"/>
                <a:ea typeface="Arial"/>
                <a:cs typeface="Arial"/>
                <a:sym typeface="Arial"/>
              </a:rPr>
              <a:t> </a:t>
            </a:r>
            <a:r>
              <a:rPr lang="en-US" sz="2800" b="0" i="0" u="none" strike="noStrike" cap="none" dirty="0" err="1">
                <a:solidFill>
                  <a:schemeClr val="dk1"/>
                </a:solidFill>
                <a:latin typeface="Arial"/>
                <a:ea typeface="Arial"/>
                <a:cs typeface="Arial"/>
                <a:sym typeface="Arial"/>
              </a:rPr>
              <a:t>nhân</a:t>
            </a:r>
            <a:r>
              <a:rPr lang="en-US" sz="2800" b="0" i="0" u="none" strike="noStrike" cap="none" dirty="0">
                <a:solidFill>
                  <a:schemeClr val="dk1"/>
                </a:solidFill>
                <a:latin typeface="Arial"/>
                <a:ea typeface="Arial"/>
                <a:cs typeface="Arial"/>
                <a:sym typeface="Arial"/>
              </a:rPr>
              <a:t> </a:t>
            </a:r>
            <a:r>
              <a:rPr lang="en-US" sz="2800" b="0" i="0" u="none" strike="noStrike" cap="none" dirty="0" err="1">
                <a:solidFill>
                  <a:schemeClr val="dk1"/>
                </a:solidFill>
                <a:latin typeface="Arial"/>
                <a:ea typeface="Arial"/>
                <a:cs typeface="Arial"/>
                <a:sym typeface="Arial"/>
              </a:rPr>
              <a:t>ngày</a:t>
            </a:r>
            <a:r>
              <a:rPr lang="en-US" sz="2800" b="0" i="0" u="none" strike="noStrike" cap="none" dirty="0">
                <a:solidFill>
                  <a:schemeClr val="dk1"/>
                </a:solidFill>
                <a:latin typeface="Arial"/>
                <a:ea typeface="Arial"/>
                <a:cs typeface="Arial"/>
                <a:sym typeface="Arial"/>
              </a:rPr>
              <a:t> </a:t>
            </a:r>
            <a:r>
              <a:rPr lang="en-US" sz="2800" b="0" i="0" u="none" strike="noStrike" cap="none" dirty="0" err="1">
                <a:solidFill>
                  <a:schemeClr val="dk1"/>
                </a:solidFill>
                <a:latin typeface="Arial"/>
                <a:ea typeface="Arial"/>
                <a:cs typeface="Arial"/>
                <a:sym typeface="Arial"/>
              </a:rPr>
              <a:t>càng</a:t>
            </a:r>
            <a:r>
              <a:rPr lang="en-US" sz="2800" b="0" i="0" u="none" strike="noStrike" cap="none" dirty="0">
                <a:solidFill>
                  <a:schemeClr val="dk1"/>
                </a:solidFill>
                <a:latin typeface="Arial"/>
                <a:ea typeface="Arial"/>
                <a:cs typeface="Arial"/>
                <a:sym typeface="Arial"/>
              </a:rPr>
              <a:t> </a:t>
            </a:r>
            <a:r>
              <a:rPr lang="en-US" sz="2800" b="0" i="0" u="none" strike="noStrike" cap="none" dirty="0" err="1">
                <a:solidFill>
                  <a:schemeClr val="dk1"/>
                </a:solidFill>
                <a:latin typeface="Arial"/>
                <a:ea typeface="Arial"/>
                <a:cs typeface="Arial"/>
                <a:sym typeface="Arial"/>
              </a:rPr>
              <a:t>cao</a:t>
            </a:r>
            <a:endParaRPr sz="1600" b="0" i="0" u="none" strike="noStrike" cap="none" dirty="0">
              <a:solidFill>
                <a:srgbClr val="000000"/>
              </a:solidFill>
              <a:latin typeface="Arial"/>
              <a:ea typeface="Arial"/>
              <a:cs typeface="Arial"/>
              <a:sym typeface="Arial"/>
            </a:endParaRPr>
          </a:p>
        </p:txBody>
      </p:sp>
      <p:sp>
        <p:nvSpPr>
          <p:cNvPr id="7" name="Google Shape;127;p3">
            <a:extLst>
              <a:ext uri="{FF2B5EF4-FFF2-40B4-BE49-F238E27FC236}">
                <a16:creationId xmlns:a16="http://schemas.microsoft.com/office/drawing/2014/main" id="{08539FC3-A8C4-474C-BDE4-3D6E5B5F60EF}"/>
              </a:ext>
            </a:extLst>
          </p:cNvPr>
          <p:cNvSpPr/>
          <p:nvPr/>
        </p:nvSpPr>
        <p:spPr>
          <a:xfrm>
            <a:off x="8491272" y="3555784"/>
            <a:ext cx="370853" cy="560278"/>
          </a:xfrm>
          <a:prstGeom prst="downArrow">
            <a:avLst>
              <a:gd name="adj1" fmla="val 50000"/>
              <a:gd name="adj2" fmla="val 50000"/>
            </a:avLst>
          </a:prstGeom>
          <a:solidFill>
            <a:schemeClr val="accent3"/>
          </a:solidFill>
          <a:ln w="25400" cap="flat" cmpd="sng">
            <a:solidFill>
              <a:srgbClr val="05759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578A2"/>
              </a:solidFill>
              <a:latin typeface="Libre Franklin"/>
              <a:ea typeface="Libre Franklin"/>
              <a:cs typeface="Libre Franklin"/>
              <a:sym typeface="Libre Franklin"/>
            </a:endParaRPr>
          </a:p>
        </p:txBody>
      </p:sp>
      <p:sp>
        <p:nvSpPr>
          <p:cNvPr id="8" name="Google Shape;128;p3">
            <a:extLst>
              <a:ext uri="{FF2B5EF4-FFF2-40B4-BE49-F238E27FC236}">
                <a16:creationId xmlns:a16="http://schemas.microsoft.com/office/drawing/2014/main" id="{648D86B7-87FE-45AA-8EA3-718B99B78FE3}"/>
              </a:ext>
            </a:extLst>
          </p:cNvPr>
          <p:cNvSpPr/>
          <p:nvPr/>
        </p:nvSpPr>
        <p:spPr>
          <a:xfrm>
            <a:off x="6994375" y="4509365"/>
            <a:ext cx="3364646" cy="83095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1" u="none" strike="noStrike" cap="none" dirty="0" err="1">
                <a:solidFill>
                  <a:srgbClr val="03506C"/>
                </a:solidFill>
                <a:latin typeface="Arial"/>
                <a:ea typeface="Arial"/>
                <a:cs typeface="Arial"/>
                <a:sym typeface="Arial"/>
              </a:rPr>
              <a:t>Xây</a:t>
            </a:r>
            <a:r>
              <a:rPr lang="en-US" sz="2400" b="0" i="1" u="none" strike="noStrike" cap="none" dirty="0">
                <a:solidFill>
                  <a:srgbClr val="03506C"/>
                </a:solidFill>
                <a:latin typeface="Arial"/>
                <a:ea typeface="Arial"/>
                <a:cs typeface="Arial"/>
                <a:sym typeface="Arial"/>
              </a:rPr>
              <a:t> </a:t>
            </a:r>
            <a:r>
              <a:rPr lang="en-US" sz="2400" b="0" i="1" u="none" strike="noStrike" cap="none" dirty="0" err="1">
                <a:solidFill>
                  <a:srgbClr val="03506C"/>
                </a:solidFill>
                <a:latin typeface="Arial"/>
                <a:ea typeface="Arial"/>
                <a:cs typeface="Arial"/>
                <a:sym typeface="Arial"/>
              </a:rPr>
              <a:t>dựng</a:t>
            </a:r>
            <a:r>
              <a:rPr lang="en-US" sz="2400" b="0" i="1" u="none" strike="noStrike" cap="none" dirty="0">
                <a:solidFill>
                  <a:srgbClr val="03506C"/>
                </a:solidFill>
                <a:latin typeface="Arial"/>
                <a:ea typeface="Arial"/>
                <a:cs typeface="Arial"/>
                <a:sym typeface="Arial"/>
              </a:rPr>
              <a:t> </a:t>
            </a:r>
            <a:r>
              <a:rPr lang="en-US" sz="2400" i="1" dirty="0" err="1">
                <a:solidFill>
                  <a:srgbClr val="03506C"/>
                </a:solidFill>
                <a:latin typeface="Arial"/>
                <a:ea typeface="Arial"/>
                <a:cs typeface="Arial"/>
                <a:sym typeface="Arial"/>
              </a:rPr>
              <a:t>Ứng</a:t>
            </a:r>
            <a:r>
              <a:rPr lang="en-US" sz="2400" i="1" dirty="0">
                <a:solidFill>
                  <a:srgbClr val="03506C"/>
                </a:solidFill>
                <a:latin typeface="Arial"/>
                <a:ea typeface="Arial"/>
                <a:cs typeface="Arial"/>
                <a:sym typeface="Arial"/>
              </a:rPr>
              <a:t> </a:t>
            </a:r>
            <a:r>
              <a:rPr lang="en-US" sz="2400" i="1" dirty="0" err="1">
                <a:solidFill>
                  <a:srgbClr val="03506C"/>
                </a:solidFill>
                <a:latin typeface="Arial"/>
                <a:ea typeface="Arial"/>
                <a:cs typeface="Arial"/>
                <a:sym typeface="Arial"/>
              </a:rPr>
              <a:t>dụng</a:t>
            </a:r>
            <a:r>
              <a:rPr lang="en-US" sz="2400" i="1" dirty="0">
                <a:solidFill>
                  <a:srgbClr val="03506C"/>
                </a:solidFill>
                <a:latin typeface="Arial"/>
                <a:ea typeface="Arial"/>
                <a:cs typeface="Arial"/>
                <a:sym typeface="Arial"/>
              </a:rPr>
              <a:t> </a:t>
            </a:r>
            <a:r>
              <a:rPr lang="en-US" sz="2400" i="1" dirty="0" err="1">
                <a:solidFill>
                  <a:srgbClr val="03506C"/>
                </a:solidFill>
                <a:latin typeface="Arial"/>
                <a:ea typeface="Arial"/>
                <a:cs typeface="Arial"/>
                <a:sym typeface="Arial"/>
              </a:rPr>
              <a:t>trò</a:t>
            </a:r>
            <a:r>
              <a:rPr lang="en-US" sz="2400" i="1" dirty="0">
                <a:solidFill>
                  <a:srgbClr val="03506C"/>
                </a:solidFill>
                <a:latin typeface="Arial"/>
                <a:ea typeface="Arial"/>
                <a:cs typeface="Arial"/>
                <a:sym typeface="Arial"/>
              </a:rPr>
              <a:t> </a:t>
            </a:r>
            <a:r>
              <a:rPr lang="en-US" sz="2400" i="1" dirty="0" err="1">
                <a:solidFill>
                  <a:srgbClr val="03506C"/>
                </a:solidFill>
                <a:latin typeface="Arial"/>
                <a:ea typeface="Arial"/>
                <a:cs typeface="Arial"/>
                <a:sym typeface="Arial"/>
              </a:rPr>
              <a:t>chuyện</a:t>
            </a:r>
            <a:r>
              <a:rPr lang="en-US" sz="2400" i="1" dirty="0">
                <a:solidFill>
                  <a:srgbClr val="03506C"/>
                </a:solidFill>
                <a:latin typeface="Arial"/>
                <a:ea typeface="Arial"/>
                <a:cs typeface="Arial"/>
                <a:sym typeface="Arial"/>
              </a:rPr>
              <a:t> APPCHAT</a:t>
            </a:r>
            <a:endParaRPr sz="2400" b="0" i="1" u="none" strike="noStrike" cap="none" dirty="0">
              <a:solidFill>
                <a:srgbClr val="03506C"/>
              </a:solidFill>
              <a:latin typeface="Arial"/>
              <a:ea typeface="Arial"/>
              <a:cs typeface="Arial"/>
              <a:sym typeface="Arial"/>
            </a:endParaRPr>
          </a:p>
        </p:txBody>
      </p:sp>
      <p:sp>
        <p:nvSpPr>
          <p:cNvPr id="9" name="Google Shape;129;p3">
            <a:extLst>
              <a:ext uri="{FF2B5EF4-FFF2-40B4-BE49-F238E27FC236}">
                <a16:creationId xmlns:a16="http://schemas.microsoft.com/office/drawing/2014/main" id="{436A4A45-2C7F-424D-9677-075A29CC220E}"/>
              </a:ext>
            </a:extLst>
          </p:cNvPr>
          <p:cNvSpPr txBox="1"/>
          <p:nvPr/>
        </p:nvSpPr>
        <p:spPr>
          <a:xfrm>
            <a:off x="409074" y="666690"/>
            <a:ext cx="2971800" cy="40011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3506C"/>
              </a:buClr>
              <a:buSzPts val="2000"/>
              <a:buFont typeface="Noto Sans Symbols"/>
              <a:buChar char="❖"/>
            </a:pPr>
            <a:r>
              <a:rPr lang="en-US" sz="2000" b="1" i="0" u="sng" strike="noStrike" cap="none">
                <a:solidFill>
                  <a:srgbClr val="03506C"/>
                </a:solidFill>
                <a:latin typeface="Arial"/>
                <a:ea typeface="Arial"/>
                <a:cs typeface="Arial"/>
                <a:sym typeface="Arial"/>
              </a:rPr>
              <a:t>Khảo sát yêu cầu</a:t>
            </a:r>
            <a:endParaRPr sz="2000" b="1" i="0" u="sng" strike="noStrike" cap="none">
              <a:solidFill>
                <a:srgbClr val="03506C"/>
              </a:solidFill>
              <a:latin typeface="Arial"/>
              <a:ea typeface="Arial"/>
              <a:cs typeface="Arial"/>
              <a:sym typeface="Arial"/>
            </a:endParaRPr>
          </a:p>
        </p:txBody>
      </p:sp>
      <p:sp>
        <p:nvSpPr>
          <p:cNvPr id="10" name="Google Shape;130;p3">
            <a:extLst>
              <a:ext uri="{FF2B5EF4-FFF2-40B4-BE49-F238E27FC236}">
                <a16:creationId xmlns:a16="http://schemas.microsoft.com/office/drawing/2014/main" id="{9E3C88F0-0540-4C29-A910-A3E5A91C1D8D}"/>
              </a:ext>
            </a:extLst>
          </p:cNvPr>
          <p:cNvSpPr txBox="1"/>
          <p:nvPr/>
        </p:nvSpPr>
        <p:spPr>
          <a:xfrm>
            <a:off x="5314950" y="6396335"/>
            <a:ext cx="15621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chemeClr val="lt1"/>
                </a:solidFill>
                <a:latin typeface="Arial"/>
                <a:ea typeface="Arial"/>
                <a:cs typeface="Arial"/>
                <a:sym typeface="Arial"/>
              </a:rPr>
              <a:t>NHÓM </a:t>
            </a:r>
            <a:r>
              <a:rPr lang="en-US" sz="2400" b="1" dirty="0">
                <a:solidFill>
                  <a:schemeClr val="lt1"/>
                </a:solidFill>
                <a:latin typeface="Arial"/>
                <a:ea typeface="Arial"/>
                <a:cs typeface="Arial"/>
                <a:sym typeface="Arial"/>
              </a:rPr>
              <a:t>6</a:t>
            </a:r>
            <a:endParaRPr sz="2400" b="1" i="0" u="none" strike="noStrike" cap="none" dirty="0">
              <a:solidFill>
                <a:schemeClr val="lt1"/>
              </a:solidFill>
              <a:latin typeface="Arial"/>
              <a:ea typeface="Arial"/>
              <a:cs typeface="Arial"/>
              <a:sym typeface="Arial"/>
            </a:endParaRPr>
          </a:p>
        </p:txBody>
      </p:sp>
      <p:pic>
        <p:nvPicPr>
          <p:cNvPr id="2050" name="Picture 2" descr="8 kỹ năng giao tiếp cơ bản mà bạn nên biết - Mindalife">
            <a:extLst>
              <a:ext uri="{FF2B5EF4-FFF2-40B4-BE49-F238E27FC236}">
                <a16:creationId xmlns:a16="http://schemas.microsoft.com/office/drawing/2014/main" id="{E5B3D977-81CE-4979-B78D-52A30E945C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078" y="1647825"/>
            <a:ext cx="5715000" cy="356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149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5;p32">
            <a:extLst>
              <a:ext uri="{FF2B5EF4-FFF2-40B4-BE49-F238E27FC236}">
                <a16:creationId xmlns:a16="http://schemas.microsoft.com/office/drawing/2014/main" id="{0F8D57E5-59E3-431D-B0BF-C0481E6DD400}"/>
              </a:ext>
            </a:extLst>
          </p:cNvPr>
          <p:cNvSpPr txBox="1"/>
          <p:nvPr/>
        </p:nvSpPr>
        <p:spPr>
          <a:xfrm>
            <a:off x="9100648" y="57090"/>
            <a:ext cx="1918855" cy="57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400" b="1" i="0" u="none" strike="noStrike" cap="none" dirty="0">
                <a:solidFill>
                  <a:srgbClr val="0578A2"/>
                </a:solidFill>
                <a:latin typeface="Arial"/>
                <a:ea typeface="Arial"/>
                <a:cs typeface="Arial"/>
                <a:sym typeface="Arial"/>
              </a:rPr>
              <a:t>GIỚI THIỆU</a:t>
            </a:r>
            <a:endParaRPr sz="2400" b="1" i="0" u="none" strike="noStrike" cap="none" dirty="0">
              <a:solidFill>
                <a:srgbClr val="0578A2"/>
              </a:solidFill>
              <a:latin typeface="Arial"/>
              <a:ea typeface="Arial"/>
              <a:cs typeface="Arial"/>
              <a:sym typeface="Arial"/>
            </a:endParaRPr>
          </a:p>
        </p:txBody>
      </p:sp>
      <p:sp>
        <p:nvSpPr>
          <p:cNvPr id="3" name="Google Shape;136;p32">
            <a:extLst>
              <a:ext uri="{FF2B5EF4-FFF2-40B4-BE49-F238E27FC236}">
                <a16:creationId xmlns:a16="http://schemas.microsoft.com/office/drawing/2014/main" id="{33F76C20-6713-43C1-9C47-526A72024B7A}"/>
              </a:ext>
            </a:extLst>
          </p:cNvPr>
          <p:cNvSpPr/>
          <p:nvPr/>
        </p:nvSpPr>
        <p:spPr>
          <a:xfrm>
            <a:off x="10943304" y="-476310"/>
            <a:ext cx="609600" cy="1143000"/>
          </a:xfrm>
          <a:prstGeom prst="roundRect">
            <a:avLst>
              <a:gd name="adj" fmla="val 16667"/>
            </a:avLst>
          </a:prstGeom>
          <a:solidFill>
            <a:schemeClr val="accent3"/>
          </a:solidFill>
          <a:ln w="25400" cap="flat" cmpd="sng">
            <a:solidFill>
              <a:srgbClr val="05759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4" name="Google Shape;137;p32">
            <a:extLst>
              <a:ext uri="{FF2B5EF4-FFF2-40B4-BE49-F238E27FC236}">
                <a16:creationId xmlns:a16="http://schemas.microsoft.com/office/drawing/2014/main" id="{4A8805C7-E79E-44C4-9EF3-27B47EEDA035}"/>
              </a:ext>
            </a:extLst>
          </p:cNvPr>
          <p:cNvSpPr txBox="1"/>
          <p:nvPr/>
        </p:nvSpPr>
        <p:spPr>
          <a:xfrm>
            <a:off x="379578" y="628590"/>
            <a:ext cx="2971800" cy="52318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3506C"/>
              </a:buClr>
              <a:buSzPts val="2000"/>
              <a:buFont typeface="Noto Sans Symbols"/>
              <a:buChar char="❖"/>
            </a:pPr>
            <a:r>
              <a:rPr lang="en-US" sz="2800" b="1" i="0" u="sng" strike="noStrike" cap="none" dirty="0" err="1">
                <a:solidFill>
                  <a:srgbClr val="03506C"/>
                </a:solidFill>
                <a:latin typeface="Arial"/>
                <a:ea typeface="Arial"/>
                <a:cs typeface="Arial"/>
                <a:sym typeface="Arial"/>
              </a:rPr>
              <a:t>Mục</a:t>
            </a:r>
            <a:r>
              <a:rPr lang="en-US" sz="2800" b="1" i="0" u="sng" strike="noStrike" cap="none" dirty="0">
                <a:solidFill>
                  <a:srgbClr val="03506C"/>
                </a:solidFill>
                <a:latin typeface="Arial"/>
                <a:ea typeface="Arial"/>
                <a:cs typeface="Arial"/>
                <a:sym typeface="Arial"/>
              </a:rPr>
              <a:t> </a:t>
            </a:r>
            <a:r>
              <a:rPr lang="en-US" sz="2800" b="1" i="0" u="sng" strike="noStrike" cap="none" dirty="0" err="1">
                <a:solidFill>
                  <a:srgbClr val="03506C"/>
                </a:solidFill>
                <a:latin typeface="Arial"/>
                <a:ea typeface="Arial"/>
                <a:cs typeface="Arial"/>
                <a:sym typeface="Arial"/>
              </a:rPr>
              <a:t>đích</a:t>
            </a:r>
            <a:r>
              <a:rPr lang="en-US" sz="2800" b="1" i="0" u="sng" strike="noStrike" cap="none" dirty="0">
                <a:solidFill>
                  <a:srgbClr val="03506C"/>
                </a:solidFill>
                <a:latin typeface="Arial"/>
                <a:ea typeface="Arial"/>
                <a:cs typeface="Arial"/>
                <a:sym typeface="Arial"/>
              </a:rPr>
              <a:t>:</a:t>
            </a:r>
            <a:endParaRPr sz="2800" b="1" i="0" u="sng" strike="noStrike" cap="none" dirty="0">
              <a:solidFill>
                <a:srgbClr val="03506C"/>
              </a:solidFill>
              <a:latin typeface="Arial"/>
              <a:ea typeface="Arial"/>
              <a:cs typeface="Arial"/>
              <a:sym typeface="Arial"/>
            </a:endParaRPr>
          </a:p>
        </p:txBody>
      </p:sp>
      <p:sp>
        <p:nvSpPr>
          <p:cNvPr id="5" name="Google Shape;150;p32">
            <a:extLst>
              <a:ext uri="{FF2B5EF4-FFF2-40B4-BE49-F238E27FC236}">
                <a16:creationId xmlns:a16="http://schemas.microsoft.com/office/drawing/2014/main" id="{5EEF2A07-9569-46F1-8B96-4F7021192E56}"/>
              </a:ext>
            </a:extLst>
          </p:cNvPr>
          <p:cNvSpPr txBox="1"/>
          <p:nvPr/>
        </p:nvSpPr>
        <p:spPr>
          <a:xfrm>
            <a:off x="5314950" y="6396335"/>
            <a:ext cx="15621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chemeClr val="lt1"/>
                </a:solidFill>
                <a:latin typeface="Arial"/>
                <a:ea typeface="Arial"/>
                <a:cs typeface="Arial"/>
                <a:sym typeface="Arial"/>
              </a:rPr>
              <a:t>NHÓM 11</a:t>
            </a:r>
            <a:endParaRPr sz="2400" b="1" i="0" u="none" strike="noStrike" cap="none" dirty="0">
              <a:solidFill>
                <a:schemeClr val="lt1"/>
              </a:solidFill>
              <a:latin typeface="Arial"/>
              <a:ea typeface="Arial"/>
              <a:cs typeface="Arial"/>
              <a:sym typeface="Arial"/>
            </a:endParaRPr>
          </a:p>
        </p:txBody>
      </p:sp>
      <p:pic>
        <p:nvPicPr>
          <p:cNvPr id="3074" name="Picture 2" descr="Mega1 - Ứng dụng săn khuyến mãi số 1 Việt Nam">
            <a:extLst>
              <a:ext uri="{FF2B5EF4-FFF2-40B4-BE49-F238E27FC236}">
                <a16:creationId xmlns:a16="http://schemas.microsoft.com/office/drawing/2014/main" id="{AEAB5FDD-C58F-4626-991B-85103BBD0A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838" y="2357437"/>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ướng dẫn cách thêm User Và Authors vào Wordpress - Diều Hâu">
            <a:extLst>
              <a:ext uri="{FF2B5EF4-FFF2-40B4-BE49-F238E27FC236}">
                <a16:creationId xmlns:a16="http://schemas.microsoft.com/office/drawing/2014/main" id="{ACF64E27-CBB4-4C3E-A56F-28DE3F060F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4199" y="1161990"/>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Mega1 - Ứng dụng săn khuyến mãi số 1 Việt Nam">
            <a:extLst>
              <a:ext uri="{FF2B5EF4-FFF2-40B4-BE49-F238E27FC236}">
                <a16:creationId xmlns:a16="http://schemas.microsoft.com/office/drawing/2014/main" id="{B1619CE1-D2C4-402A-8EAD-5A1157E650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1836" y="3653665"/>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Left-Right 9">
            <a:extLst>
              <a:ext uri="{FF2B5EF4-FFF2-40B4-BE49-F238E27FC236}">
                <a16:creationId xmlns:a16="http://schemas.microsoft.com/office/drawing/2014/main" id="{A064BD2C-18D5-4FA6-8FF8-77E03B654C21}"/>
              </a:ext>
            </a:extLst>
          </p:cNvPr>
          <p:cNvSpPr/>
          <p:nvPr/>
        </p:nvSpPr>
        <p:spPr>
          <a:xfrm rot="20415745">
            <a:off x="3880809" y="2833622"/>
            <a:ext cx="2868283" cy="27720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Right 12">
            <a:extLst>
              <a:ext uri="{FF2B5EF4-FFF2-40B4-BE49-F238E27FC236}">
                <a16:creationId xmlns:a16="http://schemas.microsoft.com/office/drawing/2014/main" id="{C0C8A559-0452-4395-BF13-987E5FA56476}"/>
              </a:ext>
            </a:extLst>
          </p:cNvPr>
          <p:cNvSpPr/>
          <p:nvPr/>
        </p:nvSpPr>
        <p:spPr>
          <a:xfrm rot="707779">
            <a:off x="4052258" y="4183323"/>
            <a:ext cx="2868283" cy="27720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oogle Shape;135;p32">
            <a:extLst>
              <a:ext uri="{FF2B5EF4-FFF2-40B4-BE49-F238E27FC236}">
                <a16:creationId xmlns:a16="http://schemas.microsoft.com/office/drawing/2014/main" id="{382EC7EF-65E8-4584-8DFA-18CAD5A47C4A}"/>
              </a:ext>
            </a:extLst>
          </p:cNvPr>
          <p:cNvSpPr txBox="1"/>
          <p:nvPr/>
        </p:nvSpPr>
        <p:spPr>
          <a:xfrm>
            <a:off x="9071108" y="57090"/>
            <a:ext cx="1918855" cy="57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400" b="1" i="0" u="none" strike="noStrike" cap="none" dirty="0">
                <a:solidFill>
                  <a:srgbClr val="0578A2"/>
                </a:solidFill>
                <a:latin typeface="Arial"/>
                <a:ea typeface="Arial"/>
                <a:cs typeface="Arial"/>
                <a:sym typeface="Arial"/>
              </a:rPr>
              <a:t>GIỚI THIỆU</a:t>
            </a:r>
            <a:endParaRPr sz="2400" b="1" i="0" u="none" strike="noStrike" cap="none" dirty="0">
              <a:solidFill>
                <a:srgbClr val="0578A2"/>
              </a:solidFill>
              <a:latin typeface="Arial"/>
              <a:ea typeface="Arial"/>
              <a:cs typeface="Arial"/>
              <a:sym typeface="Arial"/>
            </a:endParaRPr>
          </a:p>
        </p:txBody>
      </p:sp>
      <p:sp>
        <p:nvSpPr>
          <p:cNvPr id="15" name="Google Shape;135;p32">
            <a:extLst>
              <a:ext uri="{FF2B5EF4-FFF2-40B4-BE49-F238E27FC236}">
                <a16:creationId xmlns:a16="http://schemas.microsoft.com/office/drawing/2014/main" id="{CC9C6EF5-739A-4B94-BAC1-598A6700C3A6}"/>
              </a:ext>
            </a:extLst>
          </p:cNvPr>
          <p:cNvSpPr txBox="1"/>
          <p:nvPr/>
        </p:nvSpPr>
        <p:spPr>
          <a:xfrm>
            <a:off x="5752216" y="2880414"/>
            <a:ext cx="1918855" cy="57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400" b="1" i="0" u="none" strike="noStrike" cap="none" dirty="0">
                <a:solidFill>
                  <a:srgbClr val="0578A2"/>
                </a:solidFill>
                <a:latin typeface="Arial"/>
                <a:ea typeface="Arial"/>
                <a:cs typeface="Arial"/>
                <a:sym typeface="Arial"/>
              </a:rPr>
              <a:t>Text</a:t>
            </a:r>
            <a:endParaRPr sz="2400" b="1" i="0" u="none" strike="noStrike" cap="none" dirty="0">
              <a:solidFill>
                <a:srgbClr val="0578A2"/>
              </a:solidFill>
              <a:latin typeface="Arial"/>
              <a:ea typeface="Arial"/>
              <a:cs typeface="Arial"/>
              <a:sym typeface="Arial"/>
            </a:endParaRPr>
          </a:p>
        </p:txBody>
      </p:sp>
      <p:sp>
        <p:nvSpPr>
          <p:cNvPr id="16" name="Google Shape;135;p32">
            <a:extLst>
              <a:ext uri="{FF2B5EF4-FFF2-40B4-BE49-F238E27FC236}">
                <a16:creationId xmlns:a16="http://schemas.microsoft.com/office/drawing/2014/main" id="{7C5422D0-456B-464B-9D31-EC100D8E152E}"/>
              </a:ext>
            </a:extLst>
          </p:cNvPr>
          <p:cNvSpPr txBox="1"/>
          <p:nvPr/>
        </p:nvSpPr>
        <p:spPr>
          <a:xfrm>
            <a:off x="4850083" y="3301264"/>
            <a:ext cx="1918855" cy="57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400" b="1" i="0" u="none" strike="noStrike" cap="none" dirty="0">
                <a:solidFill>
                  <a:srgbClr val="0578A2"/>
                </a:solidFill>
                <a:latin typeface="Arial"/>
                <a:ea typeface="Arial"/>
                <a:cs typeface="Arial"/>
                <a:sym typeface="Arial"/>
              </a:rPr>
              <a:t>Image</a:t>
            </a:r>
            <a:endParaRPr sz="2400" b="1" i="0" u="none" strike="noStrike" cap="none" dirty="0">
              <a:solidFill>
                <a:srgbClr val="0578A2"/>
              </a:solidFill>
              <a:latin typeface="Arial"/>
              <a:ea typeface="Arial"/>
              <a:cs typeface="Arial"/>
              <a:sym typeface="Arial"/>
            </a:endParaRPr>
          </a:p>
        </p:txBody>
      </p:sp>
      <p:sp>
        <p:nvSpPr>
          <p:cNvPr id="17" name="Google Shape;135;p32">
            <a:extLst>
              <a:ext uri="{FF2B5EF4-FFF2-40B4-BE49-F238E27FC236}">
                <a16:creationId xmlns:a16="http://schemas.microsoft.com/office/drawing/2014/main" id="{26D47F2A-7F18-44A7-A00B-5A786A7F5662}"/>
              </a:ext>
            </a:extLst>
          </p:cNvPr>
          <p:cNvSpPr txBox="1"/>
          <p:nvPr/>
        </p:nvSpPr>
        <p:spPr>
          <a:xfrm>
            <a:off x="6245834" y="3247716"/>
            <a:ext cx="1918855" cy="57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400" b="1" i="0" u="none" strike="noStrike" cap="none" dirty="0">
                <a:solidFill>
                  <a:srgbClr val="0578A2"/>
                </a:solidFill>
                <a:latin typeface="Arial"/>
                <a:ea typeface="Arial"/>
                <a:cs typeface="Arial"/>
                <a:sym typeface="Arial"/>
              </a:rPr>
              <a:t>Call</a:t>
            </a:r>
            <a:endParaRPr sz="2400" b="1" i="0" u="none" strike="noStrike" cap="none" dirty="0">
              <a:solidFill>
                <a:srgbClr val="0578A2"/>
              </a:solidFill>
              <a:latin typeface="Arial"/>
              <a:ea typeface="Arial"/>
              <a:cs typeface="Arial"/>
              <a:sym typeface="Arial"/>
            </a:endParaRPr>
          </a:p>
        </p:txBody>
      </p:sp>
      <p:sp>
        <p:nvSpPr>
          <p:cNvPr id="18" name="Google Shape;135;p32">
            <a:extLst>
              <a:ext uri="{FF2B5EF4-FFF2-40B4-BE49-F238E27FC236}">
                <a16:creationId xmlns:a16="http://schemas.microsoft.com/office/drawing/2014/main" id="{DD842F2F-A168-4CA7-8416-81DDF01B611B}"/>
              </a:ext>
            </a:extLst>
          </p:cNvPr>
          <p:cNvSpPr txBox="1"/>
          <p:nvPr/>
        </p:nvSpPr>
        <p:spPr>
          <a:xfrm>
            <a:off x="5427427" y="3660862"/>
            <a:ext cx="1918855" cy="57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400" b="1" dirty="0">
                <a:solidFill>
                  <a:srgbClr val="0578A2"/>
                </a:solidFill>
                <a:latin typeface="Arial"/>
                <a:ea typeface="Arial"/>
                <a:cs typeface="Arial"/>
                <a:sym typeface="Arial"/>
              </a:rPr>
              <a:t>Emoji</a:t>
            </a:r>
            <a:endParaRPr sz="2400" b="1" i="0" u="none" strike="noStrike" cap="none" dirty="0">
              <a:solidFill>
                <a:srgbClr val="0578A2"/>
              </a:solidFill>
              <a:latin typeface="Arial"/>
              <a:ea typeface="Arial"/>
              <a:cs typeface="Arial"/>
              <a:sym typeface="Arial"/>
            </a:endParaRPr>
          </a:p>
        </p:txBody>
      </p:sp>
    </p:spTree>
    <p:extLst>
      <p:ext uri="{BB962C8B-B14F-4D97-AF65-F5344CB8AC3E}">
        <p14:creationId xmlns:p14="http://schemas.microsoft.com/office/powerpoint/2010/main" val="1341146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5;p33">
            <a:extLst>
              <a:ext uri="{FF2B5EF4-FFF2-40B4-BE49-F238E27FC236}">
                <a16:creationId xmlns:a16="http://schemas.microsoft.com/office/drawing/2014/main" id="{9792FFAD-74DD-4930-B9F4-5514D30D2B5D}"/>
              </a:ext>
            </a:extLst>
          </p:cNvPr>
          <p:cNvSpPr txBox="1"/>
          <p:nvPr/>
        </p:nvSpPr>
        <p:spPr>
          <a:xfrm>
            <a:off x="9144000" y="57090"/>
            <a:ext cx="1918855" cy="57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400" b="1" i="0" u="none" strike="noStrike" cap="none">
                <a:solidFill>
                  <a:srgbClr val="0578A2"/>
                </a:solidFill>
                <a:latin typeface="Arial"/>
                <a:ea typeface="Arial"/>
                <a:cs typeface="Arial"/>
                <a:sym typeface="Arial"/>
              </a:rPr>
              <a:t>GIỚI THIỆU</a:t>
            </a:r>
            <a:endParaRPr sz="2400" b="1" i="0" u="none" strike="noStrike" cap="none">
              <a:solidFill>
                <a:srgbClr val="0578A2"/>
              </a:solidFill>
              <a:latin typeface="Arial"/>
              <a:ea typeface="Arial"/>
              <a:cs typeface="Arial"/>
              <a:sym typeface="Arial"/>
            </a:endParaRPr>
          </a:p>
        </p:txBody>
      </p:sp>
      <p:sp>
        <p:nvSpPr>
          <p:cNvPr id="3" name="Google Shape;156;p33">
            <a:extLst>
              <a:ext uri="{FF2B5EF4-FFF2-40B4-BE49-F238E27FC236}">
                <a16:creationId xmlns:a16="http://schemas.microsoft.com/office/drawing/2014/main" id="{5837BF97-6109-436F-AAF7-7398EC01CD73}"/>
              </a:ext>
            </a:extLst>
          </p:cNvPr>
          <p:cNvSpPr/>
          <p:nvPr/>
        </p:nvSpPr>
        <p:spPr>
          <a:xfrm>
            <a:off x="10986656" y="-476310"/>
            <a:ext cx="609600" cy="1143000"/>
          </a:xfrm>
          <a:prstGeom prst="roundRect">
            <a:avLst>
              <a:gd name="adj" fmla="val 16667"/>
            </a:avLst>
          </a:prstGeom>
          <a:solidFill>
            <a:schemeClr val="accent3"/>
          </a:solidFill>
          <a:ln w="25400" cap="flat" cmpd="sng">
            <a:solidFill>
              <a:srgbClr val="05759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4" name="Google Shape;157;p33">
            <a:extLst>
              <a:ext uri="{FF2B5EF4-FFF2-40B4-BE49-F238E27FC236}">
                <a16:creationId xmlns:a16="http://schemas.microsoft.com/office/drawing/2014/main" id="{3F1BB509-C70D-41B0-9883-B77C716BC3FF}"/>
              </a:ext>
            </a:extLst>
          </p:cNvPr>
          <p:cNvSpPr txBox="1"/>
          <p:nvPr/>
        </p:nvSpPr>
        <p:spPr>
          <a:xfrm>
            <a:off x="409074" y="531255"/>
            <a:ext cx="2971800" cy="52318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3506C"/>
              </a:buClr>
              <a:buSzPts val="2000"/>
              <a:buFont typeface="Noto Sans Symbols"/>
              <a:buChar char="❖"/>
            </a:pPr>
            <a:r>
              <a:rPr lang="en-US" sz="2800" b="1" i="0" u="sng" strike="noStrike" cap="none" dirty="0" err="1">
                <a:solidFill>
                  <a:srgbClr val="03506C"/>
                </a:solidFill>
                <a:latin typeface="Arial"/>
                <a:ea typeface="Arial"/>
                <a:cs typeface="Arial"/>
                <a:sym typeface="Arial"/>
              </a:rPr>
              <a:t>Phạm</a:t>
            </a:r>
            <a:r>
              <a:rPr lang="en-US" sz="2800" b="1" i="0" u="sng" strike="noStrike" cap="none" dirty="0">
                <a:solidFill>
                  <a:srgbClr val="03506C"/>
                </a:solidFill>
                <a:latin typeface="Arial"/>
                <a:ea typeface="Arial"/>
                <a:cs typeface="Arial"/>
                <a:sym typeface="Arial"/>
              </a:rPr>
              <a:t> vi:</a:t>
            </a:r>
            <a:endParaRPr sz="2800" b="1" i="0" u="sng" strike="noStrike" cap="none" dirty="0">
              <a:solidFill>
                <a:srgbClr val="03506C"/>
              </a:solidFill>
              <a:latin typeface="Arial"/>
              <a:ea typeface="Arial"/>
              <a:cs typeface="Arial"/>
              <a:sym typeface="Arial"/>
            </a:endParaRPr>
          </a:p>
        </p:txBody>
      </p:sp>
      <p:grpSp>
        <p:nvGrpSpPr>
          <p:cNvPr id="12" name="Group 11">
            <a:extLst>
              <a:ext uri="{FF2B5EF4-FFF2-40B4-BE49-F238E27FC236}">
                <a16:creationId xmlns:a16="http://schemas.microsoft.com/office/drawing/2014/main" id="{1BF7E6C4-A0E0-4054-96F5-1A4669F57357}"/>
              </a:ext>
            </a:extLst>
          </p:cNvPr>
          <p:cNvGrpSpPr/>
          <p:nvPr/>
        </p:nvGrpSpPr>
        <p:grpSpPr>
          <a:xfrm>
            <a:off x="8234005" y="3089086"/>
            <a:ext cx="2098651" cy="2372292"/>
            <a:chOff x="6130949" y="1798874"/>
            <a:chExt cx="2098651" cy="2372292"/>
          </a:xfrm>
        </p:grpSpPr>
        <p:pic>
          <p:nvPicPr>
            <p:cNvPr id="7" name="Google Shape;160;p33" descr="Datei:&lt;strong&gt;User&lt;/strong&gt; icon-cp.svg – Wikipedia">
              <a:extLst>
                <a:ext uri="{FF2B5EF4-FFF2-40B4-BE49-F238E27FC236}">
                  <a16:creationId xmlns:a16="http://schemas.microsoft.com/office/drawing/2014/main" id="{E1DB581E-79A5-4292-9F18-B28052A06228}"/>
                </a:ext>
              </a:extLst>
            </p:cNvPr>
            <p:cNvPicPr preferRelativeResize="0"/>
            <p:nvPr/>
          </p:nvPicPr>
          <p:blipFill rotWithShape="1">
            <a:blip r:embed="rId2">
              <a:alphaModFix/>
            </a:blip>
            <a:srcRect/>
            <a:stretch/>
          </p:blipFill>
          <p:spPr>
            <a:xfrm>
              <a:off x="6386944" y="1798874"/>
              <a:ext cx="1636811" cy="2033738"/>
            </a:xfrm>
            <a:prstGeom prst="rect">
              <a:avLst/>
            </a:prstGeom>
            <a:noFill/>
            <a:ln>
              <a:noFill/>
            </a:ln>
          </p:spPr>
        </p:pic>
        <p:sp>
          <p:nvSpPr>
            <p:cNvPr id="8" name="Google Shape;161;p33">
              <a:extLst>
                <a:ext uri="{FF2B5EF4-FFF2-40B4-BE49-F238E27FC236}">
                  <a16:creationId xmlns:a16="http://schemas.microsoft.com/office/drawing/2014/main" id="{4DD57EE0-D46E-4A3E-9654-8FD899EE1C66}"/>
                </a:ext>
              </a:extLst>
            </p:cNvPr>
            <p:cNvSpPr/>
            <p:nvPr/>
          </p:nvSpPr>
          <p:spPr>
            <a:xfrm>
              <a:off x="6130949" y="3832612"/>
              <a:ext cx="209865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a:solidFill>
                    <a:srgbClr val="0578A2"/>
                  </a:solidFill>
                  <a:latin typeface="Arial"/>
                  <a:ea typeface="Arial"/>
                  <a:cs typeface="Arial"/>
                  <a:sym typeface="Arial"/>
                </a:rPr>
                <a:t>Nhân viên và quản lý</a:t>
              </a:r>
              <a:endParaRPr/>
            </a:p>
          </p:txBody>
        </p:sp>
      </p:grpSp>
      <p:sp>
        <p:nvSpPr>
          <p:cNvPr id="11" name="Google Shape;164;p33">
            <a:extLst>
              <a:ext uri="{FF2B5EF4-FFF2-40B4-BE49-F238E27FC236}">
                <a16:creationId xmlns:a16="http://schemas.microsoft.com/office/drawing/2014/main" id="{B876BF8D-B3B3-49F4-9C23-6210824DA316}"/>
              </a:ext>
            </a:extLst>
          </p:cNvPr>
          <p:cNvSpPr txBox="1"/>
          <p:nvPr/>
        </p:nvSpPr>
        <p:spPr>
          <a:xfrm>
            <a:off x="5314950" y="6396335"/>
            <a:ext cx="15621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chemeClr val="lt1"/>
                </a:solidFill>
                <a:latin typeface="Arial"/>
                <a:ea typeface="Arial"/>
                <a:cs typeface="Arial"/>
                <a:sym typeface="Arial"/>
              </a:rPr>
              <a:t>NHÓM </a:t>
            </a:r>
            <a:r>
              <a:rPr lang="en-US" sz="2400" b="1" dirty="0">
                <a:solidFill>
                  <a:schemeClr val="lt1"/>
                </a:solidFill>
                <a:latin typeface="Arial"/>
                <a:ea typeface="Arial"/>
                <a:cs typeface="Arial"/>
                <a:sym typeface="Arial"/>
              </a:rPr>
              <a:t>6</a:t>
            </a:r>
          </a:p>
        </p:txBody>
      </p:sp>
      <p:grpSp>
        <p:nvGrpSpPr>
          <p:cNvPr id="27" name="Group 26">
            <a:extLst>
              <a:ext uri="{FF2B5EF4-FFF2-40B4-BE49-F238E27FC236}">
                <a16:creationId xmlns:a16="http://schemas.microsoft.com/office/drawing/2014/main" id="{34BD153B-45D5-46BA-A3EF-1B360A40041C}"/>
              </a:ext>
            </a:extLst>
          </p:cNvPr>
          <p:cNvGrpSpPr/>
          <p:nvPr/>
        </p:nvGrpSpPr>
        <p:grpSpPr>
          <a:xfrm>
            <a:off x="1428265" y="1653279"/>
            <a:ext cx="2009528" cy="4187072"/>
            <a:chOff x="1780680" y="1575964"/>
            <a:chExt cx="2009528" cy="4187072"/>
          </a:xfrm>
        </p:grpSpPr>
        <p:sp>
          <p:nvSpPr>
            <p:cNvPr id="6" name="Google Shape;159;p33">
              <a:extLst>
                <a:ext uri="{FF2B5EF4-FFF2-40B4-BE49-F238E27FC236}">
                  <a16:creationId xmlns:a16="http://schemas.microsoft.com/office/drawing/2014/main" id="{BE8DF0F2-C6A5-4457-85E8-49593425344B}"/>
                </a:ext>
              </a:extLst>
            </p:cNvPr>
            <p:cNvSpPr/>
            <p:nvPr/>
          </p:nvSpPr>
          <p:spPr>
            <a:xfrm>
              <a:off x="2352117" y="5393745"/>
              <a:ext cx="866651"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dirty="0">
                  <a:solidFill>
                    <a:srgbClr val="0578A2"/>
                  </a:solidFill>
                  <a:latin typeface="Arial"/>
                  <a:cs typeface="Arial"/>
                  <a:sym typeface="Arial"/>
                </a:rPr>
                <a:t>Mobile</a:t>
              </a:r>
              <a:endParaRPr sz="2000" dirty="0"/>
            </a:p>
          </p:txBody>
        </p:sp>
        <p:grpSp>
          <p:nvGrpSpPr>
            <p:cNvPr id="13" name="Group 12">
              <a:extLst>
                <a:ext uri="{FF2B5EF4-FFF2-40B4-BE49-F238E27FC236}">
                  <a16:creationId xmlns:a16="http://schemas.microsoft.com/office/drawing/2014/main" id="{C81253F5-CB15-4DC8-AD11-A0AD106C5771}"/>
                </a:ext>
              </a:extLst>
            </p:cNvPr>
            <p:cNvGrpSpPr/>
            <p:nvPr/>
          </p:nvGrpSpPr>
          <p:grpSpPr>
            <a:xfrm>
              <a:off x="1780680" y="1575964"/>
              <a:ext cx="2009528" cy="3706072"/>
              <a:chOff x="9718118" y="2374337"/>
              <a:chExt cx="2009528" cy="3706072"/>
            </a:xfrm>
          </p:grpSpPr>
          <p:sp>
            <p:nvSpPr>
              <p:cNvPr id="14" name="Rectangle: Rounded Corners 13">
                <a:extLst>
                  <a:ext uri="{FF2B5EF4-FFF2-40B4-BE49-F238E27FC236}">
                    <a16:creationId xmlns:a16="http://schemas.microsoft.com/office/drawing/2014/main" id="{D7BF6322-AD9D-4A83-8277-9F75E0BA016A}"/>
                  </a:ext>
                </a:extLst>
              </p:cNvPr>
              <p:cNvSpPr/>
              <p:nvPr/>
            </p:nvSpPr>
            <p:spPr>
              <a:xfrm>
                <a:off x="9718118" y="2374337"/>
                <a:ext cx="2009528" cy="3706072"/>
              </a:xfrm>
              <a:prstGeom prst="roundRect">
                <a:avLst/>
              </a:prstGeom>
              <a:solidFill>
                <a:srgbClr val="1CAD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5EE6E9A-3BF1-4B7F-AE9E-DCAB2C7D4499}"/>
                  </a:ext>
                </a:extLst>
              </p:cNvPr>
              <p:cNvSpPr/>
              <p:nvPr/>
            </p:nvSpPr>
            <p:spPr>
              <a:xfrm>
                <a:off x="10584769" y="5676900"/>
                <a:ext cx="276225" cy="27622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5FE87DB6-B993-4E22-B110-D109D8413AB5}"/>
                  </a:ext>
                </a:extLst>
              </p:cNvPr>
              <p:cNvSpPr/>
              <p:nvPr/>
            </p:nvSpPr>
            <p:spPr>
              <a:xfrm>
                <a:off x="10332356" y="2540561"/>
                <a:ext cx="390525" cy="4571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Oval 16">
                <a:extLst>
                  <a:ext uri="{FF2B5EF4-FFF2-40B4-BE49-F238E27FC236}">
                    <a16:creationId xmlns:a16="http://schemas.microsoft.com/office/drawing/2014/main" id="{B104FE41-7737-418C-A6C0-C50064F827CD}"/>
                  </a:ext>
                </a:extLst>
              </p:cNvPr>
              <p:cNvSpPr/>
              <p:nvPr/>
            </p:nvSpPr>
            <p:spPr>
              <a:xfrm>
                <a:off x="10814797" y="2517224"/>
                <a:ext cx="92394" cy="9239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9D1BF96B-9FBF-4713-86F1-902236244E3F}"/>
                  </a:ext>
                </a:extLst>
              </p:cNvPr>
              <p:cNvSpPr/>
              <p:nvPr/>
            </p:nvSpPr>
            <p:spPr>
              <a:xfrm>
                <a:off x="9796782" y="2663913"/>
                <a:ext cx="1852198" cy="295154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grpSp>
        <p:nvGrpSpPr>
          <p:cNvPr id="26" name="Group 25">
            <a:extLst>
              <a:ext uri="{FF2B5EF4-FFF2-40B4-BE49-F238E27FC236}">
                <a16:creationId xmlns:a16="http://schemas.microsoft.com/office/drawing/2014/main" id="{DEFF72A0-096D-48D0-9589-A6470EE1EC8C}"/>
              </a:ext>
            </a:extLst>
          </p:cNvPr>
          <p:cNvGrpSpPr/>
          <p:nvPr/>
        </p:nvGrpSpPr>
        <p:grpSpPr>
          <a:xfrm>
            <a:off x="4786754" y="792845"/>
            <a:ext cx="2618491" cy="2730214"/>
            <a:chOff x="4539381" y="629243"/>
            <a:chExt cx="2618491" cy="2730214"/>
          </a:xfrm>
        </p:grpSpPr>
        <p:grpSp>
          <p:nvGrpSpPr>
            <p:cNvPr id="23" name="Group 22">
              <a:extLst>
                <a:ext uri="{FF2B5EF4-FFF2-40B4-BE49-F238E27FC236}">
                  <a16:creationId xmlns:a16="http://schemas.microsoft.com/office/drawing/2014/main" id="{8FFA9D10-46D1-49D3-9612-2D0B440BF420}"/>
                </a:ext>
              </a:extLst>
            </p:cNvPr>
            <p:cNvGrpSpPr/>
            <p:nvPr/>
          </p:nvGrpSpPr>
          <p:grpSpPr>
            <a:xfrm>
              <a:off x="4539381" y="629243"/>
              <a:ext cx="2618491" cy="2161177"/>
              <a:chOff x="4539381" y="629243"/>
              <a:chExt cx="2618491" cy="2161177"/>
            </a:xfrm>
          </p:grpSpPr>
          <p:sp>
            <p:nvSpPr>
              <p:cNvPr id="19" name="Rectangle: Rounded Corners 18">
                <a:extLst>
                  <a:ext uri="{FF2B5EF4-FFF2-40B4-BE49-F238E27FC236}">
                    <a16:creationId xmlns:a16="http://schemas.microsoft.com/office/drawing/2014/main" id="{88644618-F31B-416E-90CF-17F25E72D9AF}"/>
                  </a:ext>
                </a:extLst>
              </p:cNvPr>
              <p:cNvSpPr/>
              <p:nvPr/>
            </p:nvSpPr>
            <p:spPr>
              <a:xfrm>
                <a:off x="4539381" y="629243"/>
                <a:ext cx="2618491" cy="1720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58FC515-08C7-49DD-8684-99814FAC3055}"/>
                  </a:ext>
                </a:extLst>
              </p:cNvPr>
              <p:cNvSpPr/>
              <p:nvPr/>
            </p:nvSpPr>
            <p:spPr>
              <a:xfrm>
                <a:off x="4667312" y="758355"/>
                <a:ext cx="2362628" cy="14626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775E1E3-04B0-4E2C-8CB8-1294F3BD9414}"/>
                  </a:ext>
                </a:extLst>
              </p:cNvPr>
              <p:cNvSpPr/>
              <p:nvPr/>
            </p:nvSpPr>
            <p:spPr>
              <a:xfrm>
                <a:off x="5725915" y="2350112"/>
                <a:ext cx="245422"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FB95838-6478-4561-AE23-47AF7FEC53BB}"/>
                  </a:ext>
                </a:extLst>
              </p:cNvPr>
              <p:cNvSpPr/>
              <p:nvPr/>
            </p:nvSpPr>
            <p:spPr>
              <a:xfrm>
                <a:off x="5529326" y="2646466"/>
                <a:ext cx="638599" cy="143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a:extLst>
                <a:ext uri="{FF2B5EF4-FFF2-40B4-BE49-F238E27FC236}">
                  <a16:creationId xmlns:a16="http://schemas.microsoft.com/office/drawing/2014/main" id="{27DAA602-6B18-4731-B101-90A49D2E293A}"/>
                </a:ext>
              </a:extLst>
            </p:cNvPr>
            <p:cNvSpPr txBox="1"/>
            <p:nvPr/>
          </p:nvSpPr>
          <p:spPr>
            <a:xfrm>
              <a:off x="5352051" y="2990125"/>
              <a:ext cx="1146629" cy="369332"/>
            </a:xfrm>
            <a:prstGeom prst="rect">
              <a:avLst/>
            </a:prstGeom>
            <a:noFill/>
          </p:spPr>
          <p:txBody>
            <a:bodyPr wrap="square">
              <a:spAutoFit/>
            </a:bodyPr>
            <a:lstStyle/>
            <a:p>
              <a:r>
                <a:rPr lang="en-US" sz="1800" dirty="0">
                  <a:solidFill>
                    <a:srgbClr val="0578A2"/>
                  </a:solidFill>
                  <a:latin typeface="Arial"/>
                  <a:cs typeface="Arial"/>
                  <a:sym typeface="Arial"/>
                </a:rPr>
                <a:t>Website</a:t>
              </a:r>
              <a:endParaRPr lang="en-US" dirty="0"/>
            </a:p>
          </p:txBody>
        </p:sp>
      </p:grpSp>
    </p:spTree>
    <p:extLst>
      <p:ext uri="{BB962C8B-B14F-4D97-AF65-F5344CB8AC3E}">
        <p14:creationId xmlns:p14="http://schemas.microsoft.com/office/powerpoint/2010/main" val="1714424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9;p4">
            <a:extLst>
              <a:ext uri="{FF2B5EF4-FFF2-40B4-BE49-F238E27FC236}">
                <a16:creationId xmlns:a16="http://schemas.microsoft.com/office/drawing/2014/main" id="{2E6DACF2-925F-4A7C-B1A2-E88ACC3D1003}"/>
              </a:ext>
            </a:extLst>
          </p:cNvPr>
          <p:cNvSpPr txBox="1"/>
          <p:nvPr/>
        </p:nvSpPr>
        <p:spPr>
          <a:xfrm>
            <a:off x="9302962" y="57090"/>
            <a:ext cx="1946564" cy="57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578A2"/>
              </a:buClr>
              <a:buSzPts val="2400"/>
              <a:buFont typeface="Arial"/>
              <a:buNone/>
            </a:pPr>
            <a:r>
              <a:rPr lang="en-US" sz="2400" b="1" i="0" u="none" strike="noStrike" cap="none" dirty="0">
                <a:solidFill>
                  <a:srgbClr val="0578A2"/>
                </a:solidFill>
                <a:latin typeface="Arial"/>
                <a:ea typeface="Arial"/>
                <a:cs typeface="Arial"/>
                <a:sym typeface="Arial"/>
              </a:rPr>
              <a:t>PHÂN TÍCH</a:t>
            </a:r>
            <a:endParaRPr sz="2400" b="1" i="0" u="none" strike="noStrike" cap="none" dirty="0">
              <a:solidFill>
                <a:srgbClr val="0578A2"/>
              </a:solidFill>
              <a:latin typeface="Arial"/>
              <a:ea typeface="Arial"/>
              <a:cs typeface="Arial"/>
              <a:sym typeface="Arial"/>
            </a:endParaRPr>
          </a:p>
        </p:txBody>
      </p:sp>
      <p:sp>
        <p:nvSpPr>
          <p:cNvPr id="3" name="Google Shape;170;p4">
            <a:extLst>
              <a:ext uri="{FF2B5EF4-FFF2-40B4-BE49-F238E27FC236}">
                <a16:creationId xmlns:a16="http://schemas.microsoft.com/office/drawing/2014/main" id="{E5C4B47F-107B-46EF-9959-98890CFE6FDB}"/>
              </a:ext>
            </a:extLst>
          </p:cNvPr>
          <p:cNvSpPr/>
          <p:nvPr/>
        </p:nvSpPr>
        <p:spPr>
          <a:xfrm>
            <a:off x="11173326" y="-476310"/>
            <a:ext cx="609600" cy="1143000"/>
          </a:xfrm>
          <a:prstGeom prst="roundRect">
            <a:avLst>
              <a:gd name="adj" fmla="val 16667"/>
            </a:avLst>
          </a:prstGeom>
          <a:solidFill>
            <a:schemeClr val="accent3"/>
          </a:solidFill>
          <a:ln w="25400" cap="flat" cmpd="sng">
            <a:solidFill>
              <a:srgbClr val="05759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4" name="Google Shape;171;p4">
            <a:extLst>
              <a:ext uri="{FF2B5EF4-FFF2-40B4-BE49-F238E27FC236}">
                <a16:creationId xmlns:a16="http://schemas.microsoft.com/office/drawing/2014/main" id="{B30DD6CA-C3C2-4A6E-A990-D701AD1FD8A5}"/>
              </a:ext>
            </a:extLst>
          </p:cNvPr>
          <p:cNvSpPr txBox="1"/>
          <p:nvPr/>
        </p:nvSpPr>
        <p:spPr>
          <a:xfrm>
            <a:off x="409074" y="666690"/>
            <a:ext cx="2971800" cy="40011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3506C"/>
              </a:buClr>
              <a:buSzPts val="2000"/>
              <a:buFont typeface="Noto Sans Symbols"/>
              <a:buChar char="❖"/>
            </a:pPr>
            <a:r>
              <a:rPr lang="en-US" sz="2000" b="1" i="0" u="sng" strike="noStrike" cap="none">
                <a:solidFill>
                  <a:srgbClr val="03506C"/>
                </a:solidFill>
                <a:latin typeface="Arial"/>
                <a:ea typeface="Arial"/>
                <a:cs typeface="Arial"/>
                <a:sym typeface="Arial"/>
              </a:rPr>
              <a:t>Quy trình nghiệp vụ</a:t>
            </a:r>
            <a:endParaRPr sz="2000" b="1" i="0" u="sng" strike="noStrike" cap="none">
              <a:solidFill>
                <a:srgbClr val="03506C"/>
              </a:solidFill>
              <a:latin typeface="Arial"/>
              <a:ea typeface="Arial"/>
              <a:cs typeface="Arial"/>
              <a:sym typeface="Arial"/>
            </a:endParaRPr>
          </a:p>
        </p:txBody>
      </p:sp>
      <p:sp>
        <p:nvSpPr>
          <p:cNvPr id="7" name="Google Shape;174;p4">
            <a:extLst>
              <a:ext uri="{FF2B5EF4-FFF2-40B4-BE49-F238E27FC236}">
                <a16:creationId xmlns:a16="http://schemas.microsoft.com/office/drawing/2014/main" id="{53AC7925-4DC2-42BD-B194-B90FA6D7CAEE}"/>
              </a:ext>
            </a:extLst>
          </p:cNvPr>
          <p:cNvSpPr txBox="1"/>
          <p:nvPr/>
        </p:nvSpPr>
        <p:spPr>
          <a:xfrm>
            <a:off x="5314950" y="6396335"/>
            <a:ext cx="15621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chemeClr val="lt1"/>
                </a:solidFill>
                <a:latin typeface="Arial"/>
                <a:ea typeface="Arial"/>
                <a:cs typeface="Arial"/>
                <a:sym typeface="Arial"/>
              </a:rPr>
              <a:t>NHÓM 6</a:t>
            </a:r>
            <a:endParaRPr sz="2400" b="1"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270952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48;p12">
            <a:extLst>
              <a:ext uri="{FF2B5EF4-FFF2-40B4-BE49-F238E27FC236}">
                <a16:creationId xmlns:a16="http://schemas.microsoft.com/office/drawing/2014/main" id="{046FAE58-41C4-4876-8272-ACB1E51B0FF3}"/>
              </a:ext>
            </a:extLst>
          </p:cNvPr>
          <p:cNvSpPr/>
          <p:nvPr/>
        </p:nvSpPr>
        <p:spPr>
          <a:xfrm>
            <a:off x="11173326" y="-571500"/>
            <a:ext cx="609600" cy="1143000"/>
          </a:xfrm>
          <a:prstGeom prst="roundRect">
            <a:avLst>
              <a:gd name="adj" fmla="val 16667"/>
            </a:avLst>
          </a:prstGeom>
          <a:solidFill>
            <a:schemeClr val="accent3"/>
          </a:solidFill>
          <a:ln w="25400" cap="flat" cmpd="sng">
            <a:solidFill>
              <a:srgbClr val="05759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3" name="Google Shape;249;p12">
            <a:extLst>
              <a:ext uri="{FF2B5EF4-FFF2-40B4-BE49-F238E27FC236}">
                <a16:creationId xmlns:a16="http://schemas.microsoft.com/office/drawing/2014/main" id="{1190E8D8-536E-4F7C-A849-D5BAF118FB03}"/>
              </a:ext>
            </a:extLst>
          </p:cNvPr>
          <p:cNvSpPr txBox="1"/>
          <p:nvPr/>
        </p:nvSpPr>
        <p:spPr>
          <a:xfrm>
            <a:off x="409074" y="446561"/>
            <a:ext cx="2971800" cy="40011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3506C"/>
              </a:buClr>
              <a:buSzPts val="2000"/>
              <a:buFont typeface="Noto Sans Symbols"/>
              <a:buChar char="❖"/>
            </a:pPr>
            <a:r>
              <a:rPr lang="en-US" sz="2000" b="1" i="0" u="sng" strike="noStrike" cap="none">
                <a:solidFill>
                  <a:srgbClr val="03506C"/>
                </a:solidFill>
                <a:latin typeface="Arial"/>
                <a:ea typeface="Arial"/>
                <a:cs typeface="Arial"/>
                <a:sym typeface="Arial"/>
              </a:rPr>
              <a:t>Yêu cầu chức năng</a:t>
            </a:r>
            <a:endParaRPr sz="2000" b="1" i="0" u="sng" strike="noStrike" cap="none">
              <a:solidFill>
                <a:srgbClr val="03506C"/>
              </a:solidFill>
              <a:latin typeface="Arial"/>
              <a:ea typeface="Arial"/>
              <a:cs typeface="Arial"/>
              <a:sym typeface="Arial"/>
            </a:endParaRPr>
          </a:p>
        </p:txBody>
      </p:sp>
      <p:sp>
        <p:nvSpPr>
          <p:cNvPr id="5" name="Google Shape;251;p12">
            <a:extLst>
              <a:ext uri="{FF2B5EF4-FFF2-40B4-BE49-F238E27FC236}">
                <a16:creationId xmlns:a16="http://schemas.microsoft.com/office/drawing/2014/main" id="{A57C5C09-7E9A-4228-BF5A-3707646302FD}"/>
              </a:ext>
            </a:extLst>
          </p:cNvPr>
          <p:cNvSpPr txBox="1"/>
          <p:nvPr/>
        </p:nvSpPr>
        <p:spPr>
          <a:xfrm>
            <a:off x="5314950" y="6373475"/>
            <a:ext cx="15621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chemeClr val="lt1"/>
                </a:solidFill>
                <a:latin typeface="Arial"/>
                <a:ea typeface="Arial"/>
                <a:cs typeface="Arial"/>
                <a:sym typeface="Arial"/>
              </a:rPr>
              <a:t>NHÓM 6</a:t>
            </a:r>
            <a:endParaRPr sz="2400" b="1" i="0" u="none" strike="noStrike" cap="none" dirty="0">
              <a:solidFill>
                <a:schemeClr val="lt1"/>
              </a:solidFill>
              <a:latin typeface="Arial"/>
              <a:ea typeface="Arial"/>
              <a:cs typeface="Arial"/>
              <a:sym typeface="Arial"/>
            </a:endParaRPr>
          </a:p>
        </p:txBody>
      </p:sp>
      <p:sp>
        <p:nvSpPr>
          <p:cNvPr id="6" name="Google Shape;252;p12">
            <a:extLst>
              <a:ext uri="{FF2B5EF4-FFF2-40B4-BE49-F238E27FC236}">
                <a16:creationId xmlns:a16="http://schemas.microsoft.com/office/drawing/2014/main" id="{BEBF2620-D223-4B4F-8ED9-054B11F8E59D}"/>
              </a:ext>
            </a:extLst>
          </p:cNvPr>
          <p:cNvSpPr txBox="1"/>
          <p:nvPr/>
        </p:nvSpPr>
        <p:spPr>
          <a:xfrm>
            <a:off x="9302962" y="-38100"/>
            <a:ext cx="1946564" cy="57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578A2"/>
              </a:buClr>
              <a:buSzPts val="2400"/>
              <a:buFont typeface="Arial"/>
              <a:buNone/>
            </a:pPr>
            <a:r>
              <a:rPr lang="en-US" sz="2400" b="1" i="0" u="none" strike="noStrike" cap="none">
                <a:solidFill>
                  <a:srgbClr val="0578A2"/>
                </a:solidFill>
                <a:latin typeface="Arial"/>
                <a:ea typeface="Arial"/>
                <a:cs typeface="Arial"/>
                <a:sym typeface="Arial"/>
              </a:rPr>
              <a:t>PHÂN TÍCH</a:t>
            </a:r>
            <a:endParaRPr sz="2400" b="1" i="0" u="none" strike="noStrike" cap="none">
              <a:solidFill>
                <a:srgbClr val="0578A2"/>
              </a:solidFill>
              <a:latin typeface="Arial"/>
              <a:ea typeface="Arial"/>
              <a:cs typeface="Arial"/>
              <a:sym typeface="Arial"/>
            </a:endParaRPr>
          </a:p>
        </p:txBody>
      </p:sp>
    </p:spTree>
    <p:extLst>
      <p:ext uri="{BB962C8B-B14F-4D97-AF65-F5344CB8AC3E}">
        <p14:creationId xmlns:p14="http://schemas.microsoft.com/office/powerpoint/2010/main" val="1359676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48;p12">
            <a:extLst>
              <a:ext uri="{FF2B5EF4-FFF2-40B4-BE49-F238E27FC236}">
                <a16:creationId xmlns:a16="http://schemas.microsoft.com/office/drawing/2014/main" id="{9572B966-4EFC-410B-B4F5-183C6E6EA800}"/>
              </a:ext>
            </a:extLst>
          </p:cNvPr>
          <p:cNvSpPr/>
          <p:nvPr/>
        </p:nvSpPr>
        <p:spPr>
          <a:xfrm>
            <a:off x="11173326" y="-571500"/>
            <a:ext cx="609600" cy="1143000"/>
          </a:xfrm>
          <a:prstGeom prst="roundRect">
            <a:avLst>
              <a:gd name="adj" fmla="val 16667"/>
            </a:avLst>
          </a:prstGeom>
          <a:solidFill>
            <a:schemeClr val="accent3"/>
          </a:solidFill>
          <a:ln w="25400" cap="flat" cmpd="sng">
            <a:solidFill>
              <a:srgbClr val="05759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3" name="Google Shape;249;p12">
            <a:extLst>
              <a:ext uri="{FF2B5EF4-FFF2-40B4-BE49-F238E27FC236}">
                <a16:creationId xmlns:a16="http://schemas.microsoft.com/office/drawing/2014/main" id="{56B446D6-4C15-42BA-B27E-96EBEB007279}"/>
              </a:ext>
            </a:extLst>
          </p:cNvPr>
          <p:cNvSpPr txBox="1"/>
          <p:nvPr/>
        </p:nvSpPr>
        <p:spPr>
          <a:xfrm>
            <a:off x="409074" y="446561"/>
            <a:ext cx="3499986" cy="400069"/>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3506C"/>
              </a:buClr>
              <a:buSzPts val="2000"/>
              <a:buFont typeface="Noto Sans Symbols"/>
              <a:buChar char="❖"/>
            </a:pPr>
            <a:r>
              <a:rPr lang="en-US" sz="2000" b="1" i="0" u="sng" strike="noStrike" cap="none" dirty="0" err="1">
                <a:solidFill>
                  <a:srgbClr val="03506C"/>
                </a:solidFill>
                <a:latin typeface="Arial"/>
                <a:ea typeface="Arial"/>
                <a:cs typeface="Arial"/>
                <a:sym typeface="Arial"/>
              </a:rPr>
              <a:t>Yêu</a:t>
            </a:r>
            <a:r>
              <a:rPr lang="en-US" sz="2000" b="1" i="0" u="sng" strike="noStrike" cap="none" dirty="0">
                <a:solidFill>
                  <a:srgbClr val="03506C"/>
                </a:solidFill>
                <a:latin typeface="Arial"/>
                <a:ea typeface="Arial"/>
                <a:cs typeface="Arial"/>
                <a:sym typeface="Arial"/>
              </a:rPr>
              <a:t> </a:t>
            </a:r>
            <a:r>
              <a:rPr lang="en-US" sz="2000" b="1" i="0" u="sng" strike="noStrike" cap="none" dirty="0" err="1">
                <a:solidFill>
                  <a:srgbClr val="03506C"/>
                </a:solidFill>
                <a:latin typeface="Arial"/>
                <a:ea typeface="Arial"/>
                <a:cs typeface="Arial"/>
                <a:sym typeface="Arial"/>
              </a:rPr>
              <a:t>cầu</a:t>
            </a:r>
            <a:r>
              <a:rPr lang="en-US" sz="2000" b="1" i="0" u="sng" strike="noStrike" cap="none" dirty="0">
                <a:solidFill>
                  <a:srgbClr val="03506C"/>
                </a:solidFill>
                <a:latin typeface="Arial"/>
                <a:ea typeface="Arial"/>
                <a:cs typeface="Arial"/>
                <a:sym typeface="Arial"/>
              </a:rPr>
              <a:t> phi </a:t>
            </a:r>
            <a:r>
              <a:rPr lang="en-US" sz="2000" b="1" i="0" u="sng" strike="noStrike" cap="none" dirty="0" err="1">
                <a:solidFill>
                  <a:srgbClr val="03506C"/>
                </a:solidFill>
                <a:latin typeface="Arial"/>
                <a:ea typeface="Arial"/>
                <a:cs typeface="Arial"/>
                <a:sym typeface="Arial"/>
              </a:rPr>
              <a:t>chức</a:t>
            </a:r>
            <a:r>
              <a:rPr lang="en-US" sz="2000" b="1" i="0" u="sng" strike="noStrike" cap="none" dirty="0">
                <a:solidFill>
                  <a:srgbClr val="03506C"/>
                </a:solidFill>
                <a:latin typeface="Arial"/>
                <a:ea typeface="Arial"/>
                <a:cs typeface="Arial"/>
                <a:sym typeface="Arial"/>
              </a:rPr>
              <a:t> </a:t>
            </a:r>
            <a:r>
              <a:rPr lang="en-US" sz="2000" b="1" i="0" u="sng" strike="noStrike" cap="none" dirty="0" err="1">
                <a:solidFill>
                  <a:srgbClr val="03506C"/>
                </a:solidFill>
                <a:latin typeface="Arial"/>
                <a:ea typeface="Arial"/>
                <a:cs typeface="Arial"/>
                <a:sym typeface="Arial"/>
              </a:rPr>
              <a:t>năng</a:t>
            </a:r>
            <a:endParaRPr sz="2000" b="1" i="0" u="sng" strike="noStrike" cap="none" dirty="0">
              <a:solidFill>
                <a:srgbClr val="03506C"/>
              </a:solidFill>
              <a:latin typeface="Arial"/>
              <a:ea typeface="Arial"/>
              <a:cs typeface="Arial"/>
              <a:sym typeface="Arial"/>
            </a:endParaRPr>
          </a:p>
        </p:txBody>
      </p:sp>
      <p:sp>
        <p:nvSpPr>
          <p:cNvPr id="4" name="Google Shape;251;p12">
            <a:extLst>
              <a:ext uri="{FF2B5EF4-FFF2-40B4-BE49-F238E27FC236}">
                <a16:creationId xmlns:a16="http://schemas.microsoft.com/office/drawing/2014/main" id="{988513CF-5910-4281-81D3-9097D6C2BDC9}"/>
              </a:ext>
            </a:extLst>
          </p:cNvPr>
          <p:cNvSpPr txBox="1"/>
          <p:nvPr/>
        </p:nvSpPr>
        <p:spPr>
          <a:xfrm>
            <a:off x="5314950" y="6373475"/>
            <a:ext cx="15621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chemeClr val="lt1"/>
                </a:solidFill>
                <a:latin typeface="Arial"/>
                <a:ea typeface="Arial"/>
                <a:cs typeface="Arial"/>
                <a:sym typeface="Arial"/>
              </a:rPr>
              <a:t>NHÓM 6</a:t>
            </a:r>
            <a:endParaRPr sz="2400" b="1" i="0" u="none" strike="noStrike" cap="none" dirty="0">
              <a:solidFill>
                <a:schemeClr val="lt1"/>
              </a:solidFill>
              <a:latin typeface="Arial"/>
              <a:ea typeface="Arial"/>
              <a:cs typeface="Arial"/>
              <a:sym typeface="Arial"/>
            </a:endParaRPr>
          </a:p>
        </p:txBody>
      </p:sp>
      <p:sp>
        <p:nvSpPr>
          <p:cNvPr id="5" name="Google Shape;252;p12">
            <a:extLst>
              <a:ext uri="{FF2B5EF4-FFF2-40B4-BE49-F238E27FC236}">
                <a16:creationId xmlns:a16="http://schemas.microsoft.com/office/drawing/2014/main" id="{EFEEAD62-40A2-469B-9E52-B3CD0BC17D14}"/>
              </a:ext>
            </a:extLst>
          </p:cNvPr>
          <p:cNvSpPr txBox="1"/>
          <p:nvPr/>
        </p:nvSpPr>
        <p:spPr>
          <a:xfrm>
            <a:off x="9302962" y="-38100"/>
            <a:ext cx="1946564" cy="57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578A2"/>
              </a:buClr>
              <a:buSzPts val="2400"/>
              <a:buFont typeface="Arial"/>
              <a:buNone/>
            </a:pPr>
            <a:r>
              <a:rPr lang="en-US" sz="2400" b="1" i="0" u="none" strike="noStrike" cap="none">
                <a:solidFill>
                  <a:srgbClr val="0578A2"/>
                </a:solidFill>
                <a:latin typeface="Arial"/>
                <a:ea typeface="Arial"/>
                <a:cs typeface="Arial"/>
                <a:sym typeface="Arial"/>
              </a:rPr>
              <a:t>PHÂN TÍCH</a:t>
            </a:r>
            <a:endParaRPr sz="2400" b="1" i="0" u="none" strike="noStrike" cap="none">
              <a:solidFill>
                <a:srgbClr val="0578A2"/>
              </a:solidFill>
              <a:latin typeface="Arial"/>
              <a:ea typeface="Arial"/>
              <a:cs typeface="Arial"/>
              <a:sym typeface="Arial"/>
            </a:endParaRPr>
          </a:p>
        </p:txBody>
      </p:sp>
      <p:sp>
        <p:nvSpPr>
          <p:cNvPr id="6" name="Google Shape;251;p12">
            <a:extLst>
              <a:ext uri="{FF2B5EF4-FFF2-40B4-BE49-F238E27FC236}">
                <a16:creationId xmlns:a16="http://schemas.microsoft.com/office/drawing/2014/main" id="{D2E35869-0D38-41F6-ACEB-09C88C378052}"/>
              </a:ext>
            </a:extLst>
          </p:cNvPr>
          <p:cNvSpPr txBox="1"/>
          <p:nvPr/>
        </p:nvSpPr>
        <p:spPr>
          <a:xfrm>
            <a:off x="5314950" y="6396335"/>
            <a:ext cx="15621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chemeClr val="lt1"/>
                </a:solidFill>
                <a:latin typeface="Arial"/>
                <a:ea typeface="Arial"/>
                <a:cs typeface="Arial"/>
                <a:sym typeface="Arial"/>
              </a:rPr>
              <a:t>NHÓM 6</a:t>
            </a:r>
            <a:endParaRPr sz="2400" b="1"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4480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78;p34">
            <a:extLst>
              <a:ext uri="{FF2B5EF4-FFF2-40B4-BE49-F238E27FC236}">
                <a16:creationId xmlns:a16="http://schemas.microsoft.com/office/drawing/2014/main" id="{257836AA-7F8D-4989-BAAB-9C59A3AA8A42}"/>
              </a:ext>
            </a:extLst>
          </p:cNvPr>
          <p:cNvSpPr txBox="1"/>
          <p:nvPr/>
        </p:nvSpPr>
        <p:spPr>
          <a:xfrm>
            <a:off x="9424736" y="57090"/>
            <a:ext cx="1824789" cy="5715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578A2"/>
              </a:buClr>
              <a:buSzPts val="2400"/>
              <a:buFont typeface="Arial"/>
              <a:buNone/>
            </a:pPr>
            <a:r>
              <a:rPr lang="en-US" sz="2400" b="1" i="0" u="none" strike="noStrike" cap="none">
                <a:solidFill>
                  <a:srgbClr val="0578A2"/>
                </a:solidFill>
                <a:latin typeface="Arial"/>
                <a:ea typeface="Arial"/>
                <a:cs typeface="Arial"/>
                <a:sym typeface="Arial"/>
              </a:rPr>
              <a:t>THIẾT KẾ</a:t>
            </a:r>
            <a:endParaRPr sz="2400" b="1" i="0" u="none" strike="noStrike" cap="none">
              <a:solidFill>
                <a:srgbClr val="0578A2"/>
              </a:solidFill>
              <a:latin typeface="Arial"/>
              <a:ea typeface="Arial"/>
              <a:cs typeface="Arial"/>
              <a:sym typeface="Arial"/>
            </a:endParaRPr>
          </a:p>
        </p:txBody>
      </p:sp>
      <p:sp>
        <p:nvSpPr>
          <p:cNvPr id="3" name="Google Shape;279;p34">
            <a:extLst>
              <a:ext uri="{FF2B5EF4-FFF2-40B4-BE49-F238E27FC236}">
                <a16:creationId xmlns:a16="http://schemas.microsoft.com/office/drawing/2014/main" id="{A464EEFD-93AF-4670-A19C-7208AF790495}"/>
              </a:ext>
            </a:extLst>
          </p:cNvPr>
          <p:cNvSpPr/>
          <p:nvPr/>
        </p:nvSpPr>
        <p:spPr>
          <a:xfrm>
            <a:off x="11173326" y="-476310"/>
            <a:ext cx="609600" cy="1143000"/>
          </a:xfrm>
          <a:prstGeom prst="roundRect">
            <a:avLst>
              <a:gd name="adj" fmla="val 16667"/>
            </a:avLst>
          </a:prstGeom>
          <a:solidFill>
            <a:schemeClr val="accent3"/>
          </a:solidFill>
          <a:ln w="25400" cap="flat" cmpd="sng">
            <a:solidFill>
              <a:srgbClr val="05759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Thin"/>
              <a:ea typeface="Libre Franklin Thin"/>
              <a:cs typeface="Libre Franklin Thin"/>
              <a:sym typeface="Libre Franklin Thin"/>
            </a:endParaRPr>
          </a:p>
        </p:txBody>
      </p:sp>
      <p:sp>
        <p:nvSpPr>
          <p:cNvPr id="4" name="Google Shape;280;p34">
            <a:extLst>
              <a:ext uri="{FF2B5EF4-FFF2-40B4-BE49-F238E27FC236}">
                <a16:creationId xmlns:a16="http://schemas.microsoft.com/office/drawing/2014/main" id="{902ADAD4-C829-4AEB-84BB-904CDD690669}"/>
              </a:ext>
            </a:extLst>
          </p:cNvPr>
          <p:cNvSpPr txBox="1"/>
          <p:nvPr/>
        </p:nvSpPr>
        <p:spPr>
          <a:xfrm>
            <a:off x="409074" y="666690"/>
            <a:ext cx="2600826" cy="400069"/>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3506C"/>
              </a:buClr>
              <a:buSzPts val="2000"/>
              <a:buFont typeface="Noto Sans Symbols"/>
              <a:buChar char="❖"/>
            </a:pPr>
            <a:r>
              <a:rPr lang="en-US" sz="2000" b="1" i="0" u="sng" strike="noStrike" cap="none">
                <a:solidFill>
                  <a:srgbClr val="03506C"/>
                </a:solidFill>
                <a:latin typeface="Arial"/>
                <a:ea typeface="Arial"/>
                <a:cs typeface="Arial"/>
                <a:sym typeface="Arial"/>
              </a:rPr>
              <a:t>Sơ đồ USECASE</a:t>
            </a:r>
            <a:endParaRPr sz="2000" b="1" i="0" u="sng" strike="noStrike" cap="none">
              <a:solidFill>
                <a:srgbClr val="03506C"/>
              </a:solidFill>
              <a:latin typeface="Arial"/>
              <a:ea typeface="Arial"/>
              <a:cs typeface="Arial"/>
              <a:sym typeface="Arial"/>
            </a:endParaRPr>
          </a:p>
        </p:txBody>
      </p:sp>
      <p:sp>
        <p:nvSpPr>
          <p:cNvPr id="5" name="Google Shape;281;p34">
            <a:extLst>
              <a:ext uri="{FF2B5EF4-FFF2-40B4-BE49-F238E27FC236}">
                <a16:creationId xmlns:a16="http://schemas.microsoft.com/office/drawing/2014/main" id="{9B8DD7F9-299B-4B5D-8296-2F0BA22D0482}"/>
              </a:ext>
            </a:extLst>
          </p:cNvPr>
          <p:cNvSpPr txBox="1"/>
          <p:nvPr/>
        </p:nvSpPr>
        <p:spPr>
          <a:xfrm>
            <a:off x="5314950" y="6396335"/>
            <a:ext cx="15621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chemeClr val="lt1"/>
                </a:solidFill>
                <a:latin typeface="Arial"/>
                <a:ea typeface="Arial"/>
                <a:cs typeface="Arial"/>
                <a:sym typeface="Arial"/>
              </a:rPr>
              <a:t>NHÓM 6</a:t>
            </a:r>
            <a:endParaRPr sz="2400" b="1" i="0" u="none" strike="noStrike" cap="none" dirty="0">
              <a:solidFill>
                <a:schemeClr val="lt1"/>
              </a:solidFill>
              <a:latin typeface="Arial"/>
              <a:ea typeface="Arial"/>
              <a:cs typeface="Arial"/>
              <a:sym typeface="Arial"/>
            </a:endParaRPr>
          </a:p>
        </p:txBody>
      </p:sp>
      <p:pic>
        <p:nvPicPr>
          <p:cNvPr id="6" name="Picture 5" descr="Diagram&#10;&#10;Description automatically generated">
            <a:extLst>
              <a:ext uri="{FF2B5EF4-FFF2-40B4-BE49-F238E27FC236}">
                <a16:creationId xmlns:a16="http://schemas.microsoft.com/office/drawing/2014/main" id="{5BCAE55F-9B8E-4840-B748-B1116DC021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575" y="1066759"/>
            <a:ext cx="10374751" cy="5289047"/>
          </a:xfrm>
          <a:prstGeom prst="rect">
            <a:avLst/>
          </a:prstGeom>
        </p:spPr>
      </p:pic>
    </p:spTree>
    <p:extLst>
      <p:ext uri="{BB962C8B-B14F-4D97-AF65-F5344CB8AC3E}">
        <p14:creationId xmlns:p14="http://schemas.microsoft.com/office/powerpoint/2010/main" val="1424451358"/>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174</TotalTime>
  <Words>838</Words>
  <Application>Microsoft Office PowerPoint</Application>
  <PresentationFormat>Widescreen</PresentationFormat>
  <Paragraphs>170</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Calibri Light</vt:lpstr>
      <vt:lpstr>Courier New</vt:lpstr>
      <vt:lpstr>Libre Franklin</vt:lpstr>
      <vt:lpstr>Libre Franklin Thin</vt:lpstr>
      <vt:lpstr>Noto Sans Symbols</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Lê Văn Toàn</dc:creator>
  <cp:lastModifiedBy>nguyenhuynhcongly17092000@gmail.com</cp:lastModifiedBy>
  <cp:revision>29</cp:revision>
  <dcterms:created xsi:type="dcterms:W3CDTF">2021-11-01T07:39:15Z</dcterms:created>
  <dcterms:modified xsi:type="dcterms:W3CDTF">2021-11-02T00:12:47Z</dcterms:modified>
</cp:coreProperties>
</file>