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3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70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0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6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1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59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3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6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3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224862-4890-4559-9D4C-E7C6274E6D9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7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24862-4890-4559-9D4C-E7C6274E6D9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5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224862-4890-4559-9D4C-E7C6274E6D9D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510EB5-CE26-4441-9C3E-C7F9CC9F24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09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8;p31">
            <a:extLst>
              <a:ext uri="{FF2B5EF4-FFF2-40B4-BE49-F238E27FC236}">
                <a16:creationId xmlns:a16="http://schemas.microsoft.com/office/drawing/2014/main" id="{E22E0ABC-606B-4DC0-9669-90ADB58E7B14}"/>
              </a:ext>
            </a:extLst>
          </p:cNvPr>
          <p:cNvSpPr txBox="1"/>
          <p:nvPr/>
        </p:nvSpPr>
        <p:spPr>
          <a:xfrm>
            <a:off x="724312" y="274320"/>
            <a:ext cx="1074337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TRƯỜNG ĐẠI HỌC CÔNG NGHIỆP THÀNH PHỐ HỒ CHÍ MINH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oogle Shape;80;p31">
            <a:extLst>
              <a:ext uri="{FF2B5EF4-FFF2-40B4-BE49-F238E27FC236}">
                <a16:creationId xmlns:a16="http://schemas.microsoft.com/office/drawing/2014/main" id="{6253A4A5-416E-402E-9C6D-532494A39430}"/>
              </a:ext>
            </a:extLst>
          </p:cNvPr>
          <p:cNvGrpSpPr/>
          <p:nvPr/>
        </p:nvGrpSpPr>
        <p:grpSpPr>
          <a:xfrm>
            <a:off x="3959056" y="910352"/>
            <a:ext cx="4049275" cy="76200"/>
            <a:chOff x="1585653" y="369332"/>
            <a:chExt cx="2872047" cy="76200"/>
          </a:xfrm>
        </p:grpSpPr>
        <p:cxnSp>
          <p:nvCxnSpPr>
            <p:cNvPr id="6" name="Google Shape;81;p31">
              <a:extLst>
                <a:ext uri="{FF2B5EF4-FFF2-40B4-BE49-F238E27FC236}">
                  <a16:creationId xmlns:a16="http://schemas.microsoft.com/office/drawing/2014/main" id="{94AB1C90-381A-4F85-8DBB-E6771D30D2FA}"/>
                </a:ext>
              </a:extLst>
            </p:cNvPr>
            <p:cNvCxnSpPr/>
            <p:nvPr/>
          </p:nvCxnSpPr>
          <p:spPr>
            <a:xfrm>
              <a:off x="1585653" y="407432"/>
              <a:ext cx="1257300" cy="0"/>
            </a:xfrm>
            <a:prstGeom prst="straightConnector1">
              <a:avLst/>
            </a:prstGeom>
            <a:noFill/>
            <a:ln w="9525" cap="flat" cmpd="sng">
              <a:solidFill>
                <a:srgbClr val="75777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" name="Google Shape;82;p31">
              <a:extLst>
                <a:ext uri="{FF2B5EF4-FFF2-40B4-BE49-F238E27FC236}">
                  <a16:creationId xmlns:a16="http://schemas.microsoft.com/office/drawing/2014/main" id="{39FB6930-7517-4680-8454-AEA4D9D09927}"/>
                </a:ext>
              </a:extLst>
            </p:cNvPr>
            <p:cNvSpPr/>
            <p:nvPr/>
          </p:nvSpPr>
          <p:spPr>
            <a:xfrm>
              <a:off x="2971800" y="36933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5859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cxnSp>
          <p:nvCxnSpPr>
            <p:cNvPr id="8" name="Google Shape;83;p31">
              <a:extLst>
                <a:ext uri="{FF2B5EF4-FFF2-40B4-BE49-F238E27FC236}">
                  <a16:creationId xmlns:a16="http://schemas.microsoft.com/office/drawing/2014/main" id="{A0BEF009-0954-4004-B6C0-0DAAA22D3F0B}"/>
                </a:ext>
              </a:extLst>
            </p:cNvPr>
            <p:cNvCxnSpPr/>
            <p:nvPr/>
          </p:nvCxnSpPr>
          <p:spPr>
            <a:xfrm>
              <a:off x="3200400" y="407432"/>
              <a:ext cx="1257300" cy="0"/>
            </a:xfrm>
            <a:prstGeom prst="straightConnector1">
              <a:avLst/>
            </a:prstGeom>
            <a:noFill/>
            <a:ln w="9525" cap="flat" cmpd="sng">
              <a:solidFill>
                <a:srgbClr val="75777B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" name="Google Shape;85;p31">
            <a:extLst>
              <a:ext uri="{FF2B5EF4-FFF2-40B4-BE49-F238E27FC236}">
                <a16:creationId xmlns:a16="http://schemas.microsoft.com/office/drawing/2014/main" id="{492EA1E2-0EA5-4D12-B561-A62704797C72}"/>
              </a:ext>
            </a:extLst>
          </p:cNvPr>
          <p:cNvSpPr txBox="1"/>
          <p:nvPr/>
        </p:nvSpPr>
        <p:spPr>
          <a:xfrm>
            <a:off x="724312" y="3150955"/>
            <a:ext cx="3250277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Giảng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hỗ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trợ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Tôn</a:t>
            </a: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Long </a:t>
            </a:r>
            <a:r>
              <a:rPr lang="en-US" sz="2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Phước</a:t>
            </a:r>
            <a:endParaRPr sz="2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87;p31">
            <a:extLst>
              <a:ext uri="{FF2B5EF4-FFF2-40B4-BE49-F238E27FC236}">
                <a16:creationId xmlns:a16="http://schemas.microsoft.com/office/drawing/2014/main" id="{8231EAFD-F2C5-4538-9E86-43960EC45E2F}"/>
              </a:ext>
            </a:extLst>
          </p:cNvPr>
          <p:cNvSpPr txBox="1"/>
          <p:nvPr/>
        </p:nvSpPr>
        <p:spPr>
          <a:xfrm>
            <a:off x="724312" y="2415984"/>
            <a:ext cx="584580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sng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sz="1800" b="0" i="1" u="sng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sng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tài</a:t>
            </a:r>
            <a:r>
              <a:rPr lang="en-US" sz="1800" b="0" i="1" u="sng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ỨNG DỤNG NHẮN TIN APPCHAT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77A6B-A154-4DB7-823A-24581219561B}"/>
              </a:ext>
            </a:extLst>
          </p:cNvPr>
          <p:cNvSpPr txBox="1"/>
          <p:nvPr/>
        </p:nvSpPr>
        <p:spPr>
          <a:xfrm>
            <a:off x="6233607" y="2005005"/>
            <a:ext cx="3549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DHKTPM14 - 420300350102</a:t>
            </a:r>
          </a:p>
        </p:txBody>
      </p:sp>
      <p:sp>
        <p:nvSpPr>
          <p:cNvPr id="21" name="Google Shape;79;p31">
            <a:extLst>
              <a:ext uri="{FF2B5EF4-FFF2-40B4-BE49-F238E27FC236}">
                <a16:creationId xmlns:a16="http://schemas.microsoft.com/office/drawing/2014/main" id="{0511B4D8-4ECF-4E08-9C9E-F90A5C3B2C71}"/>
              </a:ext>
            </a:extLst>
          </p:cNvPr>
          <p:cNvSpPr txBox="1"/>
          <p:nvPr/>
        </p:nvSpPr>
        <p:spPr>
          <a:xfrm>
            <a:off x="2108627" y="1059129"/>
            <a:ext cx="7609491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ỨNG DỤNG CÔNG NGHỆ MỚI TRONG PHÁT TRIỂN ỨNG DỤNG CNTT</a:t>
            </a:r>
            <a:endParaRPr sz="2800" b="1" i="0" u="none" strike="noStrike" cap="none" dirty="0">
              <a:solidFill>
                <a:srgbClr val="2683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461DAA-73E6-4F46-B410-0477A81140B7}"/>
              </a:ext>
            </a:extLst>
          </p:cNvPr>
          <p:cNvGrpSpPr/>
          <p:nvPr/>
        </p:nvGrpSpPr>
        <p:grpSpPr>
          <a:xfrm>
            <a:off x="9458159" y="2374337"/>
            <a:ext cx="2009528" cy="3706072"/>
            <a:chOff x="9718118" y="2374337"/>
            <a:chExt cx="2009528" cy="370607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B5062AE-63C7-439B-886C-9A6B22B67572}"/>
                </a:ext>
              </a:extLst>
            </p:cNvPr>
            <p:cNvSpPr/>
            <p:nvPr/>
          </p:nvSpPr>
          <p:spPr>
            <a:xfrm>
              <a:off x="9718118" y="2374337"/>
              <a:ext cx="2009528" cy="3706072"/>
            </a:xfrm>
            <a:prstGeom prst="roundRect">
              <a:avLst/>
            </a:prstGeom>
            <a:solidFill>
              <a:srgbClr val="1CADE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78B24A3-2A4C-46B5-801D-A16BE5205152}"/>
                </a:ext>
              </a:extLst>
            </p:cNvPr>
            <p:cNvSpPr/>
            <p:nvPr/>
          </p:nvSpPr>
          <p:spPr>
            <a:xfrm>
              <a:off x="10584769" y="5676900"/>
              <a:ext cx="276225" cy="27622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EFB501A-8ECE-4B33-85B1-F16DF979A549}"/>
                </a:ext>
              </a:extLst>
            </p:cNvPr>
            <p:cNvSpPr/>
            <p:nvPr/>
          </p:nvSpPr>
          <p:spPr>
            <a:xfrm>
              <a:off x="10332356" y="2540561"/>
              <a:ext cx="390525" cy="4571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9A08276-23F1-47F7-A1D5-A9C162E5414B}"/>
                </a:ext>
              </a:extLst>
            </p:cNvPr>
            <p:cNvSpPr/>
            <p:nvPr/>
          </p:nvSpPr>
          <p:spPr>
            <a:xfrm>
              <a:off x="10814797" y="2517224"/>
              <a:ext cx="92394" cy="923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F082C8E-5FA6-487D-AF63-C278AFA5B0B6}"/>
                </a:ext>
              </a:extLst>
            </p:cNvPr>
            <p:cNvSpPr/>
            <p:nvPr/>
          </p:nvSpPr>
          <p:spPr>
            <a:xfrm>
              <a:off x="9796782" y="2663913"/>
              <a:ext cx="1852198" cy="29515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Google Shape;86;p31">
            <a:extLst>
              <a:ext uri="{FF2B5EF4-FFF2-40B4-BE49-F238E27FC236}">
                <a16:creationId xmlns:a16="http://schemas.microsoft.com/office/drawing/2014/main" id="{C533A863-E915-4683-97E7-A93554CF04E3}"/>
              </a:ext>
            </a:extLst>
          </p:cNvPr>
          <p:cNvSpPr txBox="1"/>
          <p:nvPr/>
        </p:nvSpPr>
        <p:spPr>
          <a:xfrm>
            <a:off x="724312" y="4322584"/>
            <a:ext cx="35052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18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Lê Văn Toàn 	     18075801 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Phan Văn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18043151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Đỗ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Đạt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Đức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    18040671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Trần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Đông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Hoàng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18081491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91;p31">
            <a:extLst>
              <a:ext uri="{FF2B5EF4-FFF2-40B4-BE49-F238E27FC236}">
                <a16:creationId xmlns:a16="http://schemas.microsoft.com/office/drawing/2014/main" id="{A3768DD1-0163-4C57-8606-7FEBCB895510}"/>
              </a:ext>
            </a:extLst>
          </p:cNvPr>
          <p:cNvSpPr txBox="1"/>
          <p:nvPr/>
        </p:nvSpPr>
        <p:spPr>
          <a:xfrm>
            <a:off x="724312" y="6396376"/>
            <a:ext cx="190041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324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8;p34">
            <a:extLst>
              <a:ext uri="{FF2B5EF4-FFF2-40B4-BE49-F238E27FC236}">
                <a16:creationId xmlns:a16="http://schemas.microsoft.com/office/drawing/2014/main" id="{257836AA-7F8D-4989-BAAB-9C59A3AA8A42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79;p34">
            <a:extLst>
              <a:ext uri="{FF2B5EF4-FFF2-40B4-BE49-F238E27FC236}">
                <a16:creationId xmlns:a16="http://schemas.microsoft.com/office/drawing/2014/main" id="{A464EEFD-93AF-4670-A19C-7208AF790495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4" name="Google Shape;280;p34">
            <a:extLst>
              <a:ext uri="{FF2B5EF4-FFF2-40B4-BE49-F238E27FC236}">
                <a16:creationId xmlns:a16="http://schemas.microsoft.com/office/drawing/2014/main" id="{902ADAD4-C829-4AEB-84BB-904CDD690669}"/>
              </a:ext>
            </a:extLst>
          </p:cNvPr>
          <p:cNvSpPr txBox="1"/>
          <p:nvPr/>
        </p:nvSpPr>
        <p:spPr>
          <a:xfrm>
            <a:off x="409074" y="666690"/>
            <a:ext cx="26008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Sơ đồ USECASE</a:t>
            </a:r>
            <a:endParaRPr sz="2000" b="1" i="0" u="sng" strike="noStrike" cap="none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81;p34">
            <a:extLst>
              <a:ext uri="{FF2B5EF4-FFF2-40B4-BE49-F238E27FC236}">
                <a16:creationId xmlns:a16="http://schemas.microsoft.com/office/drawing/2014/main" id="{9B8DD7F9-299B-4B5D-8296-2F0BA22D0482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445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1;p16">
            <a:extLst>
              <a:ext uri="{FF2B5EF4-FFF2-40B4-BE49-F238E27FC236}">
                <a16:creationId xmlns:a16="http://schemas.microsoft.com/office/drawing/2014/main" id="{5E3B62C7-8BE8-40FE-9618-F225098F31D2}"/>
              </a:ext>
            </a:extLst>
          </p:cNvPr>
          <p:cNvSpPr/>
          <p:nvPr/>
        </p:nvSpPr>
        <p:spPr>
          <a:xfrm>
            <a:off x="1114284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292;p16">
            <a:extLst>
              <a:ext uri="{FF2B5EF4-FFF2-40B4-BE49-F238E27FC236}">
                <a16:creationId xmlns:a16="http://schemas.microsoft.com/office/drawing/2014/main" id="{7D6735B0-C281-43BA-BDDC-812E034F472C}"/>
              </a:ext>
            </a:extLst>
          </p:cNvPr>
          <p:cNvSpPr txBox="1"/>
          <p:nvPr/>
        </p:nvSpPr>
        <p:spPr>
          <a:xfrm>
            <a:off x="409074" y="666690"/>
            <a:ext cx="539736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tả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USECASE – CHỨC NĂNG CHÍNH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94;p16">
            <a:extLst>
              <a:ext uri="{FF2B5EF4-FFF2-40B4-BE49-F238E27FC236}">
                <a16:creationId xmlns:a16="http://schemas.microsoft.com/office/drawing/2014/main" id="{9B5F5A40-0221-4026-9C46-24836F9C274F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95;p16">
            <a:extLst>
              <a:ext uri="{FF2B5EF4-FFF2-40B4-BE49-F238E27FC236}">
                <a16:creationId xmlns:a16="http://schemas.microsoft.com/office/drawing/2014/main" id="{63A9AA41-ED3F-4103-A816-F3B5C65ECC7A}"/>
              </a:ext>
            </a:extLst>
          </p:cNvPr>
          <p:cNvSpPr txBox="1"/>
          <p:nvPr/>
        </p:nvSpPr>
        <p:spPr>
          <a:xfrm>
            <a:off x="939425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8689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48D732DC-679E-4AE1-91BE-FFB7ABA2E135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9FD5336D-E0C0-4057-9286-7B6C825F551F}"/>
              </a:ext>
            </a:extLst>
          </p:cNvPr>
          <p:cNvSpPr txBox="1"/>
          <p:nvPr/>
        </p:nvSpPr>
        <p:spPr>
          <a:xfrm>
            <a:off x="409074" y="666690"/>
            <a:ext cx="30961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ACTIVITY DIAGRAM</a:t>
            </a:r>
            <a:endParaRPr sz="2000" b="1" i="0" u="sng" strike="noStrike" cap="none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2BB2882D-F863-4FFC-B894-D527899CC5E5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B5D4F158-540C-4C6D-8DFA-EFB93C3E9B16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3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A4D170BC-5353-45C2-B60B-EF3E9F13790A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50A71EE2-54E0-4A4F-96BB-D973E6592D7C}"/>
              </a:ext>
            </a:extLst>
          </p:cNvPr>
          <p:cNvSpPr txBox="1"/>
          <p:nvPr/>
        </p:nvSpPr>
        <p:spPr>
          <a:xfrm>
            <a:off x="409074" y="666690"/>
            <a:ext cx="338568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DIAGRAM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D6DE21F4-A363-416F-BC4B-9C9594FCFB20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0BEA1331-2B82-40E6-B724-D07C6E77C597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5282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8D185048-8ACB-40BF-AF8D-10263A2D273D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E49E13B5-240F-48FA-8E4A-8CD783C3AF33}"/>
              </a:ext>
            </a:extLst>
          </p:cNvPr>
          <p:cNvSpPr txBox="1"/>
          <p:nvPr/>
        </p:nvSpPr>
        <p:spPr>
          <a:xfrm>
            <a:off x="409074" y="666690"/>
            <a:ext cx="30961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DIAGRAM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8B64C938-FD0E-4557-AEB2-C88CF46E4DCE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7C98B827-D5C4-4CC2-BCF9-C42EE97092FE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4707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E92A6367-C15C-45B5-8467-F9925B35CFD5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6B0395E8-8A89-4E5E-997E-B500C0381475}"/>
              </a:ext>
            </a:extLst>
          </p:cNvPr>
          <p:cNvSpPr txBox="1"/>
          <p:nvPr/>
        </p:nvSpPr>
        <p:spPr>
          <a:xfrm>
            <a:off x="409074" y="666690"/>
            <a:ext cx="30961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CƠ SỞ DỮ LIỆU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65129259-E120-4C5A-8B09-8A39E81C75D9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E8971F61-40ED-4D27-B916-98434B122ADE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8304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9;p35">
            <a:extLst>
              <a:ext uri="{FF2B5EF4-FFF2-40B4-BE49-F238E27FC236}">
                <a16:creationId xmlns:a16="http://schemas.microsoft.com/office/drawing/2014/main" id="{7C0478A8-3F75-4502-B52A-01C233A094E7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" name="Google Shape;320;p35">
            <a:extLst>
              <a:ext uri="{FF2B5EF4-FFF2-40B4-BE49-F238E27FC236}">
                <a16:creationId xmlns:a16="http://schemas.microsoft.com/office/drawing/2014/main" id="{0126A184-298E-41D6-A51D-95AF6E54812F}"/>
              </a:ext>
            </a:extLst>
          </p:cNvPr>
          <p:cNvSpPr txBox="1"/>
          <p:nvPr/>
        </p:nvSpPr>
        <p:spPr>
          <a:xfrm>
            <a:off x="409074" y="666690"/>
            <a:ext cx="41629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u="sng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CÁC GIAO DIỆN MÀN HÌNH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1;p35">
            <a:extLst>
              <a:ext uri="{FF2B5EF4-FFF2-40B4-BE49-F238E27FC236}">
                <a16:creationId xmlns:a16="http://schemas.microsoft.com/office/drawing/2014/main" id="{D2A71821-2155-4AB7-8140-AE2578AA2C56}"/>
              </a:ext>
            </a:extLst>
          </p:cNvPr>
          <p:cNvSpPr txBox="1"/>
          <p:nvPr/>
        </p:nvSpPr>
        <p:spPr>
          <a:xfrm>
            <a:off x="9424736" y="57090"/>
            <a:ext cx="1824789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THIẾT KẾ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2;p35">
            <a:extLst>
              <a:ext uri="{FF2B5EF4-FFF2-40B4-BE49-F238E27FC236}">
                <a16:creationId xmlns:a16="http://schemas.microsoft.com/office/drawing/2014/main" id="{59D5B30F-C62E-4D16-8C3B-EF79DFD6400F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2014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36;p57">
            <a:extLst>
              <a:ext uri="{FF2B5EF4-FFF2-40B4-BE49-F238E27FC236}">
                <a16:creationId xmlns:a16="http://schemas.microsoft.com/office/drawing/2014/main" id="{8FCC8CB8-632D-4BD9-A21F-353B3A67637B}"/>
              </a:ext>
            </a:extLst>
          </p:cNvPr>
          <p:cNvSpPr txBox="1"/>
          <p:nvPr/>
        </p:nvSpPr>
        <p:spPr>
          <a:xfrm>
            <a:off x="2684060" y="1503271"/>
            <a:ext cx="6823879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0" u="none" strike="noStrike" cap="none" dirty="0">
                <a:solidFill>
                  <a:srgbClr val="2683C6"/>
                </a:solidFill>
                <a:latin typeface="Courier New"/>
                <a:ea typeface="Courier New"/>
                <a:cs typeface="Courier New"/>
                <a:sym typeface="Courier New"/>
              </a:rPr>
              <a:t>THANKS FOR WATCHING</a:t>
            </a:r>
            <a:endParaRPr sz="9600" b="1" i="0" u="none" strike="noStrike" cap="none" dirty="0">
              <a:solidFill>
                <a:srgbClr val="2683C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Google Shape;537;p57">
            <a:extLst>
              <a:ext uri="{FF2B5EF4-FFF2-40B4-BE49-F238E27FC236}">
                <a16:creationId xmlns:a16="http://schemas.microsoft.com/office/drawing/2014/main" id="{7EC9ECD5-A625-4450-B9E5-0F7D43FEC01D}"/>
              </a:ext>
            </a:extLst>
          </p:cNvPr>
          <p:cNvSpPr txBox="1"/>
          <p:nvPr/>
        </p:nvSpPr>
        <p:spPr>
          <a:xfrm>
            <a:off x="5314950" y="726031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rgbClr val="2683C6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rgbClr val="2683C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680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6;p2">
            <a:extLst>
              <a:ext uri="{FF2B5EF4-FFF2-40B4-BE49-F238E27FC236}">
                <a16:creationId xmlns:a16="http://schemas.microsoft.com/office/drawing/2014/main" id="{41006C6C-A559-4794-B5D5-22D6BD604560}"/>
              </a:ext>
            </a:extLst>
          </p:cNvPr>
          <p:cNvSpPr txBox="1">
            <a:spLocks/>
          </p:cNvSpPr>
          <p:nvPr/>
        </p:nvSpPr>
        <p:spPr>
          <a:xfrm>
            <a:off x="8115300" y="144780"/>
            <a:ext cx="2873188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spcBef>
                <a:spcPts val="0"/>
              </a:spcBef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NỘI DUNG CHÍNH</a:t>
            </a:r>
            <a:endParaRPr lang="en-US" sz="2400" b="1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7;p2">
            <a:extLst>
              <a:ext uri="{FF2B5EF4-FFF2-40B4-BE49-F238E27FC236}">
                <a16:creationId xmlns:a16="http://schemas.microsoft.com/office/drawing/2014/main" id="{DB5D5568-3888-4C05-8966-B357C05B8CBB}"/>
              </a:ext>
            </a:extLst>
          </p:cNvPr>
          <p:cNvSpPr/>
          <p:nvPr/>
        </p:nvSpPr>
        <p:spPr>
          <a:xfrm>
            <a:off x="11258550" y="-42672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" name="Google Shape;98;p2">
            <a:extLst>
              <a:ext uri="{FF2B5EF4-FFF2-40B4-BE49-F238E27FC236}">
                <a16:creationId xmlns:a16="http://schemas.microsoft.com/office/drawing/2014/main" id="{DF784934-57FD-4FAF-B176-936FB6FEE228}"/>
              </a:ext>
            </a:extLst>
          </p:cNvPr>
          <p:cNvSpPr txBox="1"/>
          <p:nvPr/>
        </p:nvSpPr>
        <p:spPr>
          <a:xfrm>
            <a:off x="5255509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oogle Shape;99;p2">
            <a:extLst>
              <a:ext uri="{FF2B5EF4-FFF2-40B4-BE49-F238E27FC236}">
                <a16:creationId xmlns:a16="http://schemas.microsoft.com/office/drawing/2014/main" id="{D05B4E6F-33F7-460D-AA6B-B1BEA599BF81}"/>
              </a:ext>
            </a:extLst>
          </p:cNvPr>
          <p:cNvGrpSpPr/>
          <p:nvPr/>
        </p:nvGrpSpPr>
        <p:grpSpPr>
          <a:xfrm>
            <a:off x="-1863433" y="443058"/>
            <a:ext cx="10690335" cy="5472816"/>
            <a:chOff x="-4594335" y="-704407"/>
            <a:chExt cx="10690335" cy="5472816"/>
          </a:xfrm>
        </p:grpSpPr>
        <p:sp>
          <p:nvSpPr>
            <p:cNvPr id="6" name="Google Shape;100;p2">
              <a:extLst>
                <a:ext uri="{FF2B5EF4-FFF2-40B4-BE49-F238E27FC236}">
                  <a16:creationId xmlns:a16="http://schemas.microsoft.com/office/drawing/2014/main" id="{E70C1C51-E76F-418F-9E84-7CB0CEF470EB}"/>
                </a:ext>
              </a:extLst>
            </p:cNvPr>
            <p:cNvSpPr/>
            <p:nvPr/>
          </p:nvSpPr>
          <p:spPr>
            <a:xfrm>
              <a:off x="-4594335" y="-704407"/>
              <a:ext cx="5472816" cy="5472816"/>
            </a:xfrm>
            <a:prstGeom prst="blockArc">
              <a:avLst>
                <a:gd name="adj1" fmla="val 18900000"/>
                <a:gd name="adj2" fmla="val 2700000"/>
                <a:gd name="adj3" fmla="val 395"/>
              </a:avLst>
            </a:prstGeom>
            <a:noFill/>
            <a:ln w="25400" cap="flat" cmpd="sng">
              <a:solidFill>
                <a:srgbClr val="5F616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1;p2">
              <a:extLst>
                <a:ext uri="{FF2B5EF4-FFF2-40B4-BE49-F238E27FC236}">
                  <a16:creationId xmlns:a16="http://schemas.microsoft.com/office/drawing/2014/main" id="{12C1EA1F-112E-4282-A0CA-8DB065D373D8}"/>
                </a:ext>
              </a:extLst>
            </p:cNvPr>
            <p:cNvSpPr/>
            <p:nvPr/>
          </p:nvSpPr>
          <p:spPr>
            <a:xfrm>
              <a:off x="515315" y="296335"/>
              <a:ext cx="5580684" cy="62520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2;p2">
              <a:extLst>
                <a:ext uri="{FF2B5EF4-FFF2-40B4-BE49-F238E27FC236}">
                  <a16:creationId xmlns:a16="http://schemas.microsoft.com/office/drawing/2014/main" id="{BC826847-C8F1-440A-8D9C-1108D16B3C11}"/>
                </a:ext>
              </a:extLst>
            </p:cNvPr>
            <p:cNvSpPr txBox="1"/>
            <p:nvPr/>
          </p:nvSpPr>
          <p:spPr>
            <a:xfrm>
              <a:off x="515315" y="296335"/>
              <a:ext cx="5580684" cy="625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6250" tIns="86350" rIns="86350" bIns="863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 b="1" i="0" u="none" strike="noStrike" cap="none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GIỚI THIỆU</a:t>
              </a:r>
              <a:endParaRPr sz="3400" b="0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3;p2">
              <a:extLst>
                <a:ext uri="{FF2B5EF4-FFF2-40B4-BE49-F238E27FC236}">
                  <a16:creationId xmlns:a16="http://schemas.microsoft.com/office/drawing/2014/main" id="{F55DB83B-F729-4348-A143-D84D492988C1}"/>
                </a:ext>
              </a:extLst>
            </p:cNvPr>
            <p:cNvSpPr/>
            <p:nvPr/>
          </p:nvSpPr>
          <p:spPr>
            <a:xfrm>
              <a:off x="69375" y="234289"/>
              <a:ext cx="781507" cy="781507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4;p2">
              <a:extLst>
                <a:ext uri="{FF2B5EF4-FFF2-40B4-BE49-F238E27FC236}">
                  <a16:creationId xmlns:a16="http://schemas.microsoft.com/office/drawing/2014/main" id="{C721977B-63C9-4608-8918-781857E7DD43}"/>
                </a:ext>
              </a:extLst>
            </p:cNvPr>
            <p:cNvSpPr/>
            <p:nvPr/>
          </p:nvSpPr>
          <p:spPr>
            <a:xfrm>
              <a:off x="873760" y="1234306"/>
              <a:ext cx="5222240" cy="62520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5;p2">
              <a:extLst>
                <a:ext uri="{FF2B5EF4-FFF2-40B4-BE49-F238E27FC236}">
                  <a16:creationId xmlns:a16="http://schemas.microsoft.com/office/drawing/2014/main" id="{9FD549B2-1BEC-46CD-AD7A-5F75A11BA598}"/>
                </a:ext>
              </a:extLst>
            </p:cNvPr>
            <p:cNvSpPr txBox="1"/>
            <p:nvPr/>
          </p:nvSpPr>
          <p:spPr>
            <a:xfrm>
              <a:off x="873760" y="1234306"/>
              <a:ext cx="5222240" cy="625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6250" tIns="86350" rIns="86350" bIns="863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 b="1" i="0" u="none" strike="noStrike" cap="none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CƠ SỞ LÝ THUYẾT</a:t>
              </a:r>
              <a:endParaRPr sz="3400" b="0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6;p2">
              <a:extLst>
                <a:ext uri="{FF2B5EF4-FFF2-40B4-BE49-F238E27FC236}">
                  <a16:creationId xmlns:a16="http://schemas.microsoft.com/office/drawing/2014/main" id="{86872952-9F5B-4C55-A95D-7010532153D6}"/>
                </a:ext>
              </a:extLst>
            </p:cNvPr>
            <p:cNvSpPr/>
            <p:nvPr/>
          </p:nvSpPr>
          <p:spPr>
            <a:xfrm>
              <a:off x="427819" y="1172260"/>
              <a:ext cx="781507" cy="781507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7;p2">
              <a:extLst>
                <a:ext uri="{FF2B5EF4-FFF2-40B4-BE49-F238E27FC236}">
                  <a16:creationId xmlns:a16="http://schemas.microsoft.com/office/drawing/2014/main" id="{D90A7878-EEBC-4816-94D9-A98803F82A33}"/>
                </a:ext>
              </a:extLst>
            </p:cNvPr>
            <p:cNvSpPr/>
            <p:nvPr/>
          </p:nvSpPr>
          <p:spPr>
            <a:xfrm>
              <a:off x="873760" y="2172277"/>
              <a:ext cx="5222240" cy="62520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8;p2">
              <a:extLst>
                <a:ext uri="{FF2B5EF4-FFF2-40B4-BE49-F238E27FC236}">
                  <a16:creationId xmlns:a16="http://schemas.microsoft.com/office/drawing/2014/main" id="{EDEB9C72-FD3A-4F09-8928-508204453964}"/>
                </a:ext>
              </a:extLst>
            </p:cNvPr>
            <p:cNvSpPr txBox="1"/>
            <p:nvPr/>
          </p:nvSpPr>
          <p:spPr>
            <a:xfrm>
              <a:off x="873760" y="2172277"/>
              <a:ext cx="5222240" cy="625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6250" tIns="86350" rIns="86350" bIns="863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 b="1" i="0" u="none" strike="noStrike" cap="none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PHÂN TÍCH</a:t>
              </a:r>
              <a:endParaRPr sz="3400" b="0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9;p2">
              <a:extLst>
                <a:ext uri="{FF2B5EF4-FFF2-40B4-BE49-F238E27FC236}">
                  <a16:creationId xmlns:a16="http://schemas.microsoft.com/office/drawing/2014/main" id="{A9440062-5368-4133-9AF0-D8ADFE70AEC1}"/>
                </a:ext>
              </a:extLst>
            </p:cNvPr>
            <p:cNvSpPr/>
            <p:nvPr/>
          </p:nvSpPr>
          <p:spPr>
            <a:xfrm>
              <a:off x="427819" y="2110232"/>
              <a:ext cx="781507" cy="781507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0;p2">
              <a:extLst>
                <a:ext uri="{FF2B5EF4-FFF2-40B4-BE49-F238E27FC236}">
                  <a16:creationId xmlns:a16="http://schemas.microsoft.com/office/drawing/2014/main" id="{F26F79FC-6A05-491C-939C-7B5B882C7FE4}"/>
                </a:ext>
              </a:extLst>
            </p:cNvPr>
            <p:cNvSpPr/>
            <p:nvPr/>
          </p:nvSpPr>
          <p:spPr>
            <a:xfrm>
              <a:off x="515315" y="3110248"/>
              <a:ext cx="5580684" cy="625205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1;p2">
              <a:extLst>
                <a:ext uri="{FF2B5EF4-FFF2-40B4-BE49-F238E27FC236}">
                  <a16:creationId xmlns:a16="http://schemas.microsoft.com/office/drawing/2014/main" id="{7A11A7EA-64F9-49A8-A5B5-0D094C21C67B}"/>
                </a:ext>
              </a:extLst>
            </p:cNvPr>
            <p:cNvSpPr txBox="1"/>
            <p:nvPr/>
          </p:nvSpPr>
          <p:spPr>
            <a:xfrm>
              <a:off x="515315" y="3110248"/>
              <a:ext cx="5580684" cy="625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6250" tIns="86350" rIns="86350" bIns="863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00" b="1" i="0" u="none" strike="noStrike" cap="none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THIẾT KẾ</a:t>
              </a:r>
              <a:endParaRPr sz="3400" b="0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12;p2">
              <a:extLst>
                <a:ext uri="{FF2B5EF4-FFF2-40B4-BE49-F238E27FC236}">
                  <a16:creationId xmlns:a16="http://schemas.microsoft.com/office/drawing/2014/main" id="{2FCF5AFC-DC23-44D7-9241-7A08FAC10039}"/>
                </a:ext>
              </a:extLst>
            </p:cNvPr>
            <p:cNvSpPr/>
            <p:nvPr/>
          </p:nvSpPr>
          <p:spPr>
            <a:xfrm>
              <a:off x="69375" y="3048203"/>
              <a:ext cx="781507" cy="781507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14;p2">
            <a:extLst>
              <a:ext uri="{FF2B5EF4-FFF2-40B4-BE49-F238E27FC236}">
                <a16:creationId xmlns:a16="http://schemas.microsoft.com/office/drawing/2014/main" id="{BBE80A73-7BB5-4B63-A663-0DD872A2B4AA}"/>
              </a:ext>
            </a:extLst>
          </p:cNvPr>
          <p:cNvSpPr txBox="1"/>
          <p:nvPr/>
        </p:nvSpPr>
        <p:spPr>
          <a:xfrm>
            <a:off x="2975521" y="1465339"/>
            <a:ext cx="4273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2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15;p2">
            <a:extLst>
              <a:ext uri="{FF2B5EF4-FFF2-40B4-BE49-F238E27FC236}">
                <a16:creationId xmlns:a16="http://schemas.microsoft.com/office/drawing/2014/main" id="{A7999952-0578-49D5-8A6C-343E2B2043CC}"/>
              </a:ext>
            </a:extLst>
          </p:cNvPr>
          <p:cNvSpPr txBox="1"/>
          <p:nvPr/>
        </p:nvSpPr>
        <p:spPr>
          <a:xfrm>
            <a:off x="3349160" y="2433880"/>
            <a:ext cx="4273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2" name="Google Shape;116;p2">
            <a:extLst>
              <a:ext uri="{FF2B5EF4-FFF2-40B4-BE49-F238E27FC236}">
                <a16:creationId xmlns:a16="http://schemas.microsoft.com/office/drawing/2014/main" id="{842373C5-96C1-4C4C-A903-EB8975C59469}"/>
              </a:ext>
            </a:extLst>
          </p:cNvPr>
          <p:cNvSpPr txBox="1"/>
          <p:nvPr/>
        </p:nvSpPr>
        <p:spPr>
          <a:xfrm>
            <a:off x="3333790" y="3333030"/>
            <a:ext cx="4273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3" name="Google Shape;117;p2">
            <a:extLst>
              <a:ext uri="{FF2B5EF4-FFF2-40B4-BE49-F238E27FC236}">
                <a16:creationId xmlns:a16="http://schemas.microsoft.com/office/drawing/2014/main" id="{ED3DD6F0-E876-46EA-9F24-35FA37FBEED0}"/>
              </a:ext>
            </a:extLst>
          </p:cNvPr>
          <p:cNvSpPr txBox="1"/>
          <p:nvPr/>
        </p:nvSpPr>
        <p:spPr>
          <a:xfrm>
            <a:off x="2974185" y="4272247"/>
            <a:ext cx="4273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pic>
        <p:nvPicPr>
          <p:cNvPr id="31" name="Picture 30" descr="Những smartphone Android tầm trung mạnh nhất thế giới - VnExpress Số hóa">
            <a:extLst>
              <a:ext uri="{FF2B5EF4-FFF2-40B4-BE49-F238E27FC236}">
                <a16:creationId xmlns:a16="http://schemas.microsoft.com/office/drawing/2014/main" id="{EA7F5D02-4C37-4738-8E64-2BA9C2578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9" t="2076" r="17353" b="1115"/>
          <a:stretch>
            <a:fillRect/>
          </a:stretch>
        </p:blipFill>
        <p:spPr bwMode="auto">
          <a:xfrm>
            <a:off x="-2243333" y="529832"/>
            <a:ext cx="5299268" cy="5299268"/>
          </a:xfrm>
          <a:custGeom>
            <a:avLst/>
            <a:gdLst>
              <a:gd name="connsiteX0" fmla="*/ 2649634 w 5299268"/>
              <a:gd name="connsiteY0" fmla="*/ 0 h 5299268"/>
              <a:gd name="connsiteX1" fmla="*/ 5299268 w 5299268"/>
              <a:gd name="connsiteY1" fmla="*/ 2649634 h 5299268"/>
              <a:gd name="connsiteX2" fmla="*/ 2649634 w 5299268"/>
              <a:gd name="connsiteY2" fmla="*/ 5299268 h 5299268"/>
              <a:gd name="connsiteX3" fmla="*/ 0 w 5299268"/>
              <a:gd name="connsiteY3" fmla="*/ 2649634 h 5299268"/>
              <a:gd name="connsiteX4" fmla="*/ 2649634 w 5299268"/>
              <a:gd name="connsiteY4" fmla="*/ 0 h 529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9268" h="5299268">
                <a:moveTo>
                  <a:pt x="2649634" y="0"/>
                </a:moveTo>
                <a:cubicBezTo>
                  <a:pt x="4112986" y="0"/>
                  <a:pt x="5299268" y="1186282"/>
                  <a:pt x="5299268" y="2649634"/>
                </a:cubicBezTo>
                <a:cubicBezTo>
                  <a:pt x="5299268" y="4112986"/>
                  <a:pt x="4112986" y="5299268"/>
                  <a:pt x="2649634" y="5299268"/>
                </a:cubicBezTo>
                <a:cubicBezTo>
                  <a:pt x="1186282" y="5299268"/>
                  <a:pt x="0" y="4112986"/>
                  <a:pt x="0" y="2649634"/>
                </a:cubicBezTo>
                <a:cubicBezTo>
                  <a:pt x="0" y="1186282"/>
                  <a:pt x="1186282" y="0"/>
                  <a:pt x="26496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85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2;p3">
            <a:extLst>
              <a:ext uri="{FF2B5EF4-FFF2-40B4-BE49-F238E27FC236}">
                <a16:creationId xmlns:a16="http://schemas.microsoft.com/office/drawing/2014/main" id="{9E0B590B-5759-460C-B5B8-C3A9C07EA3A6}"/>
              </a:ext>
            </a:extLst>
          </p:cNvPr>
          <p:cNvSpPr txBox="1">
            <a:spLocks/>
          </p:cNvSpPr>
          <p:nvPr/>
        </p:nvSpPr>
        <p:spPr>
          <a:xfrm>
            <a:off x="9268727" y="12639"/>
            <a:ext cx="2042652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  <a:endParaRPr lang="en-US" sz="2400" b="1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23;p3">
            <a:extLst>
              <a:ext uri="{FF2B5EF4-FFF2-40B4-BE49-F238E27FC236}">
                <a16:creationId xmlns:a16="http://schemas.microsoft.com/office/drawing/2014/main" id="{9D7DF923-44B1-4369-882C-FADDC306318F}"/>
              </a:ext>
            </a:extLst>
          </p:cNvPr>
          <p:cNvSpPr/>
          <p:nvPr/>
        </p:nvSpPr>
        <p:spPr>
          <a:xfrm>
            <a:off x="11133997" y="-476310"/>
            <a:ext cx="648929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BE19E0B1-59B5-40C6-B896-08D689D1CBB0}"/>
              </a:ext>
            </a:extLst>
          </p:cNvPr>
          <p:cNvSpPr txBox="1"/>
          <p:nvPr/>
        </p:nvSpPr>
        <p:spPr>
          <a:xfrm>
            <a:off x="1376207" y="5340321"/>
            <a:ext cx="393874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Giao </a:t>
            </a:r>
            <a:r>
              <a:rPr lang="en-US" b="1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tiếp</a:t>
            </a:r>
            <a:r>
              <a:rPr lang="en-US" b="1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b="1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trò</a:t>
            </a:r>
            <a:r>
              <a:rPr lang="en-US" b="1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chuyện</a:t>
            </a:r>
            <a:r>
              <a:rPr lang="en-US" sz="18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truyền</a:t>
            </a:r>
            <a:r>
              <a:rPr lang="en-US" sz="18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thống</a:t>
            </a:r>
            <a:endParaRPr sz="18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26;p3">
            <a:extLst>
              <a:ext uri="{FF2B5EF4-FFF2-40B4-BE49-F238E27FC236}">
                <a16:creationId xmlns:a16="http://schemas.microsoft.com/office/drawing/2014/main" id="{DD6C49B1-04DE-40BD-8183-16153FAA07C4}"/>
              </a:ext>
            </a:extLst>
          </p:cNvPr>
          <p:cNvSpPr txBox="1"/>
          <p:nvPr/>
        </p:nvSpPr>
        <p:spPr>
          <a:xfrm>
            <a:off x="6548860" y="1583465"/>
            <a:ext cx="4255678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Mất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thời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chuyển</a:t>
            </a:r>
            <a:endParaRPr lang="en-US"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Nhu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trao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đổi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tin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nhân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ngày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càng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cao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7;p3">
            <a:extLst>
              <a:ext uri="{FF2B5EF4-FFF2-40B4-BE49-F238E27FC236}">
                <a16:creationId xmlns:a16="http://schemas.microsoft.com/office/drawing/2014/main" id="{08539FC3-A8C4-474C-BDE4-3D6E5B5F60EF}"/>
              </a:ext>
            </a:extLst>
          </p:cNvPr>
          <p:cNvSpPr/>
          <p:nvPr/>
        </p:nvSpPr>
        <p:spPr>
          <a:xfrm>
            <a:off x="8491272" y="3555784"/>
            <a:ext cx="370853" cy="56027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578A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" name="Google Shape;128;p3">
            <a:extLst>
              <a:ext uri="{FF2B5EF4-FFF2-40B4-BE49-F238E27FC236}">
                <a16:creationId xmlns:a16="http://schemas.microsoft.com/office/drawing/2014/main" id="{648D86B7-87FE-45AA-8EA3-718B99B78FE3}"/>
              </a:ext>
            </a:extLst>
          </p:cNvPr>
          <p:cNvSpPr/>
          <p:nvPr/>
        </p:nvSpPr>
        <p:spPr>
          <a:xfrm>
            <a:off x="6994375" y="4509365"/>
            <a:ext cx="336464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sz="2400" b="0" i="1" u="none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sz="2400" b="0" i="1" u="none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1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2400" i="1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1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2400" i="1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1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trò</a:t>
            </a:r>
            <a:r>
              <a:rPr lang="en-US" sz="2400" i="1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1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chuyện</a:t>
            </a:r>
            <a:r>
              <a:rPr lang="en-US" sz="2400" i="1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APPCHAT</a:t>
            </a:r>
            <a:endParaRPr sz="2400" b="0" i="1" u="none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29;p3">
            <a:extLst>
              <a:ext uri="{FF2B5EF4-FFF2-40B4-BE49-F238E27FC236}">
                <a16:creationId xmlns:a16="http://schemas.microsoft.com/office/drawing/2014/main" id="{436A4A45-2C7F-424D-9677-075A29CC220E}"/>
              </a:ext>
            </a:extLst>
          </p:cNvPr>
          <p:cNvSpPr txBox="1"/>
          <p:nvPr/>
        </p:nvSpPr>
        <p:spPr>
          <a:xfrm>
            <a:off x="409074" y="666690"/>
            <a:ext cx="2971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Khảo sát yêu cầu</a:t>
            </a:r>
            <a:endParaRPr sz="2000" b="1" i="0" u="sng" strike="noStrike" cap="none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30;p3">
            <a:extLst>
              <a:ext uri="{FF2B5EF4-FFF2-40B4-BE49-F238E27FC236}">
                <a16:creationId xmlns:a16="http://schemas.microsoft.com/office/drawing/2014/main" id="{9E3C88F0-0540-4C29-A910-A3E5A91C1D8D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8 kỹ năng giao tiếp cơ bản mà bạn nên biết - Mindalife">
            <a:extLst>
              <a:ext uri="{FF2B5EF4-FFF2-40B4-BE49-F238E27FC236}">
                <a16:creationId xmlns:a16="http://schemas.microsoft.com/office/drawing/2014/main" id="{E5B3D977-81CE-4979-B78D-52A30E945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78" y="1647825"/>
            <a:ext cx="57150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14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5;p32">
            <a:extLst>
              <a:ext uri="{FF2B5EF4-FFF2-40B4-BE49-F238E27FC236}">
                <a16:creationId xmlns:a16="http://schemas.microsoft.com/office/drawing/2014/main" id="{0F8D57E5-59E3-431D-B0BF-C0481E6DD400}"/>
              </a:ext>
            </a:extLst>
          </p:cNvPr>
          <p:cNvSpPr txBox="1"/>
          <p:nvPr/>
        </p:nvSpPr>
        <p:spPr>
          <a:xfrm>
            <a:off x="9100648" y="57090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36;p32">
            <a:extLst>
              <a:ext uri="{FF2B5EF4-FFF2-40B4-BE49-F238E27FC236}">
                <a16:creationId xmlns:a16="http://schemas.microsoft.com/office/drawing/2014/main" id="{33F76C20-6713-43C1-9C47-526A72024B7A}"/>
              </a:ext>
            </a:extLst>
          </p:cNvPr>
          <p:cNvSpPr/>
          <p:nvPr/>
        </p:nvSpPr>
        <p:spPr>
          <a:xfrm>
            <a:off x="10943304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" name="Google Shape;137;p32">
            <a:extLst>
              <a:ext uri="{FF2B5EF4-FFF2-40B4-BE49-F238E27FC236}">
                <a16:creationId xmlns:a16="http://schemas.microsoft.com/office/drawing/2014/main" id="{4A8805C7-E79E-44C4-9EF3-27B47EEDA035}"/>
              </a:ext>
            </a:extLst>
          </p:cNvPr>
          <p:cNvSpPr txBox="1"/>
          <p:nvPr/>
        </p:nvSpPr>
        <p:spPr>
          <a:xfrm>
            <a:off x="379578" y="628590"/>
            <a:ext cx="297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8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Mục</a:t>
            </a:r>
            <a:r>
              <a:rPr lang="en-US" sz="28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đích</a:t>
            </a:r>
            <a:r>
              <a:rPr lang="en-US" sz="28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8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50;p32">
            <a:extLst>
              <a:ext uri="{FF2B5EF4-FFF2-40B4-BE49-F238E27FC236}">
                <a16:creationId xmlns:a16="http://schemas.microsoft.com/office/drawing/2014/main" id="{5EEF2A07-9569-46F1-8B96-4F7021192E56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11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Mega1 - Ứng dụng săn khuyến mãi số 1 Việt Nam">
            <a:extLst>
              <a:ext uri="{FF2B5EF4-FFF2-40B4-BE49-F238E27FC236}">
                <a16:creationId xmlns:a16="http://schemas.microsoft.com/office/drawing/2014/main" id="{AEAB5FDD-C58F-4626-991B-85103BBD0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838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ướng dẫn cách thêm User Và Authors vào Wordpress - Diều Hâu">
            <a:extLst>
              <a:ext uri="{FF2B5EF4-FFF2-40B4-BE49-F238E27FC236}">
                <a16:creationId xmlns:a16="http://schemas.microsoft.com/office/drawing/2014/main" id="{ACF64E27-CBB4-4C3E-A56F-28DE3F060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199" y="116199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ega1 - Ứng dụng săn khuyến mãi số 1 Việt Nam">
            <a:extLst>
              <a:ext uri="{FF2B5EF4-FFF2-40B4-BE49-F238E27FC236}">
                <a16:creationId xmlns:a16="http://schemas.microsoft.com/office/drawing/2014/main" id="{B1619CE1-D2C4-402A-8EAD-5A1157E65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836" y="365366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A064BD2C-18D5-4FA6-8FF8-77E03B654C21}"/>
              </a:ext>
            </a:extLst>
          </p:cNvPr>
          <p:cNvSpPr/>
          <p:nvPr/>
        </p:nvSpPr>
        <p:spPr>
          <a:xfrm rot="20415745">
            <a:off x="3880809" y="2833622"/>
            <a:ext cx="2868283" cy="2772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C0C8A559-0452-4395-BF13-987E5FA56476}"/>
              </a:ext>
            </a:extLst>
          </p:cNvPr>
          <p:cNvSpPr/>
          <p:nvPr/>
        </p:nvSpPr>
        <p:spPr>
          <a:xfrm rot="707779">
            <a:off x="4052258" y="4183323"/>
            <a:ext cx="2868283" cy="2772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135;p32">
            <a:extLst>
              <a:ext uri="{FF2B5EF4-FFF2-40B4-BE49-F238E27FC236}">
                <a16:creationId xmlns:a16="http://schemas.microsoft.com/office/drawing/2014/main" id="{382EC7EF-65E8-4584-8DFA-18CAD5A47C4A}"/>
              </a:ext>
            </a:extLst>
          </p:cNvPr>
          <p:cNvSpPr txBox="1"/>
          <p:nvPr/>
        </p:nvSpPr>
        <p:spPr>
          <a:xfrm>
            <a:off x="9071108" y="57090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35;p32">
            <a:extLst>
              <a:ext uri="{FF2B5EF4-FFF2-40B4-BE49-F238E27FC236}">
                <a16:creationId xmlns:a16="http://schemas.microsoft.com/office/drawing/2014/main" id="{CC9C6EF5-739A-4B94-BAC1-598A6700C3A6}"/>
              </a:ext>
            </a:extLst>
          </p:cNvPr>
          <p:cNvSpPr txBox="1"/>
          <p:nvPr/>
        </p:nvSpPr>
        <p:spPr>
          <a:xfrm>
            <a:off x="5752216" y="2880414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35;p32">
            <a:extLst>
              <a:ext uri="{FF2B5EF4-FFF2-40B4-BE49-F238E27FC236}">
                <a16:creationId xmlns:a16="http://schemas.microsoft.com/office/drawing/2014/main" id="{7C5422D0-456B-464B-9D31-EC100D8E152E}"/>
              </a:ext>
            </a:extLst>
          </p:cNvPr>
          <p:cNvSpPr txBox="1"/>
          <p:nvPr/>
        </p:nvSpPr>
        <p:spPr>
          <a:xfrm>
            <a:off x="4850083" y="3301264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35;p32">
            <a:extLst>
              <a:ext uri="{FF2B5EF4-FFF2-40B4-BE49-F238E27FC236}">
                <a16:creationId xmlns:a16="http://schemas.microsoft.com/office/drawing/2014/main" id="{26D47F2A-7F18-44A7-A00B-5A786A7F5662}"/>
              </a:ext>
            </a:extLst>
          </p:cNvPr>
          <p:cNvSpPr txBox="1"/>
          <p:nvPr/>
        </p:nvSpPr>
        <p:spPr>
          <a:xfrm>
            <a:off x="6245834" y="3247716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35;p32">
            <a:extLst>
              <a:ext uri="{FF2B5EF4-FFF2-40B4-BE49-F238E27FC236}">
                <a16:creationId xmlns:a16="http://schemas.microsoft.com/office/drawing/2014/main" id="{DD842F2F-A168-4CA7-8416-81DDF01B611B}"/>
              </a:ext>
            </a:extLst>
          </p:cNvPr>
          <p:cNvSpPr txBox="1"/>
          <p:nvPr/>
        </p:nvSpPr>
        <p:spPr>
          <a:xfrm>
            <a:off x="5427427" y="3660862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Emoji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114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5;p33">
            <a:extLst>
              <a:ext uri="{FF2B5EF4-FFF2-40B4-BE49-F238E27FC236}">
                <a16:creationId xmlns:a16="http://schemas.microsoft.com/office/drawing/2014/main" id="{9792FFAD-74DD-4930-B9F4-5514D30D2B5D}"/>
              </a:ext>
            </a:extLst>
          </p:cNvPr>
          <p:cNvSpPr txBox="1"/>
          <p:nvPr/>
        </p:nvSpPr>
        <p:spPr>
          <a:xfrm>
            <a:off x="9144000" y="57090"/>
            <a:ext cx="191885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GIỚI THIỆU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56;p33">
            <a:extLst>
              <a:ext uri="{FF2B5EF4-FFF2-40B4-BE49-F238E27FC236}">
                <a16:creationId xmlns:a16="http://schemas.microsoft.com/office/drawing/2014/main" id="{5837BF97-6109-436F-AAF7-7398EC01CD73}"/>
              </a:ext>
            </a:extLst>
          </p:cNvPr>
          <p:cNvSpPr/>
          <p:nvPr/>
        </p:nvSpPr>
        <p:spPr>
          <a:xfrm>
            <a:off x="1098665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" name="Google Shape;157;p33">
            <a:extLst>
              <a:ext uri="{FF2B5EF4-FFF2-40B4-BE49-F238E27FC236}">
                <a16:creationId xmlns:a16="http://schemas.microsoft.com/office/drawing/2014/main" id="{3F1BB509-C70D-41B0-9883-B77C716BC3FF}"/>
              </a:ext>
            </a:extLst>
          </p:cNvPr>
          <p:cNvSpPr txBox="1"/>
          <p:nvPr/>
        </p:nvSpPr>
        <p:spPr>
          <a:xfrm>
            <a:off x="409074" y="531255"/>
            <a:ext cx="2971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8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Phạm</a:t>
            </a:r>
            <a:r>
              <a:rPr lang="en-US" sz="28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vi:</a:t>
            </a:r>
            <a:endParaRPr sz="28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F7E6C4-A0E0-4054-96F5-1A4669F57357}"/>
              </a:ext>
            </a:extLst>
          </p:cNvPr>
          <p:cNvGrpSpPr/>
          <p:nvPr/>
        </p:nvGrpSpPr>
        <p:grpSpPr>
          <a:xfrm>
            <a:off x="8234005" y="3089086"/>
            <a:ext cx="2098651" cy="2372292"/>
            <a:chOff x="6130949" y="1798874"/>
            <a:chExt cx="2098651" cy="2372292"/>
          </a:xfrm>
        </p:grpSpPr>
        <p:pic>
          <p:nvPicPr>
            <p:cNvPr id="7" name="Google Shape;160;p33" descr="Datei:&lt;strong&gt;User&lt;/strong&gt; icon-cp.svg – Wikipedia">
              <a:extLst>
                <a:ext uri="{FF2B5EF4-FFF2-40B4-BE49-F238E27FC236}">
                  <a16:creationId xmlns:a16="http://schemas.microsoft.com/office/drawing/2014/main" id="{E1DB581E-79A5-4292-9F18-B28052A0622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386944" y="1798874"/>
              <a:ext cx="1636811" cy="2033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161;p33">
              <a:extLst>
                <a:ext uri="{FF2B5EF4-FFF2-40B4-BE49-F238E27FC236}">
                  <a16:creationId xmlns:a16="http://schemas.microsoft.com/office/drawing/2014/main" id="{4DD57EE0-D46E-4A3E-9654-8FD899EE1C66}"/>
                </a:ext>
              </a:extLst>
            </p:cNvPr>
            <p:cNvSpPr/>
            <p:nvPr/>
          </p:nvSpPr>
          <p:spPr>
            <a:xfrm>
              <a:off x="6130949" y="3832612"/>
              <a:ext cx="209865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0578A2"/>
                  </a:solidFill>
                  <a:latin typeface="Arial"/>
                  <a:ea typeface="Arial"/>
                  <a:cs typeface="Arial"/>
                  <a:sym typeface="Arial"/>
                </a:rPr>
                <a:t>Nhân viên và quản lý</a:t>
              </a:r>
              <a:endParaRPr/>
            </a:p>
          </p:txBody>
        </p:sp>
      </p:grpSp>
      <p:sp>
        <p:nvSpPr>
          <p:cNvPr id="11" name="Google Shape;164;p33">
            <a:extLst>
              <a:ext uri="{FF2B5EF4-FFF2-40B4-BE49-F238E27FC236}">
                <a16:creationId xmlns:a16="http://schemas.microsoft.com/office/drawing/2014/main" id="{B876BF8D-B3B3-49F4-9C23-6210824DA316}"/>
              </a:ext>
            </a:extLst>
          </p:cNvPr>
          <p:cNvSpPr txBox="1"/>
          <p:nvPr/>
        </p:nvSpPr>
        <p:spPr>
          <a:xfrm>
            <a:off x="5314950" y="6396335"/>
            <a:ext cx="1562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</a:t>
            </a:r>
            <a:r>
              <a:rPr lang="en-US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BD153B-45D5-46BA-A3EF-1B360A40041C}"/>
              </a:ext>
            </a:extLst>
          </p:cNvPr>
          <p:cNvGrpSpPr/>
          <p:nvPr/>
        </p:nvGrpSpPr>
        <p:grpSpPr>
          <a:xfrm>
            <a:off x="1428265" y="1653279"/>
            <a:ext cx="2009528" cy="4187072"/>
            <a:chOff x="1780680" y="1575964"/>
            <a:chExt cx="2009528" cy="4187072"/>
          </a:xfrm>
        </p:grpSpPr>
        <p:sp>
          <p:nvSpPr>
            <p:cNvPr id="6" name="Google Shape;159;p33">
              <a:extLst>
                <a:ext uri="{FF2B5EF4-FFF2-40B4-BE49-F238E27FC236}">
                  <a16:creationId xmlns:a16="http://schemas.microsoft.com/office/drawing/2014/main" id="{BE8DF0F2-C6A5-4457-85E8-49593425344B}"/>
                </a:ext>
              </a:extLst>
            </p:cNvPr>
            <p:cNvSpPr/>
            <p:nvPr/>
          </p:nvSpPr>
          <p:spPr>
            <a:xfrm>
              <a:off x="2352117" y="5393745"/>
              <a:ext cx="86665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578A2"/>
                  </a:solidFill>
                  <a:latin typeface="Arial"/>
                  <a:cs typeface="Arial"/>
                  <a:sym typeface="Arial"/>
                </a:rPr>
                <a:t>Mobile</a:t>
              </a:r>
              <a:endParaRPr sz="200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1253F5-CB15-4DC8-AD11-A0AD106C5771}"/>
                </a:ext>
              </a:extLst>
            </p:cNvPr>
            <p:cNvGrpSpPr/>
            <p:nvPr/>
          </p:nvGrpSpPr>
          <p:grpSpPr>
            <a:xfrm>
              <a:off x="1780680" y="1575964"/>
              <a:ext cx="2009528" cy="3706072"/>
              <a:chOff x="9718118" y="2374337"/>
              <a:chExt cx="2009528" cy="370607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7BF6322-AD9D-4A83-8277-9F75E0BA016A}"/>
                  </a:ext>
                </a:extLst>
              </p:cNvPr>
              <p:cNvSpPr/>
              <p:nvPr/>
            </p:nvSpPr>
            <p:spPr>
              <a:xfrm>
                <a:off x="9718118" y="2374337"/>
                <a:ext cx="2009528" cy="3706072"/>
              </a:xfrm>
              <a:prstGeom prst="roundRect">
                <a:avLst/>
              </a:prstGeom>
              <a:solidFill>
                <a:srgbClr val="1CADE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5EE6E9A-3BF1-4B7F-AE9E-DCAB2C7D4499}"/>
                  </a:ext>
                </a:extLst>
              </p:cNvPr>
              <p:cNvSpPr/>
              <p:nvPr/>
            </p:nvSpPr>
            <p:spPr>
              <a:xfrm>
                <a:off x="10584769" y="5676900"/>
                <a:ext cx="276225" cy="2762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5FE87DB6-B993-4E22-B110-D109D8413AB5}"/>
                  </a:ext>
                </a:extLst>
              </p:cNvPr>
              <p:cNvSpPr/>
              <p:nvPr/>
            </p:nvSpPr>
            <p:spPr>
              <a:xfrm>
                <a:off x="10332356" y="2540561"/>
                <a:ext cx="390525" cy="45719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104FE41-7737-418C-A6C0-C50064F827CD}"/>
                  </a:ext>
                </a:extLst>
              </p:cNvPr>
              <p:cNvSpPr/>
              <p:nvPr/>
            </p:nvSpPr>
            <p:spPr>
              <a:xfrm>
                <a:off x="10814797" y="2517224"/>
                <a:ext cx="92394" cy="92394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9D1BF96B-9FBF-4713-86F1-902236244E3F}"/>
                  </a:ext>
                </a:extLst>
              </p:cNvPr>
              <p:cNvSpPr/>
              <p:nvPr/>
            </p:nvSpPr>
            <p:spPr>
              <a:xfrm>
                <a:off x="9796782" y="2663913"/>
                <a:ext cx="1852198" cy="2951549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EFF72A0-096D-48D0-9589-A6470EE1EC8C}"/>
              </a:ext>
            </a:extLst>
          </p:cNvPr>
          <p:cNvGrpSpPr/>
          <p:nvPr/>
        </p:nvGrpSpPr>
        <p:grpSpPr>
          <a:xfrm>
            <a:off x="4786754" y="792845"/>
            <a:ext cx="2618491" cy="2730214"/>
            <a:chOff x="4539381" y="629243"/>
            <a:chExt cx="2618491" cy="273021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FA9D10-46D1-49D3-9612-2D0B440BF420}"/>
                </a:ext>
              </a:extLst>
            </p:cNvPr>
            <p:cNvGrpSpPr/>
            <p:nvPr/>
          </p:nvGrpSpPr>
          <p:grpSpPr>
            <a:xfrm>
              <a:off x="4539381" y="629243"/>
              <a:ext cx="2618491" cy="2161177"/>
              <a:chOff x="4539381" y="629243"/>
              <a:chExt cx="2618491" cy="2161177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88644618-F31B-416E-90CF-17F25E72D9AF}"/>
                  </a:ext>
                </a:extLst>
              </p:cNvPr>
              <p:cNvSpPr/>
              <p:nvPr/>
            </p:nvSpPr>
            <p:spPr>
              <a:xfrm>
                <a:off x="4539381" y="629243"/>
                <a:ext cx="2618491" cy="17208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8FC515-08C7-49DD-8684-99814FAC3055}"/>
                  </a:ext>
                </a:extLst>
              </p:cNvPr>
              <p:cNvSpPr/>
              <p:nvPr/>
            </p:nvSpPr>
            <p:spPr>
              <a:xfrm>
                <a:off x="4667312" y="758355"/>
                <a:ext cx="2362628" cy="146264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775E1E3-04B0-4E2C-8CB8-1294F3BD9414}"/>
                  </a:ext>
                </a:extLst>
              </p:cNvPr>
              <p:cNvSpPr/>
              <p:nvPr/>
            </p:nvSpPr>
            <p:spPr>
              <a:xfrm>
                <a:off x="5725915" y="2350112"/>
                <a:ext cx="245422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B95838-6478-4561-AE23-47AF7FEC53BB}"/>
                  </a:ext>
                </a:extLst>
              </p:cNvPr>
              <p:cNvSpPr/>
              <p:nvPr/>
            </p:nvSpPr>
            <p:spPr>
              <a:xfrm>
                <a:off x="5529326" y="2646466"/>
                <a:ext cx="638599" cy="1439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DAA602-6B18-4731-B101-90A49D2E293A}"/>
                </a:ext>
              </a:extLst>
            </p:cNvPr>
            <p:cNvSpPr txBox="1"/>
            <p:nvPr/>
          </p:nvSpPr>
          <p:spPr>
            <a:xfrm>
              <a:off x="5352051" y="2990125"/>
              <a:ext cx="1146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0578A2"/>
                  </a:solidFill>
                  <a:latin typeface="Arial"/>
                  <a:cs typeface="Arial"/>
                  <a:sym typeface="Arial"/>
                </a:rPr>
                <a:t>Website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442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4">
            <a:extLst>
              <a:ext uri="{FF2B5EF4-FFF2-40B4-BE49-F238E27FC236}">
                <a16:creationId xmlns:a16="http://schemas.microsoft.com/office/drawing/2014/main" id="{2E6DACF2-925F-4A7C-B1A2-E88ACC3D1003}"/>
              </a:ext>
            </a:extLst>
          </p:cNvPr>
          <p:cNvSpPr txBox="1"/>
          <p:nvPr/>
        </p:nvSpPr>
        <p:spPr>
          <a:xfrm>
            <a:off x="9302962" y="57090"/>
            <a:ext cx="1946564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PHÂN TÍCH</a:t>
            </a:r>
            <a:endParaRPr sz="2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70;p4">
            <a:extLst>
              <a:ext uri="{FF2B5EF4-FFF2-40B4-BE49-F238E27FC236}">
                <a16:creationId xmlns:a16="http://schemas.microsoft.com/office/drawing/2014/main" id="{E5C4B47F-107B-46EF-9959-98890CFE6FDB}"/>
              </a:ext>
            </a:extLst>
          </p:cNvPr>
          <p:cNvSpPr/>
          <p:nvPr/>
        </p:nvSpPr>
        <p:spPr>
          <a:xfrm>
            <a:off x="11173326" y="-47631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" name="Google Shape;171;p4">
            <a:extLst>
              <a:ext uri="{FF2B5EF4-FFF2-40B4-BE49-F238E27FC236}">
                <a16:creationId xmlns:a16="http://schemas.microsoft.com/office/drawing/2014/main" id="{B30DD6CA-C3C2-4A6E-A990-D701AD1FD8A5}"/>
              </a:ext>
            </a:extLst>
          </p:cNvPr>
          <p:cNvSpPr txBox="1"/>
          <p:nvPr/>
        </p:nvSpPr>
        <p:spPr>
          <a:xfrm>
            <a:off x="409074" y="666690"/>
            <a:ext cx="2971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Quy trình nghiệp vụ</a:t>
            </a:r>
            <a:endParaRPr sz="2000" b="1" i="0" u="sng" strike="noStrike" cap="none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74;p4">
            <a:extLst>
              <a:ext uri="{FF2B5EF4-FFF2-40B4-BE49-F238E27FC236}">
                <a16:creationId xmlns:a16="http://schemas.microsoft.com/office/drawing/2014/main" id="{53AC7925-4DC2-42BD-B194-B90FA6D7CAEE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095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8;p12">
            <a:extLst>
              <a:ext uri="{FF2B5EF4-FFF2-40B4-BE49-F238E27FC236}">
                <a16:creationId xmlns:a16="http://schemas.microsoft.com/office/drawing/2014/main" id="{046FAE58-41C4-4876-8272-ACB1E51B0FF3}"/>
              </a:ext>
            </a:extLst>
          </p:cNvPr>
          <p:cNvSpPr/>
          <p:nvPr/>
        </p:nvSpPr>
        <p:spPr>
          <a:xfrm>
            <a:off x="11173326" y="-57150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Google Shape;249;p12">
            <a:extLst>
              <a:ext uri="{FF2B5EF4-FFF2-40B4-BE49-F238E27FC236}">
                <a16:creationId xmlns:a16="http://schemas.microsoft.com/office/drawing/2014/main" id="{1190E8D8-536E-4F7C-A849-D5BAF118FB03}"/>
              </a:ext>
            </a:extLst>
          </p:cNvPr>
          <p:cNvSpPr txBox="1"/>
          <p:nvPr/>
        </p:nvSpPr>
        <p:spPr>
          <a:xfrm>
            <a:off x="409074" y="446561"/>
            <a:ext cx="2971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Yêu cầu chức năng</a:t>
            </a:r>
            <a:endParaRPr sz="2000" b="1" i="0" u="sng" strike="noStrike" cap="none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51;p12">
            <a:extLst>
              <a:ext uri="{FF2B5EF4-FFF2-40B4-BE49-F238E27FC236}">
                <a16:creationId xmlns:a16="http://schemas.microsoft.com/office/drawing/2014/main" id="{A57C5C09-7E9A-4228-BF5A-3707646302FD}"/>
              </a:ext>
            </a:extLst>
          </p:cNvPr>
          <p:cNvSpPr txBox="1"/>
          <p:nvPr/>
        </p:nvSpPr>
        <p:spPr>
          <a:xfrm>
            <a:off x="5314950" y="637347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52;p12">
            <a:extLst>
              <a:ext uri="{FF2B5EF4-FFF2-40B4-BE49-F238E27FC236}">
                <a16:creationId xmlns:a16="http://schemas.microsoft.com/office/drawing/2014/main" id="{BEBF2620-D223-4B4F-8ED9-054B11F8E59D}"/>
              </a:ext>
            </a:extLst>
          </p:cNvPr>
          <p:cNvSpPr txBox="1"/>
          <p:nvPr/>
        </p:nvSpPr>
        <p:spPr>
          <a:xfrm>
            <a:off x="9302962" y="-38100"/>
            <a:ext cx="1946564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PHÂN TÍCH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967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8;p12">
            <a:extLst>
              <a:ext uri="{FF2B5EF4-FFF2-40B4-BE49-F238E27FC236}">
                <a16:creationId xmlns:a16="http://schemas.microsoft.com/office/drawing/2014/main" id="{9572B966-4EFC-410B-B4F5-183C6E6EA800}"/>
              </a:ext>
            </a:extLst>
          </p:cNvPr>
          <p:cNvSpPr/>
          <p:nvPr/>
        </p:nvSpPr>
        <p:spPr>
          <a:xfrm>
            <a:off x="11173326" y="-571500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Google Shape;249;p12">
            <a:extLst>
              <a:ext uri="{FF2B5EF4-FFF2-40B4-BE49-F238E27FC236}">
                <a16:creationId xmlns:a16="http://schemas.microsoft.com/office/drawing/2014/main" id="{56B446D6-4C15-42BA-B27E-96EBEB007279}"/>
              </a:ext>
            </a:extLst>
          </p:cNvPr>
          <p:cNvSpPr txBox="1"/>
          <p:nvPr/>
        </p:nvSpPr>
        <p:spPr>
          <a:xfrm>
            <a:off x="409074" y="446561"/>
            <a:ext cx="349998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506C"/>
              </a:buClr>
              <a:buSzPts val="2000"/>
              <a:buFont typeface="Noto Sans Symbols"/>
              <a:buChar char="❖"/>
            </a:pP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phi </a:t>
            </a: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 sz="2000" b="1" i="0" u="sng" strike="noStrike" cap="none" dirty="0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 dirty="0" err="1">
                <a:solidFill>
                  <a:srgbClr val="03506C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endParaRPr sz="2000" b="1" i="0" u="sng" strike="noStrike" cap="none" dirty="0">
              <a:solidFill>
                <a:srgbClr val="0350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51;p12">
            <a:extLst>
              <a:ext uri="{FF2B5EF4-FFF2-40B4-BE49-F238E27FC236}">
                <a16:creationId xmlns:a16="http://schemas.microsoft.com/office/drawing/2014/main" id="{988513CF-5910-4281-81D3-9097D6C2BDC9}"/>
              </a:ext>
            </a:extLst>
          </p:cNvPr>
          <p:cNvSpPr txBox="1"/>
          <p:nvPr/>
        </p:nvSpPr>
        <p:spPr>
          <a:xfrm>
            <a:off x="5314950" y="637347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52;p12">
            <a:extLst>
              <a:ext uri="{FF2B5EF4-FFF2-40B4-BE49-F238E27FC236}">
                <a16:creationId xmlns:a16="http://schemas.microsoft.com/office/drawing/2014/main" id="{EFEEAD62-40A2-469B-9E52-B3CD0BC17D14}"/>
              </a:ext>
            </a:extLst>
          </p:cNvPr>
          <p:cNvSpPr txBox="1"/>
          <p:nvPr/>
        </p:nvSpPr>
        <p:spPr>
          <a:xfrm>
            <a:off x="9302962" y="-38100"/>
            <a:ext cx="1946564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PHÂN TÍCH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51;p12">
            <a:extLst>
              <a:ext uri="{FF2B5EF4-FFF2-40B4-BE49-F238E27FC236}">
                <a16:creationId xmlns:a16="http://schemas.microsoft.com/office/drawing/2014/main" id="{D2E35869-0D38-41F6-ACEB-09C88C378052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448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6;p14">
            <a:extLst>
              <a:ext uri="{FF2B5EF4-FFF2-40B4-BE49-F238E27FC236}">
                <a16:creationId xmlns:a16="http://schemas.microsoft.com/office/drawing/2014/main" id="{B768DD7A-3820-4317-824D-F7C531CDD026}"/>
              </a:ext>
            </a:extLst>
          </p:cNvPr>
          <p:cNvSpPr txBox="1"/>
          <p:nvPr/>
        </p:nvSpPr>
        <p:spPr>
          <a:xfrm>
            <a:off x="568036" y="413586"/>
            <a:ext cx="5257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Noto Sans Symbols"/>
              <a:buChar char="❖"/>
            </a:pPr>
            <a:r>
              <a:rPr lang="en-US" sz="1400" b="1" i="0" u="none" strike="noStrike" cap="none" dirty="0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QUY ĐỊNH KHI SỬ DỤNG ỨNG DỤNG</a:t>
            </a:r>
            <a:endParaRPr sz="1400" b="1" i="0" u="none" strike="noStrike" cap="none" dirty="0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67;p14">
            <a:extLst>
              <a:ext uri="{FF2B5EF4-FFF2-40B4-BE49-F238E27FC236}">
                <a16:creationId xmlns:a16="http://schemas.microsoft.com/office/drawing/2014/main" id="{A56551B3-456C-4EEB-91DB-9B547B72604E}"/>
              </a:ext>
            </a:extLst>
          </p:cNvPr>
          <p:cNvSpPr/>
          <p:nvPr/>
        </p:nvSpPr>
        <p:spPr>
          <a:xfrm>
            <a:off x="11319164" y="-339574"/>
            <a:ext cx="609600" cy="11430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5400" cap="flat" cmpd="sng">
            <a:solidFill>
              <a:srgbClr val="0575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73;p14">
            <a:extLst>
              <a:ext uri="{FF2B5EF4-FFF2-40B4-BE49-F238E27FC236}">
                <a16:creationId xmlns:a16="http://schemas.microsoft.com/office/drawing/2014/main" id="{75F6BA19-6FD2-490D-B0AD-BDF2A46A65B0}"/>
              </a:ext>
            </a:extLst>
          </p:cNvPr>
          <p:cNvSpPr txBox="1"/>
          <p:nvPr/>
        </p:nvSpPr>
        <p:spPr>
          <a:xfrm>
            <a:off x="9448800" y="193826"/>
            <a:ext cx="1946564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8A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578A2"/>
                </a:solidFill>
                <a:latin typeface="Arial"/>
                <a:ea typeface="Arial"/>
                <a:cs typeface="Arial"/>
                <a:sym typeface="Arial"/>
              </a:rPr>
              <a:t>PHÂN TÍCH</a:t>
            </a:r>
            <a:endParaRPr sz="2400" b="1" i="0" u="none" strike="noStrike" cap="none">
              <a:solidFill>
                <a:srgbClr val="0578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51;p12">
            <a:extLst>
              <a:ext uri="{FF2B5EF4-FFF2-40B4-BE49-F238E27FC236}">
                <a16:creationId xmlns:a16="http://schemas.microsoft.com/office/drawing/2014/main" id="{21B3FD6B-6286-4444-B752-E41440214206}"/>
              </a:ext>
            </a:extLst>
          </p:cNvPr>
          <p:cNvSpPr txBox="1"/>
          <p:nvPr/>
        </p:nvSpPr>
        <p:spPr>
          <a:xfrm>
            <a:off x="5314950" y="6396335"/>
            <a:ext cx="1562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6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30842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48</TotalTime>
  <Words>245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Libre Franklin</vt:lpstr>
      <vt:lpstr>Libre Franklin Thin</vt:lpstr>
      <vt:lpstr>Noto Sans Symbols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Văn Toàn</dc:creator>
  <cp:lastModifiedBy>Lê Văn Toàn</cp:lastModifiedBy>
  <cp:revision>19</cp:revision>
  <dcterms:created xsi:type="dcterms:W3CDTF">2021-11-01T07:39:15Z</dcterms:created>
  <dcterms:modified xsi:type="dcterms:W3CDTF">2021-11-01T08:27:42Z</dcterms:modified>
</cp:coreProperties>
</file>