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2419305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241930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7550" y="467700"/>
            <a:ext cx="8904900" cy="4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ko" sz="1107"/>
              <a:t>문제분석 및 아이디어.</a:t>
            </a:r>
            <a:endParaRPr b="1" sz="1107"/>
          </a:p>
          <a:p>
            <a:pPr indent="-291544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1"/>
              <a:buChar char="-"/>
            </a:pPr>
            <a:r>
              <a:rPr lang="ko" sz="991"/>
              <a:t>x좌표의 위치와 최대 반지름이 정해진 n개의 원을</a:t>
            </a:r>
            <a:r>
              <a:rPr lang="ko" sz="991"/>
              <a:t> 수평적으로 차례대로 배치한다. </a:t>
            </a:r>
            <a:endParaRPr sz="991"/>
          </a:p>
          <a:p>
            <a:pPr indent="-291544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1"/>
              <a:buChar char="-"/>
            </a:pPr>
            <a:r>
              <a:rPr lang="ko" sz="991"/>
              <a:t>원의 크기는 주어진 크기까지 커지거나 이전에 배치된 원과 닿을 때까지만 커질 수 있다. </a:t>
            </a:r>
            <a:endParaRPr sz="991"/>
          </a:p>
          <a:p>
            <a:pPr indent="-291544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1"/>
              <a:buChar char="-"/>
            </a:pPr>
            <a:r>
              <a:rPr lang="ko" sz="991"/>
              <a:t>주어진 원들을 모두 배치했을 때, 배치된 n개</a:t>
            </a:r>
            <a:r>
              <a:rPr lang="ko" sz="991"/>
              <a:t>의 원</a:t>
            </a:r>
            <a:r>
              <a:rPr lang="ko" sz="991"/>
              <a:t> 각각의 반지름을 구해야한다. </a:t>
            </a:r>
            <a:endParaRPr sz="991"/>
          </a:p>
          <a:p>
            <a:pPr indent="-291544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1"/>
              <a:buChar char="-"/>
            </a:pPr>
            <a:r>
              <a:rPr lang="ko" sz="991">
                <a:solidFill>
                  <a:schemeClr val="dk1"/>
                </a:solidFill>
              </a:rPr>
              <a:t>기존에 존재하던 원의 중점이 (x1, y1)이고 </a:t>
            </a:r>
            <a:r>
              <a:rPr lang="ko" sz="991"/>
              <a:t>현</a:t>
            </a:r>
            <a:r>
              <a:rPr lang="ko" sz="991"/>
              <a:t>재 원의 중점이 (x2, y2)라 할 때, (x2, y2)는 (x2, r2)로 대체될 수 있다. </a:t>
            </a:r>
            <a:endParaRPr sz="991"/>
          </a:p>
          <a:p>
            <a:pPr indent="-291544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1"/>
              <a:buAutoNum type="alphaLcPeriod"/>
            </a:pPr>
            <a:r>
              <a:rPr lang="ko" sz="991"/>
              <a:t>두 원의 각 중점 사이의 거리는 </a:t>
            </a:r>
            <a:r>
              <a:rPr lang="ko" sz="1030">
                <a:solidFill>
                  <a:schemeClr val="dk1"/>
                </a:solidFill>
              </a:rPr>
              <a:t>sqrt((x1-x2)^2 + (r1-r2)^2) = d이고, 두 원이 접한다면 d = r1 +r2이다.</a:t>
            </a:r>
            <a:endParaRPr sz="1030">
              <a:solidFill>
                <a:schemeClr val="dk1"/>
              </a:solidFill>
            </a:endParaRPr>
          </a:p>
          <a:p>
            <a:pPr indent="-291544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1"/>
              <a:buAutoNum type="alphaLcPeriod"/>
            </a:pPr>
            <a:r>
              <a:rPr b="1" lang="ko" sz="1030">
                <a:solidFill>
                  <a:schemeClr val="dk1"/>
                </a:solidFill>
              </a:rPr>
              <a:t>따라서 두 원이 접하는 경우, 현재 원의 반지름 길이 r2 = (x1 - x2) ^ 2 / (4 * r1)</a:t>
            </a:r>
            <a:r>
              <a:rPr lang="ko" sz="1030">
                <a:solidFill>
                  <a:schemeClr val="dk1"/>
                </a:solidFill>
              </a:rPr>
              <a:t>이다.</a:t>
            </a:r>
            <a:endParaRPr sz="103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ko" sz="1107">
                <a:solidFill>
                  <a:srgbClr val="000000"/>
                </a:solidFill>
              </a:rPr>
              <a:t>해결방법.</a:t>
            </a:r>
            <a:endParaRPr b="1"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ko" sz="1030">
                <a:solidFill>
                  <a:schemeClr val="dk1"/>
                </a:solidFill>
              </a:rPr>
              <a:t>각 원 (i) (1 ≤ i ≤ n)에 대해, 첫 번째 원부터 최대 반지름(i)를 넘지 않거나 기존에 있던 원과 접할 때까지 크기를 키워 나가며 모든 원</a:t>
            </a:r>
            <a:r>
              <a:rPr lang="ko" sz="1030">
                <a:solidFill>
                  <a:schemeClr val="dk1"/>
                </a:solidFill>
              </a:rPr>
              <a:t>의 반지름의 길이를 설정한다.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ko" sz="1030">
                <a:solidFill>
                  <a:schemeClr val="dk1"/>
                </a:solidFill>
              </a:rPr>
              <a:t>또한 현재 존재하는 원들 중 가장 반지름이 큰 원의 인덱스를 rMax에 저장하여, 원들을 확인할 때 1부터가 아닌 rMax의 인덱스 값부터 확인할 수 있게 한다</a:t>
            </a:r>
            <a:endParaRPr sz="1030">
              <a:solidFill>
                <a:schemeClr val="dk1"/>
              </a:solidFill>
            </a:endParaRPr>
          </a:p>
          <a:p>
            <a:pPr indent="-29400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arabicPeriod"/>
            </a:pPr>
            <a:r>
              <a:rPr lang="ko" sz="1030">
                <a:solidFill>
                  <a:schemeClr val="dk1"/>
                </a:solidFill>
              </a:rPr>
              <a:t>원</a:t>
            </a:r>
            <a:r>
              <a:rPr lang="ko" sz="1030">
                <a:solidFill>
                  <a:schemeClr val="dk1"/>
                </a:solidFill>
              </a:rPr>
              <a:t>의 개수 n가 각 원의 최대 반지름들을 입력받는다. 또한, rMax를 1과 첫 번째 원의 반지름으로 초기화한다.</a:t>
            </a:r>
            <a:endParaRPr sz="1030">
              <a:solidFill>
                <a:schemeClr val="dk1"/>
              </a:solidFill>
            </a:endParaRPr>
          </a:p>
          <a:p>
            <a:pPr indent="-29400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arabicPeriod"/>
            </a:pPr>
            <a:r>
              <a:rPr lang="ko" sz="1030">
                <a:solidFill>
                  <a:schemeClr val="dk1"/>
                </a:solidFill>
              </a:rPr>
              <a:t>현</a:t>
            </a:r>
            <a:r>
              <a:rPr lang="ko" sz="1030">
                <a:solidFill>
                  <a:schemeClr val="dk1"/>
                </a:solidFill>
              </a:rPr>
              <a:t>재 원(i) (1 ≤ i ≤ n) 의 </a:t>
            </a:r>
            <a:r>
              <a:rPr lang="ko" sz="1030">
                <a:solidFill>
                  <a:schemeClr val="dk1"/>
                </a:solidFill>
              </a:rPr>
              <a:t>크기를 </a:t>
            </a:r>
            <a:r>
              <a:rPr lang="ko" sz="1030" u="sng">
                <a:solidFill>
                  <a:schemeClr val="dk1"/>
                </a:solidFill>
              </a:rPr>
              <a:t>최</a:t>
            </a:r>
            <a:r>
              <a:rPr lang="ko" sz="1030" u="sng">
                <a:solidFill>
                  <a:schemeClr val="dk1"/>
                </a:solidFill>
              </a:rPr>
              <a:t>대 반지름 혹은 이전 원과 접할 수 있도록</a:t>
            </a:r>
            <a:r>
              <a:rPr lang="ko" sz="1030">
                <a:solidFill>
                  <a:schemeClr val="dk1"/>
                </a:solidFill>
              </a:rPr>
              <a:t>, </a:t>
            </a:r>
            <a:r>
              <a:rPr lang="ko" sz="1030">
                <a:solidFill>
                  <a:schemeClr val="dk1"/>
                </a:solidFill>
              </a:rPr>
              <a:t>이전 원들(rMax &lt;= j &lt; i)과의 거리</a:t>
            </a:r>
            <a:r>
              <a:rPr lang="ko" sz="1030">
                <a:solidFill>
                  <a:schemeClr val="dk1"/>
                </a:solidFill>
              </a:rPr>
              <a:t>를 </a:t>
            </a:r>
            <a:r>
              <a:rPr lang="ko" sz="1030">
                <a:solidFill>
                  <a:schemeClr val="dk1"/>
                </a:solidFill>
              </a:rPr>
              <a:t>비교한다.</a:t>
            </a:r>
            <a:endParaRPr sz="1030">
              <a:solidFill>
                <a:schemeClr val="dk1"/>
              </a:solidFill>
            </a:endParaRPr>
          </a:p>
          <a:p>
            <a:pPr indent="-29400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alphaLcPeriod"/>
            </a:pPr>
            <a:r>
              <a:rPr b="1" lang="ko" sz="1030" u="sng">
                <a:solidFill>
                  <a:schemeClr val="dk1"/>
                </a:solidFill>
              </a:rPr>
              <a:t>두 원 중점 사이의 거리(d)</a:t>
            </a:r>
            <a:r>
              <a:rPr lang="ko" sz="1030">
                <a:solidFill>
                  <a:schemeClr val="dk1"/>
                </a:solidFill>
              </a:rPr>
              <a:t>인 </a:t>
            </a:r>
            <a:r>
              <a:rPr b="1" lang="ko" sz="1030">
                <a:solidFill>
                  <a:schemeClr val="dk1"/>
                </a:solidFill>
              </a:rPr>
              <a:t>sqrt((xi-xj)^2 + (ri - rj)^2))</a:t>
            </a:r>
            <a:r>
              <a:rPr lang="ko" sz="1030">
                <a:solidFill>
                  <a:schemeClr val="dk1"/>
                </a:solidFill>
              </a:rPr>
              <a:t>를</a:t>
            </a:r>
            <a:r>
              <a:rPr lang="ko" sz="1030">
                <a:solidFill>
                  <a:schemeClr val="dk1"/>
                </a:solidFill>
              </a:rPr>
              <a:t> </a:t>
            </a:r>
            <a:r>
              <a:rPr b="1" lang="ko" sz="1030" u="sng">
                <a:solidFill>
                  <a:schemeClr val="dk1"/>
                </a:solidFill>
              </a:rPr>
              <a:t>두 원의 반지름</a:t>
            </a:r>
            <a:r>
              <a:rPr b="1" lang="ko" sz="1030" u="sng">
                <a:solidFill>
                  <a:schemeClr val="dk1"/>
                </a:solidFill>
              </a:rPr>
              <a:t>의 합</a:t>
            </a:r>
            <a:r>
              <a:rPr lang="ko" sz="1030">
                <a:solidFill>
                  <a:schemeClr val="dk1"/>
                </a:solidFill>
              </a:rPr>
              <a:t> </a:t>
            </a:r>
            <a:r>
              <a:rPr b="1" lang="ko" sz="1030">
                <a:solidFill>
                  <a:schemeClr val="dk1"/>
                </a:solidFill>
              </a:rPr>
              <a:t>ri + rj</a:t>
            </a:r>
            <a:r>
              <a:rPr lang="ko" sz="1030">
                <a:solidFill>
                  <a:schemeClr val="dk1"/>
                </a:solidFill>
              </a:rPr>
              <a:t>와 </a:t>
            </a:r>
            <a:r>
              <a:rPr b="1" lang="ko" sz="1030">
                <a:solidFill>
                  <a:schemeClr val="dk1"/>
                </a:solidFill>
              </a:rPr>
              <a:t>비교</a:t>
            </a:r>
            <a:r>
              <a:rPr lang="ko" sz="1030">
                <a:solidFill>
                  <a:schemeClr val="dk1"/>
                </a:solidFill>
              </a:rPr>
              <a:t>한다. ri</a:t>
            </a:r>
            <a:r>
              <a:rPr lang="ko" sz="1030">
                <a:solidFill>
                  <a:schemeClr val="dk1"/>
                </a:solidFill>
              </a:rPr>
              <a:t>의 초기값은 원(i)의 최대 반지름이다. </a:t>
            </a:r>
            <a:endParaRPr sz="1030">
              <a:solidFill>
                <a:schemeClr val="dk1"/>
              </a:solidFill>
            </a:endParaRPr>
          </a:p>
          <a:p>
            <a:pPr indent="-294005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romanLcPeriod"/>
            </a:pPr>
            <a:r>
              <a:rPr lang="ko" sz="1030">
                <a:solidFill>
                  <a:schemeClr val="dk1"/>
                </a:solidFill>
              </a:rPr>
              <a:t>만약 d &gt;= (ri + rj)라면, 현</a:t>
            </a:r>
            <a:r>
              <a:rPr lang="ko" sz="1030">
                <a:solidFill>
                  <a:schemeClr val="dk1"/>
                </a:solidFill>
              </a:rPr>
              <a:t>재 원의 크기를 ri으로 유지해도 되므로,</a:t>
            </a:r>
            <a:r>
              <a:rPr lang="ko" sz="1030">
                <a:solidFill>
                  <a:schemeClr val="dk1"/>
                </a:solidFill>
              </a:rPr>
              <a:t> 다음 원의 위치로 변경한 후 2번을 반복한다. </a:t>
            </a:r>
            <a:endParaRPr sz="1030">
              <a:solidFill>
                <a:schemeClr val="dk1"/>
              </a:solidFill>
            </a:endParaRPr>
          </a:p>
          <a:p>
            <a:pPr indent="-294005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romanLcPeriod"/>
            </a:pPr>
            <a:r>
              <a:rPr lang="ko" sz="1030">
                <a:solidFill>
                  <a:schemeClr val="dk1"/>
                </a:solidFill>
              </a:rPr>
              <a:t>만약 d &lt; (ri + rj)라면, </a:t>
            </a:r>
            <a:endParaRPr sz="1030">
              <a:solidFill>
                <a:schemeClr val="dk1"/>
              </a:solidFill>
            </a:endParaRPr>
          </a:p>
          <a:p>
            <a:pPr indent="-294005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arabicPeriod"/>
            </a:pPr>
            <a:r>
              <a:rPr lang="ko" sz="1030">
                <a:solidFill>
                  <a:schemeClr val="dk1"/>
                </a:solidFill>
              </a:rPr>
              <a:t>현재 원과 j번째 원이 접하도록하는 ri’</a:t>
            </a:r>
            <a:r>
              <a:rPr lang="ko" sz="1030">
                <a:solidFill>
                  <a:schemeClr val="dk1"/>
                </a:solidFill>
              </a:rPr>
              <a:t> = (xi - xj)^2 / (4 * rj)</a:t>
            </a:r>
            <a:r>
              <a:rPr lang="ko" sz="1030">
                <a:solidFill>
                  <a:schemeClr val="dk1"/>
                </a:solidFill>
              </a:rPr>
              <a:t>를 구한다.</a:t>
            </a:r>
            <a:endParaRPr sz="1030">
              <a:solidFill>
                <a:schemeClr val="dk1"/>
              </a:solidFill>
            </a:endParaRPr>
          </a:p>
          <a:p>
            <a:pPr indent="-294005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arabicPeriod"/>
            </a:pPr>
            <a:r>
              <a:rPr lang="ko" sz="1030">
                <a:solidFill>
                  <a:schemeClr val="dk1"/>
                </a:solidFill>
              </a:rPr>
              <a:t>만약 ri’ &lt; ri 라면 현재 비교하는 j번째 원이 전에 비교했던 원보다 더 가깝게 접하는 것이므로, ri를 ri’으로 업데이트한다.</a:t>
            </a:r>
            <a:endParaRPr sz="1030">
              <a:solidFill>
                <a:schemeClr val="dk1"/>
              </a:solidFill>
            </a:endParaRPr>
          </a:p>
          <a:p>
            <a:pPr indent="-29400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alphaLcPeriod"/>
            </a:pPr>
            <a:r>
              <a:rPr lang="ko" sz="1030">
                <a:solidFill>
                  <a:schemeClr val="dk1"/>
                </a:solidFill>
              </a:rPr>
              <a:t>현재 비교하고 있는 j번째 원의 크기가 rMax번째 원보다 크거나 같다면, rMax를 j로 업데이트한다.</a:t>
            </a:r>
            <a:endParaRPr sz="1030">
              <a:solidFill>
                <a:schemeClr val="dk1"/>
              </a:solidFill>
            </a:endParaRPr>
          </a:p>
          <a:p>
            <a:pPr indent="-29400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"/>
              <a:buAutoNum type="arabicPeriod"/>
            </a:pPr>
            <a:r>
              <a:rPr lang="ko" sz="1030">
                <a:solidFill>
                  <a:schemeClr val="dk1"/>
                </a:solidFill>
              </a:rPr>
              <a:t>첫 번째 원부터 n번째 원까지 1번의 과정을 반복하고, 각 원의 반지름을 출력한다.</a:t>
            </a:r>
            <a:endParaRPr b="1" sz="1107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5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ko" sz="1107">
                <a:solidFill>
                  <a:srgbClr val="000000"/>
                </a:solidFill>
              </a:rPr>
              <a:t>시간복잡도. </a:t>
            </a:r>
            <a:endParaRPr b="1" sz="952"/>
          </a:p>
          <a:p>
            <a:pPr indent="-29400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ko" sz="1030"/>
              <a:t>N (원의 개수) </a:t>
            </a:r>
            <a:endParaRPr sz="1030"/>
          </a:p>
          <a:p>
            <a:pPr indent="-29400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30"/>
              <a:buChar char="-"/>
            </a:pPr>
            <a:r>
              <a:rPr lang="ko" sz="1030"/>
              <a:t>최악의 경우 rMax</a:t>
            </a:r>
            <a:r>
              <a:rPr lang="ko" sz="1030"/>
              <a:t>의 인덱스</a:t>
            </a:r>
            <a:r>
              <a:rPr lang="ko" sz="1030"/>
              <a:t>가 항</a:t>
            </a:r>
            <a:r>
              <a:rPr lang="ko" sz="1030"/>
              <a:t>상 1</a:t>
            </a:r>
            <a:r>
              <a:rPr lang="ko" sz="1030"/>
              <a:t>일 경</a:t>
            </a:r>
            <a:r>
              <a:rPr lang="ko" sz="1030"/>
              <a:t>우, 현재 원과의 비교가</a:t>
            </a:r>
            <a:r>
              <a:rPr lang="ko" sz="1030"/>
              <a:t> 1번</a:t>
            </a:r>
            <a:r>
              <a:rPr lang="ko" sz="1030"/>
              <a:t>째 원</a:t>
            </a:r>
            <a:r>
              <a:rPr lang="ko" sz="1030"/>
              <a:t>부터 i-1번</a:t>
            </a:r>
            <a:r>
              <a:rPr lang="ko" sz="1030"/>
              <a:t>째 원</a:t>
            </a:r>
            <a:r>
              <a:rPr lang="ko" sz="1030"/>
              <a:t>까지 계속해</a:t>
            </a:r>
            <a:r>
              <a:rPr lang="ko" sz="1030"/>
              <a:t>서 </a:t>
            </a:r>
            <a:r>
              <a:rPr lang="ko" sz="1030"/>
              <a:t>반복될 수 있기 때문에  O(N^2) 이다. </a:t>
            </a:r>
            <a:endParaRPr sz="103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5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72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75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7550" y="58650"/>
            <a:ext cx="212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C10</a:t>
            </a:r>
            <a:r>
              <a:rPr b="1" lang="ko" sz="1800">
                <a:solidFill>
                  <a:srgbClr val="000000"/>
                </a:solidFill>
              </a:rPr>
              <a:t>. Ballon 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063200" y="0"/>
            <a:ext cx="156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이원빈, </a:t>
            </a:r>
            <a:r>
              <a:rPr lang="ko" sz="1100"/>
              <a:t>최혜림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