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c35845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c35845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2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C1 Solution. </a:t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1017725"/>
            <a:ext cx="85206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5067"/>
              <a:buNone/>
            </a:pPr>
            <a:r>
              <a:rPr lang="ko" sz="1797"/>
              <a:t>[Problem Analysis]</a:t>
            </a:r>
            <a:endParaRPr sz="179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3870"/>
              <a:buNone/>
            </a:pPr>
            <a:r>
              <a:rPr lang="ko" sz="1550"/>
              <a:t>n명의 군인이 있고, special force team 형성을 위해서는 </a:t>
            </a:r>
            <a:r>
              <a:rPr lang="ko" sz="1550" u="sng"/>
              <a:t>각 팀원이 최소 k개의 friendship relations</a:t>
            </a:r>
            <a:r>
              <a:rPr lang="ko" sz="1550"/>
              <a:t>을 </a:t>
            </a:r>
            <a:r>
              <a:rPr lang="ko" sz="1550" u="sng"/>
              <a:t>팀 내부</a:t>
            </a:r>
            <a:r>
              <a:rPr lang="ko" sz="1550"/>
              <a:t>에 갖고 있어야한다. friendship relations의 총 개수는 f개.</a:t>
            </a:r>
            <a:br>
              <a:rPr lang="ko" sz="1608"/>
            </a:br>
            <a:endParaRPr sz="16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67"/>
              <a:buFont typeface="Arial"/>
              <a:buNone/>
            </a:pPr>
            <a:r>
              <a:rPr lang="ko" sz="1797"/>
              <a:t>[Problem Access]</a:t>
            </a:r>
            <a:endParaRPr sz="149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ko" sz="1720"/>
              <a:t> </a:t>
            </a:r>
            <a:endParaRPr sz="172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50"/>
              <a:t>Input 받아 Special Force Team 형성을 위한 </a:t>
            </a:r>
            <a:r>
              <a:rPr b="1" lang="ko" sz="1550"/>
              <a:t>Candidate Node Set (CNS)</a:t>
            </a:r>
            <a:r>
              <a:rPr lang="ko" sz="1550"/>
              <a:t> 구성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 sz="1550"/>
              <a:t>각 군인이 가지고 있는 친구 수 &gt;= k</a:t>
            </a:r>
            <a:r>
              <a:rPr lang="ko" sz="1550"/>
              <a:t>인지 파악</a:t>
            </a:r>
            <a:endParaRPr sz="15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/>
              <a:t>-&gt; CNS에서 해당 군인 survive or 제거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50"/>
              <a:t>2번을 통해 남은 CNS에서, </a:t>
            </a:r>
            <a:r>
              <a:rPr b="1" lang="ko" sz="1550"/>
              <a:t>각 soldier의 friendship relations(친구 수)이 CNS에 k개 이상</a:t>
            </a:r>
            <a:r>
              <a:rPr lang="ko" sz="1550"/>
              <a:t> 포함되어 있는지 check. -&gt; k개 미만이면 문제 조건 위배, 제거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50"/>
              <a:t>Validity Check를 위해 3번의 과정 반복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50"/>
              <a:t>최종적인 CNS의 크기 리턴.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550"/>
              <a:t>Special force team의 최소 크기는 (한 군인 + 친구 k명) = k+1이므로 1~5의 과정 중 (CNS의 크기) &lt; k+1이면 0 리턴. </a:t>
            </a:r>
            <a:endParaRPr sz="1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