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495a6332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495a6332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1075" y="178200"/>
            <a:ext cx="838320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문제분석.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주어진 조건을 미루어 보아, </a:t>
            </a:r>
            <a:r>
              <a:rPr lang="ko" sz="1200">
                <a:solidFill>
                  <a:schemeClr val="dk2"/>
                </a:solidFill>
              </a:rPr>
              <a:t>applicant</a:t>
            </a:r>
            <a:r>
              <a:rPr lang="ko" sz="1200">
                <a:solidFill>
                  <a:schemeClr val="dk2"/>
                </a:solidFill>
              </a:rPr>
              <a:t>가 서로에 대해 더 높은 점수가 각각 하나씩 있다면 같은 그룹임을 알 수 있다.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또한, P_i와 P_j가 조건을 만족한다면 </a:t>
            </a:r>
            <a:r>
              <a:rPr b="1" lang="ko" sz="1200">
                <a:solidFill>
                  <a:schemeClr val="dk2"/>
                </a:solidFill>
              </a:rPr>
              <a:t>‘반드시 같은 그룹에 속해야' </a:t>
            </a:r>
            <a:r>
              <a:rPr lang="ko" sz="1200">
                <a:solidFill>
                  <a:schemeClr val="dk2"/>
                </a:solidFill>
              </a:rPr>
              <a:t>하므로</a:t>
            </a:r>
            <a:r>
              <a:rPr b="1" lang="ko" sz="1200">
                <a:solidFill>
                  <a:schemeClr val="dk2"/>
                </a:solidFill>
              </a:rPr>
              <a:t>,</a:t>
            </a:r>
            <a:r>
              <a:rPr lang="ko" sz="1200">
                <a:solidFill>
                  <a:schemeClr val="dk2"/>
                </a:solidFill>
              </a:rPr>
              <a:t> 한 그룹에 있는 모든 applicant들 각각에 대해 서로 조건을 만족하지 않아도, 적어도 한 명에 대해서 주어</a:t>
            </a:r>
            <a:r>
              <a:rPr lang="ko" sz="1200">
                <a:solidFill>
                  <a:schemeClr val="dk2"/>
                </a:solidFill>
              </a:rPr>
              <a:t>진 </a:t>
            </a:r>
            <a:r>
              <a:rPr lang="ko" sz="1200">
                <a:solidFill>
                  <a:schemeClr val="dk2"/>
                </a:solidFill>
              </a:rPr>
              <a:t>조건을 만족한다면 같은 그룹으로 분류가 된다.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ko" sz="1200">
                <a:solidFill>
                  <a:schemeClr val="dk2"/>
                </a:solidFill>
              </a:rPr>
              <a:t>새로운 applicant를 어떠한 그룹에 넣을</a:t>
            </a:r>
            <a:r>
              <a:rPr lang="ko" sz="1200">
                <a:solidFill>
                  <a:schemeClr val="dk2"/>
                </a:solidFill>
              </a:rPr>
              <a:t>지 판단할 때, 만약 주어진 조건을 비교하는 상대 applicant가 이미 그룹에 속해있다면 해당 그룹 넣기. 그렇지 않다면 비교 조건을 만족하는 두 applicant를 위한 그룹 새로 만들기.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ko" sz="1200">
                <a:solidFill>
                  <a:schemeClr val="dk2"/>
                </a:solidFill>
              </a:rPr>
              <a:t>그렇게 생성된 그룹의 수가 가장 많이 생성될 수 있는 그룹의 수.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Solution.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 sz="1200">
                <a:solidFill>
                  <a:schemeClr val="dk2"/>
                </a:solidFill>
              </a:rPr>
              <a:t>N명</a:t>
            </a:r>
            <a:r>
              <a:rPr lang="ko" sz="1200">
                <a:solidFill>
                  <a:schemeClr val="dk2"/>
                </a:solidFill>
              </a:rPr>
              <a:t>의 applicant</a:t>
            </a:r>
            <a:r>
              <a:rPr lang="ko" sz="1200">
                <a:solidFill>
                  <a:schemeClr val="dk2"/>
                </a:solidFill>
              </a:rPr>
              <a:t>의 점수(x, y)를 받아 컨테이너에 저장하</a:t>
            </a:r>
            <a:r>
              <a:rPr lang="ko" sz="1200">
                <a:solidFill>
                  <a:schemeClr val="dk2"/>
                </a:solidFill>
              </a:rPr>
              <a:t>고, 오름차순으로 정렬한다. </a:t>
            </a:r>
            <a:r>
              <a:rPr lang="ko" sz="1200">
                <a:solidFill>
                  <a:schemeClr val="dk2"/>
                </a:solidFill>
              </a:rPr>
              <a:t>이 </a:t>
            </a:r>
            <a:r>
              <a:rPr lang="ko" sz="1200">
                <a:solidFill>
                  <a:schemeClr val="dk2"/>
                </a:solidFill>
              </a:rPr>
              <a:t>때, 각 applicant가 그룹에 속해있는지를 나타내는 값(isGropued)도 함께 저장한다.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ko" sz="1200">
                <a:solidFill>
                  <a:schemeClr val="dk2"/>
                </a:solidFill>
              </a:rPr>
              <a:t>컨테이너</a:t>
            </a:r>
            <a:r>
              <a:rPr lang="ko" sz="1200">
                <a:solidFill>
                  <a:schemeClr val="dk2"/>
                </a:solidFill>
              </a:rPr>
              <a:t>에 있는 </a:t>
            </a:r>
            <a:r>
              <a:rPr lang="ko" sz="1200">
                <a:solidFill>
                  <a:schemeClr val="dk2"/>
                </a:solidFill>
              </a:rPr>
              <a:t>i번</a:t>
            </a:r>
            <a:r>
              <a:rPr lang="ko" sz="1200">
                <a:solidFill>
                  <a:schemeClr val="dk2"/>
                </a:solidFill>
              </a:rPr>
              <a:t>째 applicant에 있어서, i+1번째부터 n번째 applicant까지 비교해보며 그룹화 조건을 만족하는지 판단한다.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rPr lang="ko" sz="1200">
                <a:solidFill>
                  <a:schemeClr val="dk2"/>
                </a:solidFill>
              </a:rPr>
              <a:t>그룹화가 가능할 때,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romanLcPeriod"/>
            </a:pPr>
            <a:r>
              <a:rPr lang="ko" sz="1200">
                <a:solidFill>
                  <a:schemeClr val="dk2"/>
                </a:solidFill>
              </a:rPr>
              <a:t>둘 다 그룹에 속해있지 않으면 그룹 수를 늘려주고, 둘의 isGropued를 true로 바꿔준다.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romanLcPeriod"/>
            </a:pPr>
            <a:r>
              <a:rPr lang="ko" sz="1200">
                <a:solidFill>
                  <a:schemeClr val="dk2"/>
                </a:solidFill>
              </a:rPr>
              <a:t>만약 한 명이라도 속해있다면 그룹 수는 늘리지 않는다.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ko" sz="1200">
                <a:solidFill>
                  <a:schemeClr val="dk2"/>
                </a:solidFill>
              </a:rPr>
              <a:t>2번의 과정을 첫번째 applicant부터 마지막 applicant까지 반복한다.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ko" sz="1200">
                <a:solidFill>
                  <a:schemeClr val="dk2"/>
                </a:solidFill>
              </a:rPr>
              <a:t>최종 그룹 수를 리턴한다.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시간복잡도.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2번 과정에서 n명</a:t>
            </a:r>
            <a:r>
              <a:rPr lang="ko" sz="1200">
                <a:solidFill>
                  <a:schemeClr val="dk2"/>
                </a:solidFill>
              </a:rPr>
              <a:t>의 applicant에</a:t>
            </a:r>
            <a:r>
              <a:rPr lang="ko" sz="1200">
                <a:solidFill>
                  <a:schemeClr val="dk2"/>
                </a:solidFill>
              </a:rPr>
              <a:t> 대해, i번</a:t>
            </a:r>
            <a:r>
              <a:rPr lang="ko" sz="1200">
                <a:solidFill>
                  <a:schemeClr val="dk2"/>
                </a:solidFill>
              </a:rPr>
              <a:t>째 applicant를 i+1 ~ n번째 applicant와의 반복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(n-1) + (n-2) + … + 2 + 1 =&gt; n(n-1) / 2 =&gt; O(n^2)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