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b7dd89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b7dd89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0"/>
            <a:ext cx="86667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C5. Ski Trail														          </a:t>
            </a:r>
            <a:r>
              <a:rPr b="1" lang="ko" sz="750"/>
              <a:t>이원빈 백하현</a:t>
            </a:r>
            <a:endParaRPr b="1" sz="75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456300"/>
            <a:ext cx="8748300" cy="4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Problem Abstraction</a:t>
            </a:r>
            <a:endParaRPr b="1"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n x n grid 형식으로 수들이 주어질 때, 주어진 조건을 만족하는 모든 수열 (s_1, s_2, …, s_k)에 대하여 수열을 구성하는 모든 인접한 수들의 차이의 합의 최댓값 구하기  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조건 1. s_i와 s_i+1은 n x n grid에서 서로 인접한 수이다.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조건 2. s_i &gt;  s_i+1이다.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단, 1&lt;=n&lt;=500, 0&lt;=s_i&lt;=10^8이다.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00"/>
              <a:t>Forming Idea</a:t>
            </a:r>
            <a:endParaRPr b="1" sz="800"/>
          </a:p>
          <a:p>
            <a:pPr indent="-279400" lvl="0" marL="4572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수열 (s_2, … , s_k)는 (s_1, s_2, … , s_k)에 포함된다. 따라서 수열 겹치는 것을 방지하기 위해, n x n grid 중 가장 큰 수부터 내림차순으로 s_1으로 설정하여 수열을 구한다.</a:t>
            </a:r>
            <a:endParaRPr sz="800"/>
          </a:p>
          <a:p>
            <a:pPr indent="-279400" lvl="1" marL="9144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SzPts val="800"/>
              <a:buAutoNum type="alphaLcPeriod"/>
            </a:pPr>
            <a:r>
              <a:rPr lang="ko" sz="800"/>
              <a:t>n x n grid에 있는 임의의 수 x에 대해, x가 이미 어떠한 수열에 포함되었다면,  (x, s_2, … , s_k)은 구하지 않아도 된다.</a:t>
            </a:r>
            <a:endParaRPr sz="800"/>
          </a:p>
          <a:p>
            <a:pPr indent="-279400" lvl="0" marL="4572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(s_1, s_2, … , s_k)의 difficulty는 (s_1-s_2) + (s_2 - s_3) + … + (s_(n-1) - s_k) = s_1 - s_k이므로, 결국 시작점과 끝점의 차이가 곧 해당 수열의 difficulty이다.</a:t>
            </a:r>
            <a:endParaRPr sz="800"/>
          </a:p>
          <a:p>
            <a:pPr indent="-279400" lvl="0" marL="45720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SzPts val="800"/>
              <a:buAutoNum type="arabicPeriod"/>
            </a:pPr>
            <a:r>
              <a:rPr lang="ko" sz="800"/>
              <a:t>따라서 임의의 cell을 s_1으로 하여 만들어질 수 있는 모든 수열의 difficulty 중 가장 큰 값(local_max)을 찾고, local_max들 중 가장 큰 값이 곧 구하고자 하는 값이다.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00"/>
              <a:t>Definition</a:t>
            </a:r>
            <a:endParaRPr b="1"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00"/>
              <a:t>cell[i][j]:</a:t>
            </a:r>
            <a:r>
              <a:rPr lang="ko" sz="800"/>
              <a:t> n x n grid에서 i +1번 행의 j+1번째 수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00"/>
              <a:t>cell[i][j]_adj:</a:t>
            </a:r>
            <a:r>
              <a:rPr lang="ko" sz="800"/>
              <a:t> cell[i][j]에 대하여 위, 아래, 오른쪽, 왼쪽으로 인접한 수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00"/>
              <a:t>connected: </a:t>
            </a:r>
            <a:r>
              <a:rPr lang="ko" sz="800"/>
              <a:t>cell[s_i][s_j] &gt; cell[s_i][s_j]_adj일 때 connected 되었다고 정한다.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local_max:</a:t>
            </a:r>
            <a:r>
              <a:rPr lang="ko" sz="800"/>
              <a:t> cell[i][j]으로 시작하는 모든 수열 (cell[i][j], s_2, …, s_k)에 대한 cell[i][j] - s_k 값의 최대값</a:t>
            </a:r>
            <a:endParaRPr b="1"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00"/>
              <a:t>bfs_cell(s_i, s_j): </a:t>
            </a:r>
            <a:r>
              <a:rPr lang="ko" sz="800"/>
              <a:t>cell[s_i][s_j]를 시작점으로 하여 connected된 값들을 너비 우선 탐색하는 operation 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                              너비 우선 탐색을 통해 모든 (cell[s_i][s_j], s_2, … , s_k)를 확인하여 각 수열의 s_k 중 가장 작은 값 min을 찾는다.  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                              이후 cell[s_i][s_j] - min을 통하여 local_max를 구한다. 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00"/>
              <a:t>global_max:</a:t>
            </a:r>
            <a:r>
              <a:rPr lang="ko" sz="800"/>
              <a:t> local_max의 최대값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 sz="800"/>
              <a:t>Solution </a:t>
            </a:r>
            <a:endParaRPr b="1"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1.  n x n grid의 수들을 입력받아 </a:t>
            </a:r>
            <a:r>
              <a:rPr b="1" lang="ko" sz="800"/>
              <a:t>cell</a:t>
            </a:r>
            <a:r>
              <a:rPr lang="ko" sz="800"/>
              <a:t>에 저장한다. 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2.  </a:t>
            </a:r>
            <a:r>
              <a:rPr b="1" lang="ko" sz="800"/>
              <a:t>cell[i][j]</a:t>
            </a:r>
            <a:r>
              <a:rPr lang="ko" sz="800"/>
              <a:t>를 기준으로 (cell[i][j], i, j)를 내림차순으로 정렬하여 </a:t>
            </a:r>
            <a:r>
              <a:rPr b="1" lang="ko" sz="800"/>
              <a:t>sorted_cell</a:t>
            </a:r>
            <a:r>
              <a:rPr lang="ko" sz="800"/>
              <a:t>에 저장한다.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3. </a:t>
            </a:r>
            <a:r>
              <a:rPr b="1" lang="ko" sz="800"/>
              <a:t>global_max</a:t>
            </a:r>
            <a:r>
              <a:rPr lang="ko" sz="800"/>
              <a:t>를 0으로 초기화 한다.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4. </a:t>
            </a:r>
            <a:r>
              <a:rPr b="1" lang="ko" sz="800"/>
              <a:t>sorted_cell[i]</a:t>
            </a:r>
            <a:r>
              <a:rPr lang="ko" sz="800"/>
              <a:t>에 대해 </a:t>
            </a:r>
            <a:r>
              <a:rPr b="1" lang="ko" sz="800"/>
              <a:t>bfs_cell</a:t>
            </a:r>
            <a:r>
              <a:rPr lang="ko" sz="800"/>
              <a:t>을 수행하여 </a:t>
            </a:r>
            <a:r>
              <a:rPr b="1" lang="ko" sz="800"/>
              <a:t>sorted_cell[i]</a:t>
            </a:r>
            <a:r>
              <a:rPr lang="ko" sz="800"/>
              <a:t>로 시작하는 수열들로부터 </a:t>
            </a:r>
            <a:r>
              <a:rPr b="1" lang="ko" sz="800"/>
              <a:t>local_max</a:t>
            </a:r>
            <a:r>
              <a:rPr lang="ko" sz="800"/>
              <a:t>를 얻는다.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5. </a:t>
            </a:r>
            <a:r>
              <a:rPr b="1" lang="ko" sz="800"/>
              <a:t>local_max</a:t>
            </a:r>
            <a:r>
              <a:rPr lang="ko" sz="800"/>
              <a:t> &gt; </a:t>
            </a:r>
            <a:r>
              <a:rPr b="1" lang="ko" sz="800"/>
              <a:t>global_max</a:t>
            </a:r>
            <a:r>
              <a:rPr lang="ko" sz="800"/>
              <a:t>이면 </a:t>
            </a:r>
            <a:r>
              <a:rPr b="1" lang="ko" sz="800"/>
              <a:t>global_max</a:t>
            </a:r>
            <a:r>
              <a:rPr lang="ko" sz="800"/>
              <a:t>를 </a:t>
            </a:r>
            <a:r>
              <a:rPr b="1" lang="ko" sz="800"/>
              <a:t>local_max</a:t>
            </a:r>
            <a:r>
              <a:rPr lang="ko" sz="800"/>
              <a:t>로 갱신한다.</a:t>
            </a:r>
            <a:endParaRPr sz="800"/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/>
              <a:t>6. 4~5를 i = 0에서 n^2-1까지 반복한다.</a:t>
            </a:r>
            <a:endParaRPr sz="800"/>
          </a:p>
          <a:p>
            <a:pPr indent="0" lvl="0" marL="0" rtl="0" algn="l">
              <a:lnSpc>
                <a:spcPct val="6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600"/>
              <a:t>7</a:t>
            </a:r>
            <a:r>
              <a:rPr lang="ko" sz="800"/>
              <a:t>. </a:t>
            </a:r>
            <a:r>
              <a:rPr b="1" lang="ko" sz="800"/>
              <a:t>global_max</a:t>
            </a:r>
            <a:r>
              <a:rPr lang="ko" sz="800"/>
              <a:t>를 출력한다.</a:t>
            </a:r>
            <a:endParaRPr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5213700" y="3578100"/>
            <a:ext cx="36186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chemeClr val="dk2"/>
                </a:solidFill>
              </a:rPr>
              <a:t>Time complexity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(2) n x n개(n^2)의 cell을 sort -&gt; O(n^2 * log(n^2)) = O(n^2 * log n)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(4) n x n grid의 각 cell에 있어서 최대 네 방향으로의 탐색이 가능하고,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     이미 탐색한 cell은 다시 탐색하지 않으므로 4번의 탐색 x 모든 cell의 개수.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     4 * O(n^2) = O(n^2)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-&gt; 따라서 time complexity는 O(n^2 * log n)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