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3904f46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3904f46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49575" y="0"/>
            <a:ext cx="1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C6 이신원 이원빈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750" y="-76200"/>
            <a:ext cx="90945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[</a:t>
            </a:r>
            <a:r>
              <a:rPr b="1" lang="ko" sz="1000">
                <a:solidFill>
                  <a:schemeClr val="dk1"/>
                </a:solidFill>
              </a:rPr>
              <a:t>Problem Analysis]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n개의 electircity poles 가 있다. (2 ≤ n ≤ 100,000)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n개 중에 k개의 poles를</a:t>
            </a:r>
            <a:r>
              <a:rPr lang="ko" sz="900">
                <a:solidFill>
                  <a:schemeClr val="dk1"/>
                </a:solidFill>
              </a:rPr>
              <a:t> 선</a:t>
            </a:r>
            <a:r>
              <a:rPr lang="ko" sz="900">
                <a:solidFill>
                  <a:schemeClr val="dk1"/>
                </a:solidFill>
              </a:rPr>
              <a:t>택하여, amplifier를 설치하려한다.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이 때 설치된 k개의 pole들에 있어, 두 Pole 사이의 최소 거리가 최대한 커지도록 해야한다. 이 때의 거리를 구하는 것이 목표.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[Foaming Ideas]</a:t>
            </a:r>
            <a:endParaRPr sz="7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현재 pole들의 위치를 저장해둔 배열을 </a:t>
            </a:r>
            <a:r>
              <a:rPr b="1" i="1" lang="ko" sz="900">
                <a:solidFill>
                  <a:schemeClr val="dk1"/>
                </a:solidFill>
              </a:rPr>
              <a:t>pole[i] (1 ≤ i ≤ n)</a:t>
            </a:r>
            <a:r>
              <a:rPr lang="ko" sz="900">
                <a:solidFill>
                  <a:schemeClr val="dk1"/>
                </a:solidFill>
              </a:rPr>
              <a:t>이라 할 때, </a:t>
            </a:r>
            <a:r>
              <a:rPr b="1" lang="ko" sz="900">
                <a:solidFill>
                  <a:schemeClr val="dk1"/>
                </a:solidFill>
              </a:rPr>
              <a:t>인접한 각 pole 사이의 가능한 거리의 범위</a:t>
            </a:r>
            <a:r>
              <a:rPr lang="ko" sz="900">
                <a:solidFill>
                  <a:schemeClr val="dk1"/>
                </a:solidFill>
              </a:rPr>
              <a:t>를 다음과 같이 설정할 수 있다.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min(pole[i]-pole[i-1])</a:t>
            </a:r>
            <a:r>
              <a:rPr lang="ko" sz="900">
                <a:solidFill>
                  <a:schemeClr val="dk1"/>
                </a:solidFill>
              </a:rPr>
              <a:t>를 </a:t>
            </a:r>
            <a:r>
              <a:rPr b="1" i="1" lang="ko" sz="900">
                <a:solidFill>
                  <a:schemeClr val="dk1"/>
                </a:solidFill>
              </a:rPr>
              <a:t>low</a:t>
            </a:r>
            <a:r>
              <a:rPr lang="ko" sz="900">
                <a:solidFill>
                  <a:schemeClr val="dk1"/>
                </a:solidFill>
              </a:rPr>
              <a:t>, </a:t>
            </a:r>
            <a:r>
              <a:rPr b="1" lang="ko" sz="900">
                <a:solidFill>
                  <a:schemeClr val="dk1"/>
                </a:solidFill>
              </a:rPr>
              <a:t>(pole[n] - pole[1])</a:t>
            </a:r>
            <a:r>
              <a:rPr lang="ko" sz="900">
                <a:solidFill>
                  <a:schemeClr val="dk1"/>
                </a:solidFill>
              </a:rPr>
              <a:t>를 </a:t>
            </a:r>
            <a:r>
              <a:rPr b="1" i="1" lang="ko" sz="900">
                <a:solidFill>
                  <a:schemeClr val="dk1"/>
                </a:solidFill>
              </a:rPr>
              <a:t>high</a:t>
            </a:r>
            <a:r>
              <a:rPr lang="ko" sz="900">
                <a:solidFill>
                  <a:schemeClr val="dk1"/>
                </a:solidFill>
              </a:rPr>
              <a:t>라고 하면 ➠ </a:t>
            </a:r>
            <a:r>
              <a:rPr b="1" lang="ko" sz="900">
                <a:solidFill>
                  <a:schemeClr val="dk1"/>
                </a:solidFill>
              </a:rPr>
              <a:t>low ≤ dist ≤ high</a:t>
            </a:r>
            <a:r>
              <a:rPr lang="ko" sz="900">
                <a:solidFill>
                  <a:schemeClr val="dk1"/>
                </a:solidFill>
              </a:rPr>
              <a:t>. (</a:t>
            </a:r>
            <a:r>
              <a:rPr b="1" i="1" lang="ko" sz="900">
                <a:solidFill>
                  <a:schemeClr val="dk1"/>
                </a:solidFill>
              </a:rPr>
              <a:t>range</a:t>
            </a:r>
            <a:r>
              <a:rPr lang="ko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위 상황을 기반으로 k개의 pole을 배치하는 것에 있어서, 어떤 경우에 최대가 되는 최소 거리가 생기는지 모른다. 하지만 이를 위해 모든 경우를 확인하는 것은 inefficient하므로, 우선 인접한 각 pole 사이의 가능한 거리들 중 중간값(</a:t>
            </a:r>
            <a:r>
              <a:rPr b="1" i="1" lang="ko" sz="900">
                <a:solidFill>
                  <a:schemeClr val="dk1"/>
                </a:solidFill>
              </a:rPr>
              <a:t>mid = low + high / 2 </a:t>
            </a:r>
            <a:r>
              <a:rPr lang="ko" sz="900">
                <a:solidFill>
                  <a:schemeClr val="dk1"/>
                </a:solidFill>
              </a:rPr>
              <a:t>)을 최대의 minimum distance라고 가정한다. </a:t>
            </a:r>
            <a:r>
              <a:rPr b="1" lang="ko" sz="900">
                <a:solidFill>
                  <a:schemeClr val="dk1"/>
                </a:solidFill>
              </a:rPr>
              <a:t>low ≤ mid ≤ high</a:t>
            </a:r>
            <a:r>
              <a:rPr lang="ko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이후 </a:t>
            </a:r>
            <a:r>
              <a:rPr lang="ko" sz="900" u="sng">
                <a:solidFill>
                  <a:schemeClr val="dk1"/>
                </a:solidFill>
              </a:rPr>
              <a:t>각 pole 사이의 거리가 적어도 mid값을 충족하면서 k개의 pole들을 배치할 수 있는지 확인한다(valid)</a:t>
            </a:r>
            <a:r>
              <a:rPr lang="ko" sz="900">
                <a:solidFill>
                  <a:schemeClr val="dk1"/>
                </a:solidFill>
              </a:rPr>
              <a:t>. 배치할 수 있다면 적어도 해당 mid값이 최대의 minimum distance가 되고, 해당 mid보다 더 큰 값으로 k개의 pole들을 배치할 수 있는 가능성이 있으므로 range를 mid보다 크게끔 좁혀 valid한지 확인한다. </a:t>
            </a:r>
            <a:r>
              <a:rPr b="1" lang="ko" sz="900">
                <a:solidFill>
                  <a:schemeClr val="dk1"/>
                </a:solidFill>
              </a:rPr>
              <a:t>mid + 1 ≤ new_mid ≤ high. </a:t>
            </a:r>
            <a:r>
              <a:rPr lang="ko" sz="900">
                <a:solidFill>
                  <a:schemeClr val="dk1"/>
                </a:solidFill>
              </a:rPr>
              <a:t>배치할 수 없다면 최대의 최소 거리가 해당 mid값보다 작으므로, range를 mid보다 작게끔 좁혀 valid한지 확인한다. </a:t>
            </a:r>
            <a:r>
              <a:rPr b="1" lang="ko" sz="900">
                <a:solidFill>
                  <a:schemeClr val="dk1"/>
                </a:solidFill>
              </a:rPr>
              <a:t>low ≤ new_mid ≤ mid -1.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이것을 low가 high보다 크거나 같을 때까지 반복하면 결국 k개의 pole을 배치할 수 있는 최대의 최소 거리를 구할 수 있다.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[</a:t>
            </a:r>
            <a:r>
              <a:rPr b="1" lang="ko" sz="1000">
                <a:solidFill>
                  <a:schemeClr val="dk1"/>
                </a:solidFill>
              </a:rPr>
              <a:t>Solve]</a:t>
            </a:r>
            <a:endParaRPr b="1" sz="10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n과 k, 그리고 n개 pole들의 위치값을 입력 받아 1차원 배열 </a:t>
            </a:r>
            <a:r>
              <a:rPr b="1" i="1" lang="ko" sz="900">
                <a:solidFill>
                  <a:schemeClr val="dk1"/>
                </a:solidFill>
              </a:rPr>
              <a:t>pole[i] (1 ≤ i ≤ n)</a:t>
            </a:r>
            <a:r>
              <a:rPr lang="ko" sz="900">
                <a:solidFill>
                  <a:schemeClr val="dk1"/>
                </a:solidFill>
              </a:rPr>
              <a:t>를 선언한다.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배열 pole을 위치 기준으로 오름차순 정렬한다.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900">
                <a:solidFill>
                  <a:schemeClr val="dk1"/>
                </a:solidFill>
              </a:rPr>
              <a:t>설치된 k개의 pole들 중, 인접한 pole들 사이의 최소거리의 최댓값을 구한다.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사용할 값 초기화</a:t>
            </a:r>
            <a:endParaRPr sz="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900">
                <a:solidFill>
                  <a:schemeClr val="dk1"/>
                </a:solidFill>
              </a:rPr>
              <a:t>low = min(pole[i]-pole[i-1])  /  high = (pole[n] - pole[1])</a:t>
            </a:r>
            <a:endParaRPr b="1" i="1" sz="900">
              <a:solidFill>
                <a:schemeClr val="dk1"/>
              </a:solidFill>
            </a:endParaRPr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1" lang="ko" sz="900">
                <a:solidFill>
                  <a:schemeClr val="dk1"/>
                </a:solidFill>
              </a:rPr>
              <a:t>low ≤ high</a:t>
            </a:r>
            <a:r>
              <a:rPr lang="ko" sz="900">
                <a:solidFill>
                  <a:schemeClr val="dk1"/>
                </a:solidFill>
              </a:rPr>
              <a:t>를 만족하는 동안 아래 동작을 반복하며 low,high, mid 값의 범위를 줄여나간다.</a:t>
            </a:r>
            <a:endParaRPr sz="900">
              <a:solidFill>
                <a:schemeClr val="dk1"/>
              </a:solidFill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" sz="900">
                <a:solidFill>
                  <a:schemeClr val="dk1"/>
                </a:solidFill>
              </a:rPr>
              <a:t>mid에는 low와 high 값의 중간 값을 넣어준다. (</a:t>
            </a:r>
            <a:r>
              <a:rPr b="1" i="1" lang="ko" sz="900">
                <a:solidFill>
                  <a:schemeClr val="dk1"/>
                </a:solidFill>
              </a:rPr>
              <a:t>mid = low + high / 2 </a:t>
            </a:r>
            <a:r>
              <a:rPr lang="ko" sz="900">
                <a:solidFill>
                  <a:schemeClr val="dk1"/>
                </a:solidFill>
              </a:rPr>
              <a:t>) mid 값을 최대의 minimum distance 라고 가정한다.</a:t>
            </a:r>
            <a:endParaRPr sz="900">
              <a:solidFill>
                <a:schemeClr val="dk1"/>
              </a:solidFill>
            </a:endParaRPr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" sz="900">
                <a:solidFill>
                  <a:schemeClr val="dk1"/>
                </a:solidFill>
              </a:rPr>
              <a:t>pole들의 가장 앞 지점(</a:t>
            </a:r>
            <a:r>
              <a:rPr b="1" i="1" lang="ko" sz="900">
                <a:solidFill>
                  <a:schemeClr val="dk1"/>
                </a:solidFill>
              </a:rPr>
              <a:t>poles[1]</a:t>
            </a:r>
            <a:r>
              <a:rPr lang="ko" sz="900">
                <a:solidFill>
                  <a:schemeClr val="dk1"/>
                </a:solidFill>
              </a:rPr>
              <a:t>)부터 mid 이상 거리에서 가장 가까운 지점을 찾는다. 찾은 지점에서 다시 mid 이상 거리에서 가장 가까운 지점을 찾아나간다. </a:t>
            </a:r>
            <a:endParaRPr sz="900">
              <a:solidFill>
                <a:schemeClr val="dk1"/>
              </a:solidFill>
            </a:endParaRPr>
          </a:p>
          <a:p>
            <a:pPr indent="-2857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poles[1]부터 poles[n]까지 찾은 지점이 k 이상이라면, 해당 mid값으로 k개의 pole들을 배치할 수 있다는 것을 의미한다.</a:t>
            </a:r>
            <a:endParaRPr sz="900">
              <a:solidFill>
                <a:schemeClr val="dk1"/>
              </a:solidFill>
            </a:endParaRPr>
          </a:p>
          <a:p>
            <a:pPr indent="-2857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k개의 pole들을 배치할 수 있는 경우, </a:t>
            </a:r>
            <a:r>
              <a:rPr b="1" i="1" lang="ko" sz="900">
                <a:solidFill>
                  <a:schemeClr val="dk1"/>
                </a:solidFill>
              </a:rPr>
              <a:t>더 큰 mid 값이 있을 가능성이 있기에 </a:t>
            </a:r>
            <a:r>
              <a:rPr b="1" lang="ko" sz="900">
                <a:solidFill>
                  <a:schemeClr val="dk1"/>
                </a:solidFill>
              </a:rPr>
              <a:t> low = mid+1로 설정하여 1번으로 돌아간다. mid + 1 ≤ new_mid ≤ high.</a:t>
            </a:r>
            <a:endParaRPr sz="9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	k개의 pole들을 배치할 수 없는 경우, </a:t>
            </a:r>
            <a:r>
              <a:rPr b="1" i="1" lang="ko" sz="900">
                <a:solidFill>
                  <a:schemeClr val="dk1"/>
                </a:solidFill>
              </a:rPr>
              <a:t>만족하는 mid값을 다시 찾기 위해 </a:t>
            </a:r>
            <a:r>
              <a:rPr b="1" lang="ko" sz="900">
                <a:solidFill>
                  <a:schemeClr val="dk1"/>
                </a:solidFill>
              </a:rPr>
              <a:t>high = mid-1로 설정하여 1번으로 돌아간다. low ≤ new_mid ≤ mid -1.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>
                <a:solidFill>
                  <a:schemeClr val="dk1"/>
                </a:solidFill>
              </a:rPr>
              <a:t>최종적으로 정해진 mid값이 곧 최대의 최소거리이다.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[</a:t>
            </a:r>
            <a:r>
              <a:rPr b="1" lang="ko" sz="1100">
                <a:solidFill>
                  <a:schemeClr val="dk1"/>
                </a:solidFill>
              </a:rPr>
              <a:t>Time complexity]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900">
                <a:solidFill>
                  <a:schemeClr val="dk1"/>
                </a:solidFill>
              </a:rPr>
              <a:t>1) 주어진 </a:t>
            </a:r>
            <a:r>
              <a:rPr b="1" lang="ko" sz="900">
                <a:solidFill>
                  <a:schemeClr val="dk1"/>
                </a:solidFill>
              </a:rPr>
              <a:t>N개의 pole</a:t>
            </a:r>
            <a:r>
              <a:rPr lang="ko" sz="900">
                <a:solidFill>
                  <a:schemeClr val="dk1"/>
                </a:solidFill>
              </a:rPr>
              <a:t>들을 위치 기준으로 오름차순 정렬 ➾ </a:t>
            </a:r>
            <a:r>
              <a:rPr b="1" lang="ko" sz="900">
                <a:solidFill>
                  <a:schemeClr val="dk1"/>
                </a:solidFill>
              </a:rPr>
              <a:t>O(NlogN)  </a:t>
            </a:r>
            <a:r>
              <a:rPr lang="ko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2)</a:t>
            </a:r>
            <a:r>
              <a:rPr b="1" i="1" lang="ko" sz="900">
                <a:solidFill>
                  <a:schemeClr val="dk1"/>
                </a:solidFill>
              </a:rPr>
              <a:t> range</a:t>
            </a:r>
            <a:r>
              <a:rPr lang="ko" sz="900">
                <a:solidFill>
                  <a:schemeClr val="dk1"/>
                </a:solidFill>
              </a:rPr>
              <a:t>에서 초</a:t>
            </a:r>
            <a:r>
              <a:rPr b="1" lang="ko" sz="900">
                <a:solidFill>
                  <a:schemeClr val="dk1"/>
                </a:solidFill>
              </a:rPr>
              <a:t>기의 가장 큰 값 high를</a:t>
            </a:r>
            <a:r>
              <a:rPr lang="ko" sz="900">
                <a:solidFill>
                  <a:schemeClr val="dk1"/>
                </a:solidFill>
              </a:rPr>
              <a:t> </a:t>
            </a:r>
            <a:r>
              <a:rPr b="1" lang="ko" sz="900">
                <a:solidFill>
                  <a:schemeClr val="dk1"/>
                </a:solidFill>
              </a:rPr>
              <a:t>M</a:t>
            </a:r>
            <a:r>
              <a:rPr lang="ko" sz="900">
                <a:solidFill>
                  <a:schemeClr val="dk1"/>
                </a:solidFill>
              </a:rPr>
              <a:t>이라 할 때, mid를 기준으로 범위를 반씩 줄여나가므로 </a:t>
            </a:r>
            <a:r>
              <a:rPr b="1" lang="ko" sz="900">
                <a:solidFill>
                  <a:schemeClr val="dk1"/>
                </a:solidFill>
              </a:rPr>
              <a:t>O(logM)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3) 2번의 과정에서 각 mid에 대해, 총 </a:t>
            </a:r>
            <a:r>
              <a:rPr b="1" lang="ko" sz="900">
                <a:solidFill>
                  <a:schemeClr val="dk1"/>
                </a:solidFill>
              </a:rPr>
              <a:t>N개의 pole</a:t>
            </a:r>
            <a:r>
              <a:rPr lang="ko" sz="900">
                <a:solidFill>
                  <a:schemeClr val="dk1"/>
                </a:solidFill>
              </a:rPr>
              <a:t>들에 있어 각 pole 사이의 거리를 적어도 mid값을 충족하면서 k개 만큼 배치할 수 있는지 체크 ➾ </a:t>
            </a:r>
            <a:r>
              <a:rPr b="1" lang="ko" sz="900">
                <a:solidFill>
                  <a:schemeClr val="dk1"/>
                </a:solidFill>
              </a:rPr>
              <a:t>O(N)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(2 ≤ N ≤ 100,000)이고, 1 ≤ 𝑥𝑖 (각 pole의 위치) ≤ 1,000,000,000이므로 최악의 경우 </a:t>
            </a:r>
            <a:r>
              <a:rPr b="1" lang="ko" sz="900">
                <a:solidFill>
                  <a:schemeClr val="dk1"/>
                </a:solidFill>
              </a:rPr>
              <a:t>N &lt; M</a:t>
            </a:r>
            <a:r>
              <a:rPr lang="ko" sz="900">
                <a:solidFill>
                  <a:schemeClr val="dk1"/>
                </a:solidFill>
              </a:rPr>
              <a:t>이고, 따라서 Time Complexity는</a:t>
            </a:r>
            <a:r>
              <a:rPr b="1" lang="ko" sz="900">
                <a:solidFill>
                  <a:schemeClr val="dk1"/>
                </a:solidFill>
              </a:rPr>
              <a:t> O(NlogM)</a:t>
            </a:r>
            <a:r>
              <a:rPr lang="ko" sz="900">
                <a:solidFill>
                  <a:schemeClr val="dk1"/>
                </a:solidFill>
              </a:rPr>
              <a:t>이다.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