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e805e94c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e805e94c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76e080a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76e080a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1620"/>
              <a:t>C7. way back home</a:t>
            </a:r>
            <a:endParaRPr b="1" sz="162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0" y="387025"/>
            <a:ext cx="9144000" cy="46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29">
                <a:solidFill>
                  <a:schemeClr val="dk1"/>
                </a:solidFill>
              </a:rPr>
              <a:t>Problem Analyze</a:t>
            </a:r>
            <a:endParaRPr b="1" sz="142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t초 동안의 모든 위치를 계산하여 그룹화를 시키는 것은 최악의 경우 n = 10^5에 대해 (1 ≤ n ≤ 100,000) t = 10^9 (1 ≤ t ≤1,000,000,000)만큼 비교를 하기 때문에 비효율적이고, 계산 시간이 오래걸릴 수 있다. 따라서 t초 후의 각 사람의 최종 위치를 기반으로 솔루션을 전개한다.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처음 위치 기준으로 t초 후 최종 위치로 이동했을 때, 특정 사람 a가 b를 따라잡았는지 따라잡지 않았는지 확인할 수 있다면 그룹화를 시킬 수 있다. </a:t>
            </a:r>
            <a:br>
              <a:rPr lang="ko" sz="1300">
                <a:solidFill>
                  <a:schemeClr val="dk1"/>
                </a:solidFill>
              </a:rPr>
            </a:br>
            <a:r>
              <a:rPr lang="ko" sz="1300">
                <a:solidFill>
                  <a:schemeClr val="dk1"/>
                </a:solidFill>
              </a:rPr>
              <a:t>여기서 ‘따라잡다'의 정의는, 주어진 입력 (position, speed)에 대해 -&gt; (p1, s1), (p2, s2) p1&lt;p2 인 경우 p1 + t * s1 ≥ p2 + t * s2 를 만족할 때 따라잡았다고 할 수 있다. 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더불어 사람들이 앞 사람을 추월하면 그룹을 이룰 수 밖에 없으므로,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초기에 가장 멀리있던 사람부터 확인하며 누가 앞 사람을 따라잡을 수 있는지 확인하는 것이 합리적이다. </a:t>
            </a:r>
            <a:br>
              <a:rPr lang="ko" sz="1300">
                <a:solidFill>
                  <a:schemeClr val="dk1"/>
                </a:solidFill>
              </a:rPr>
            </a:br>
            <a:r>
              <a:rPr lang="ko" sz="1300">
                <a:solidFill>
                  <a:schemeClr val="dk1"/>
                </a:solidFill>
              </a:rPr>
              <a:t>이는 곧 앞 사람을 따라잡으며 생겨나는 그룹을 그 뒤에 누가 또 따라잡을 수 있는지 확인하는 것으로 확장할 수 있다.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이를 위해 처음 위치 기준으로 사람들이 내림차순으로 정렬이 되어있어야하며, 그 상태에서 각자의 t초 후 위치를 구한 후,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첫 번째 사람을 한 그룹으로 두고, 그 그룹이 그 뒷 사람에게 따라 잡힐 수 있는지 확인해야한다. 따라잡히지 않는다면 새로운 그룹이 생기는 것이다.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Solution.</a:t>
            </a:r>
            <a:endParaRPr b="1" sz="1300">
              <a:solidFill>
                <a:schemeClr val="dk1"/>
              </a:solidFill>
            </a:endParaRPr>
          </a:p>
          <a:p>
            <a:pPr indent="-2863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사람의 수 n과 시간 t를 입력 받는다. 더불어 각 사람에 대한 position과 Speed를 입력받아 1차원 배열 people에 저장하고, position을 기준으로 내림차순 정렬한다.</a:t>
            </a:r>
            <a:endParaRPr sz="1300">
              <a:solidFill>
                <a:schemeClr val="dk1"/>
              </a:solidFill>
            </a:endParaRPr>
          </a:p>
          <a:p>
            <a:pPr indent="-2863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people 배열을 이용하여, 각 사람에 대해 t초 후에 위치한 position을 (초기 position + 그 사람의 speed * t)로 계산하고, 1차원 배열 afterTPos에 저장한다.</a:t>
            </a:r>
            <a:endParaRPr sz="1300">
              <a:solidFill>
                <a:schemeClr val="dk1"/>
              </a:solidFill>
            </a:endParaRPr>
          </a:p>
          <a:p>
            <a:pPr indent="-2863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n ≥ 1이므로 적어도 한 그룹은 생성된다. 따라서 특</a:t>
            </a:r>
            <a:r>
              <a:rPr lang="ko" sz="1300">
                <a:solidFill>
                  <a:schemeClr val="dk1"/>
                </a:solidFill>
              </a:rPr>
              <a:t>정 </a:t>
            </a:r>
            <a:r>
              <a:rPr lang="ko" sz="1300">
                <a:solidFill>
                  <a:schemeClr val="dk1"/>
                </a:solidFill>
              </a:rPr>
              <a:t>그룹</a:t>
            </a:r>
            <a:r>
              <a:rPr lang="ko" sz="1300">
                <a:solidFill>
                  <a:schemeClr val="dk1"/>
                </a:solidFill>
              </a:rPr>
              <a:t>을 구분짓는 대푯값을</a:t>
            </a:r>
            <a:r>
              <a:rPr lang="ko" sz="1300">
                <a:solidFill>
                  <a:schemeClr val="dk1"/>
                </a:solidFill>
              </a:rPr>
              <a:t> 나타내는 groupPos을 우</a:t>
            </a:r>
            <a:r>
              <a:rPr lang="ko" sz="1300">
                <a:solidFill>
                  <a:schemeClr val="dk1"/>
                </a:solidFill>
              </a:rPr>
              <a:t>선 </a:t>
            </a:r>
            <a:r>
              <a:rPr lang="ko" sz="1300">
                <a:solidFill>
                  <a:schemeClr val="dk1"/>
                </a:solidFill>
              </a:rPr>
              <a:t>afterTPos[0]로 하고, 그룹의 수를 나타내는 groupNum을 1로 초기화한다.</a:t>
            </a:r>
            <a:endParaRPr sz="1300">
              <a:solidFill>
                <a:schemeClr val="dk1"/>
              </a:solidFill>
            </a:endParaRPr>
          </a:p>
          <a:p>
            <a:pPr indent="-2863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afterTPos[i] (1 ≤ i &lt; n)에 저장된 afterTPos배열의 두 번째 사람의 위치부터 마지막 사람의 위치까지 다음의 과정을 반복한다.</a:t>
            </a:r>
            <a:endParaRPr sz="1300">
              <a:solidFill>
                <a:schemeClr val="dk1"/>
              </a:solidFill>
            </a:endParaRPr>
          </a:p>
          <a:p>
            <a:pPr indent="-2863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ko" sz="1300">
                <a:solidFill>
                  <a:schemeClr val="dk1"/>
                </a:solidFill>
              </a:rPr>
              <a:t>현재 groupPos가 확인하고자 하는 사람의 위치보다 큰 지 확인한다. (groupPos &gt; afterTPos[i])</a:t>
            </a:r>
            <a:endParaRPr sz="1300">
              <a:solidFill>
                <a:schemeClr val="dk1"/>
              </a:solidFill>
            </a:endParaRPr>
          </a:p>
          <a:p>
            <a:pPr indent="-28638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ko" sz="1300">
                <a:solidFill>
                  <a:schemeClr val="dk1"/>
                </a:solidFill>
              </a:rPr>
              <a:t>groupPos &gt; afterTPos[i] 라면 , 대표값이 저장된 </a:t>
            </a:r>
            <a:r>
              <a:rPr lang="ko" sz="1300">
                <a:solidFill>
                  <a:schemeClr val="dk1"/>
                </a:solidFill>
              </a:rPr>
              <a:t>그룹을 따라잡지 못한 것이고, 새로운 그룹을 필요로 하므로 groupNum을 하나 늘린다. </a:t>
            </a:r>
            <a:br>
              <a:rPr lang="ko" sz="1300">
                <a:solidFill>
                  <a:schemeClr val="dk1"/>
                </a:solidFill>
              </a:rPr>
            </a:br>
            <a:r>
              <a:rPr lang="ko" sz="1300">
                <a:solidFill>
                  <a:schemeClr val="dk1"/>
                </a:solidFill>
              </a:rPr>
              <a:t>더불어 groupPos도 afterTPos[i]로 업데이트한다.</a:t>
            </a:r>
            <a:endParaRPr sz="1300">
              <a:solidFill>
                <a:schemeClr val="dk1"/>
              </a:solidFill>
            </a:endParaRPr>
          </a:p>
          <a:p>
            <a:pPr indent="-28638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ko" sz="1300">
                <a:solidFill>
                  <a:schemeClr val="dk1"/>
                </a:solidFill>
              </a:rPr>
              <a:t>groupPos &lt;= afterTPos[i] 라면,</a:t>
            </a:r>
            <a:r>
              <a:rPr lang="ko" sz="1300">
                <a:solidFill>
                  <a:schemeClr val="dk1"/>
                </a:solidFill>
              </a:rPr>
              <a:t> 해당 그룹을 따라잡은 것이므로 같은 그룹이라 판단하여 다음 사람으로 넘어간다.</a:t>
            </a:r>
            <a:endParaRPr sz="1300">
              <a:solidFill>
                <a:schemeClr val="dk1"/>
              </a:solidFill>
            </a:endParaRPr>
          </a:p>
          <a:p>
            <a:pPr indent="-2863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4번의 과정으로 구해진 groupNum을 출력한다.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br>
              <a:rPr b="1" lang="ko" sz="1300">
                <a:solidFill>
                  <a:schemeClr val="dk1"/>
                </a:solidFill>
              </a:rPr>
            </a:br>
            <a:r>
              <a:rPr b="1" lang="ko" sz="1300">
                <a:solidFill>
                  <a:schemeClr val="dk1"/>
                </a:solidFill>
              </a:rPr>
              <a:t>Time complexity</a:t>
            </a:r>
            <a:endParaRPr b="1" sz="1300">
              <a:solidFill>
                <a:schemeClr val="dk1"/>
              </a:solidFill>
            </a:endParaRPr>
          </a:p>
          <a:p>
            <a:pPr indent="-2863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Both"/>
            </a:pPr>
            <a:r>
              <a:rPr lang="ko" sz="1300">
                <a:solidFill>
                  <a:schemeClr val="dk1"/>
                </a:solidFill>
              </a:rPr>
              <a:t>n명의 사람에 대해 position을 기준으로한 내림차순 정렬 ⇒ O(nlogn)</a:t>
            </a:r>
            <a:endParaRPr sz="1300">
              <a:solidFill>
                <a:schemeClr val="dk1"/>
              </a:solidFill>
            </a:endParaRPr>
          </a:p>
          <a:p>
            <a:pPr indent="-2863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Both"/>
            </a:pPr>
            <a:r>
              <a:rPr lang="ko" sz="1300">
                <a:solidFill>
                  <a:schemeClr val="dk1"/>
                </a:solidFill>
              </a:rPr>
              <a:t>n명의 사람에 대해 t초 후의 각 position 구하기 ⇒ O(n)</a:t>
            </a:r>
            <a:endParaRPr sz="1300">
              <a:solidFill>
                <a:schemeClr val="dk1"/>
              </a:solidFill>
            </a:endParaRPr>
          </a:p>
          <a:p>
            <a:pPr indent="-2863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Both"/>
            </a:pPr>
            <a:r>
              <a:rPr lang="ko" sz="1300">
                <a:solidFill>
                  <a:schemeClr val="dk1"/>
                </a:solidFill>
              </a:rPr>
              <a:t>(2)로부터 구해진 n명의 사람의 t초후 position을 기반으로, 현재 그룹의 위치와 현재 조회하는 사람의 위치 비교 ⇒ O(n-1) = O(n)</a:t>
            </a:r>
            <a:endParaRPr sz="1300">
              <a:solidFill>
                <a:schemeClr val="dk1"/>
              </a:solidFill>
            </a:endParaRPr>
          </a:p>
          <a:p>
            <a:pPr indent="-2863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Both"/>
            </a:pPr>
            <a:r>
              <a:rPr b="1" lang="ko" sz="1300">
                <a:solidFill>
                  <a:schemeClr val="dk1"/>
                </a:solidFill>
              </a:rPr>
              <a:t>따라서 O(nlogn)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713600" y="63925"/>
            <a:ext cx="143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이원빈, 박민지</a:t>
            </a:r>
            <a:endParaRPr sz="9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475" y="1468025"/>
            <a:ext cx="2299699" cy="8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225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