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93de846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93de846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1620"/>
              <a:t>C8. </a:t>
            </a:r>
            <a:r>
              <a:rPr b="1" lang="ko" sz="1620"/>
              <a:t>Chinese</a:t>
            </a:r>
            <a:r>
              <a:rPr b="1" lang="ko" sz="1620"/>
              <a:t> or Pizza</a:t>
            </a:r>
            <a:endParaRPr b="1" sz="162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0" y="387025"/>
            <a:ext cx="9144000" cy="46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29">
                <a:solidFill>
                  <a:schemeClr val="dk1"/>
                </a:solidFill>
              </a:rPr>
              <a:t>Problem </a:t>
            </a:r>
            <a:r>
              <a:rPr b="1" lang="ko" sz="1429">
                <a:solidFill>
                  <a:schemeClr val="dk1"/>
                </a:solidFill>
              </a:rPr>
              <a:t>Analysis</a:t>
            </a:r>
            <a:endParaRPr b="1" sz="142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5마일 이내에 있는 두 빌딩을 ‘연결’되어있다고 정의하자. 이 때, 연결되어있는 두 빌딩은 서로 다른 브랜드를 가져야한다.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이를 확장시키면, 두 빌딩 각각에 대해서도 또 다른 연결된 빌딩이 있을 수 있고,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그렇게 연결된 빌딩들의 집합은 서로 인접한 것끼리 다른 브랜드를 가져야한다.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주어진 빌딩들로부터 이러한 집합은 한 개 이상 생길 수 있으며,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각 집합은 독립적 관계를 가지므로 각각에서 더 적은 브랜드 수를 구해 더하면 된다.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</a:rPr>
              <a:t>Solution.</a:t>
            </a:r>
            <a:endParaRPr b="1" sz="1400">
              <a:solidFill>
                <a:schemeClr val="dk1"/>
              </a:solidFill>
            </a:endParaRPr>
          </a:p>
          <a:p>
            <a:pPr indent="-3049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building의 개수 N을 입력 받는다.</a:t>
            </a:r>
            <a:endParaRPr sz="1300">
              <a:solidFill>
                <a:schemeClr val="dk1"/>
              </a:solidFill>
            </a:endParaRPr>
          </a:p>
          <a:p>
            <a:pPr indent="-3049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building의 x, y 좌표를 구조체 배열 Buildings에 저장하고, x 좌표에 대해 오름차순 정렬한다.</a:t>
            </a:r>
            <a:endParaRPr sz="1300">
              <a:solidFill>
                <a:schemeClr val="dk1"/>
              </a:solidFill>
            </a:endParaRPr>
          </a:p>
          <a:p>
            <a:pPr indent="-3049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각 building에 대해 거리가 5 이하인 building들의 목록을 adjBuildingsList에 저장한다.</a:t>
            </a:r>
            <a:endParaRPr sz="1300">
              <a:solidFill>
                <a:schemeClr val="dk1"/>
              </a:solidFill>
            </a:endParaRPr>
          </a:p>
          <a:p>
            <a:pPr indent="-3049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각 building의 방문 여부를 확인하기 위한 Visited 배열을 선언하고 방문하지 않음으로 초기화 한다.</a:t>
            </a:r>
            <a:endParaRPr sz="1300">
              <a:solidFill>
                <a:schemeClr val="dk1"/>
              </a:solidFill>
            </a:endParaRPr>
          </a:p>
          <a:p>
            <a:pPr indent="-3049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가장 적은 브랜드의 수를 저장할 minBrand를 0으로 초기화하고, 모든 building에 대해 다음 과정을 반복한다.</a:t>
            </a:r>
            <a:endParaRPr sz="1300">
              <a:solidFill>
                <a:schemeClr val="dk1"/>
              </a:solidFill>
            </a:endParaRPr>
          </a:p>
          <a:p>
            <a:pPr indent="-30495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ko" sz="1300">
                <a:solidFill>
                  <a:schemeClr val="dk1"/>
                </a:solidFill>
              </a:rPr>
              <a:t>building[i]의 방문 여부 visited[i]를 확인한다.</a:t>
            </a:r>
            <a:endParaRPr sz="1300">
              <a:solidFill>
                <a:schemeClr val="dk1"/>
              </a:solidFill>
            </a:endParaRPr>
          </a:p>
          <a:p>
            <a:pPr indent="-304958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ko" sz="1300">
                <a:solidFill>
                  <a:schemeClr val="dk1"/>
                </a:solidFill>
              </a:rPr>
              <a:t>아직 방문하지 않았다면 visited[i]에 방문 했음을 표시한 후, 두 브랜드 중 하나를 선택하여 가진다.</a:t>
            </a:r>
            <a:endParaRPr sz="1300">
              <a:solidFill>
                <a:schemeClr val="dk1"/>
              </a:solidFill>
            </a:endParaRPr>
          </a:p>
          <a:p>
            <a:pPr indent="-304958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ko" sz="1300">
                <a:solidFill>
                  <a:schemeClr val="dk1"/>
                </a:solidFill>
              </a:rPr>
              <a:t>adjBuildingList[i]에 저장된 building 중 아직 방문하지 않은 building[j]에 대해 </a:t>
            </a:r>
            <a:endParaRPr sz="1300">
              <a:solidFill>
                <a:schemeClr val="dk1"/>
              </a:solidFill>
            </a:endParaRPr>
          </a:p>
          <a:p>
            <a:pPr indent="-304958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visited[j]를 방문 했음으로 표시하고, building[i]와 다른 브랜드를 할당한다.</a:t>
            </a:r>
            <a:endParaRPr sz="1300">
              <a:solidFill>
                <a:schemeClr val="dk1"/>
              </a:solidFill>
            </a:endParaRPr>
          </a:p>
          <a:p>
            <a:pPr indent="-304958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adjBuildingList[j]에 대해 ii를 반복한다.</a:t>
            </a:r>
            <a:endParaRPr sz="1300">
              <a:solidFill>
                <a:schemeClr val="dk1"/>
              </a:solidFill>
            </a:endParaRPr>
          </a:p>
          <a:p>
            <a:pPr indent="-304958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ko" sz="1300">
                <a:solidFill>
                  <a:schemeClr val="dk1"/>
                </a:solidFill>
              </a:rPr>
              <a:t>building[i]와 인접한 모든 building을 방문한 후, 두 브랜드 중 적게 세워진 브랜드의 숫자를 minBrand에 더한다.</a:t>
            </a:r>
            <a:endParaRPr sz="1300">
              <a:solidFill>
                <a:schemeClr val="dk1"/>
              </a:solidFill>
            </a:endParaRPr>
          </a:p>
          <a:p>
            <a:pPr indent="-3049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과정 5에서 구한 minBrand 를 출력한다.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br>
              <a:rPr b="1" lang="ko" sz="1300">
                <a:solidFill>
                  <a:schemeClr val="dk1"/>
                </a:solidFill>
              </a:rPr>
            </a:br>
            <a:r>
              <a:rPr b="1" lang="ko" sz="1400">
                <a:solidFill>
                  <a:schemeClr val="dk1"/>
                </a:solidFill>
              </a:rPr>
              <a:t>Time complexity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O(NlogN) [과정 2] + O(N²) [과정 3] + O(N + E) [과정 5] = O(N²)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713600" y="63925"/>
            <a:ext cx="143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이원빈, 나보림</a:t>
            </a:r>
            <a:endParaRPr sz="10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325" y="1088775"/>
            <a:ext cx="2749399" cy="14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