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6950" y="114825"/>
            <a:ext cx="684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P1 solution.</a:t>
            </a:r>
            <a:endParaRPr b="1" sz="1600"/>
          </a:p>
        </p:txBody>
      </p:sp>
      <p:sp>
        <p:nvSpPr>
          <p:cNvPr id="55" name="Google Shape;55;p13"/>
          <p:cNvSpPr txBox="1"/>
          <p:nvPr/>
        </p:nvSpPr>
        <p:spPr>
          <a:xfrm>
            <a:off x="451750" y="484200"/>
            <a:ext cx="85053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[Problem Analysis]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hospital의 walking distance: </a:t>
            </a:r>
            <a:r>
              <a:rPr b="1" lang="ko" sz="1000"/>
              <a:t>k</a:t>
            </a:r>
            <a:r>
              <a:rPr lang="ko" sz="1000"/>
              <a:t> =&gt; hospital </a:t>
            </a:r>
            <a:r>
              <a:rPr lang="ko" sz="1000"/>
              <a:t>양 옆으로 </a:t>
            </a:r>
            <a:r>
              <a:rPr b="1" lang="ko" sz="1000"/>
              <a:t>k</a:t>
            </a:r>
            <a:r>
              <a:rPr lang="ko" sz="1000"/>
              <a:t>만큼</a:t>
            </a:r>
            <a:r>
              <a:rPr lang="ko" sz="1000"/>
              <a:t>의 범위 안에 있는 빌딩들 =&gt; </a:t>
            </a:r>
            <a:r>
              <a:rPr b="1" lang="ko" sz="1000"/>
              <a:t>range: 2 * k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(hospital의 위치를 구하는 것이 아닌, range 범위 안에 위치한 빌딩들에 있는 총 people 수를 구하는 것) &amp; (hospital은 빌딩 옥상에도 지어질 수 있음) =&gt; 병원의 양 옆 k만큼(range)을 보는 것이 아닌, 주어진 범위 내 </a:t>
            </a:r>
            <a:r>
              <a:rPr b="1" lang="ko" sz="1000"/>
              <a:t>임의의 Xi 로부터 뒤로 range(2k)만큼 떨어진 범위를 관찰, 해당 범위에 위치한 빌딩들의 사람들 수 구하기.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ko" sz="1000"/>
              <a:t>중요한 것은 ‘사람의 수'이므로, 빌딩 사이의 위치는 ‘사람의 수' 관점에서 무의미 =&gt; ‘임의의 Xi로부터'를 ‘임의의 빌딩 위치값으로부터' =&gt; </a:t>
            </a:r>
            <a:r>
              <a:rPr b="1" lang="ko" sz="1000" u="sng"/>
              <a:t>임의의 빌딩 위치값으로부터 뒤로 range만큼 떨어진 범위를 관찰, 해당 범위에 위치한 빌딩들의 사람들 수 구하기 (segment sum) =&gt; 그 중 max 값 찾기</a:t>
            </a:r>
            <a:endParaRPr b="1" sz="1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[Algorithm Process]</a:t>
            </a:r>
            <a:endParaRPr b="1" sz="12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input으</a:t>
            </a:r>
            <a:r>
              <a:rPr lang="ko" sz="1000"/>
              <a:t>로 주어지는 빌딩들을, 빌딩들의 위치(Xi)를 기준하여 </a:t>
            </a:r>
            <a:r>
              <a:rPr lang="ko" sz="1000" u="sng"/>
              <a:t>오름차순으로 정렬화된 컨테이너</a:t>
            </a:r>
            <a:r>
              <a:rPr lang="ko" sz="1000"/>
              <a:t>에 구성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현재 range를 시작하는 기준으로 보고자 하는 빌딩(Current Building, 이하 CB)를 </a:t>
            </a:r>
            <a:r>
              <a:rPr lang="ko" sz="1000" u="sng"/>
              <a:t>컨테이너의 첫 번째 빌딩으로 선정.</a:t>
            </a:r>
            <a:endParaRPr sz="1000" u="sng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 u="sng"/>
              <a:t>CB로부터 2*k (이하 range) 범위 (Xi + range) 안에 있는 빌딩들의 총 사람 수 구하기 (segment sum)</a:t>
            </a:r>
            <a:endParaRPr sz="1000" u="sng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컨테이너 내에서 CB로부터의 range 범위 내에 위치한 빌딩들(Target Building, 이하 TB) 탐색 및 segment sum 구하기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다음으로 조회하고자 하는 빌딩(TB)의 위치가 탐색 범위에서 벗어날 경우에는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romanLcPeriod"/>
            </a:pPr>
            <a:r>
              <a:rPr lang="ko" sz="1000">
                <a:solidFill>
                  <a:schemeClr val="dk1"/>
                </a:solidFill>
              </a:rPr>
              <a:t>현재까지의 max값과 segment sum의 값 비교, segment sum의 값이 더 큰 경우 해당 값을 sum으로 설정.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ko" sz="1000"/>
              <a:t>새로 구하고자 하는 범위는 이제 CB를 포함하지 않을 것이므로, 다음에 구할 segment sum에서도 현재의 CB의 people 수를 빼주어야함.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ko" sz="1000"/>
              <a:t>CB를 CB의 바로 다음 위치한 빌딩으로 설정.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ko" sz="1000"/>
              <a:t>CB 이동 때마다 segment sum을 구하지 않고 범위에서 벗어난 빌딩의 사람 수는 빼주고, 새로 들어오는 빌딩들의 사람 수는 추가.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/>
              <a:t>주어진 빌딩들 중 </a:t>
            </a:r>
            <a:r>
              <a:rPr lang="ko" sz="1000" u="sng"/>
              <a:t>마지막으로 위치한 빌딩이 (CB의 위치 + range) 범위 안에 들어올 때까지 3번의 과정 반복</a:t>
            </a:r>
            <a:r>
              <a:rPr lang="ko" sz="1000"/>
              <a:t>, max 도출.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[Time complexity]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주어진 빌딩의 개수 n에 대하여,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(1) 빌딩을 담는 컨테이너의 정렬 과정 (혹은 정렬된 컨테이너에 삽입) -&gt; O(nlogn)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(2) CB를 다음 위치의 빌딩으로 계속해서 옮겨가는 과정 -&gt; O(n)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(3) range 내에 있는 빌딩들의 사람 수는 총합하는 과정 -&gt; range마다의 반복이 아닌 range에서 벗어나게 된 빌딩의 사람 수 빼고, 새로 들어오는 빌딩 사람 수 더하는 과정. (range의 평행 이동) -&gt; 빌딩의 총 개수 n만큼의 반복 -&gt; O(n)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=&gt; 따라서 O(nlogn) + O(n) + O(n) = O(nlogn), </a:t>
            </a:r>
            <a:r>
              <a:rPr b="1" lang="ko" sz="1000"/>
              <a:t>Time Complexity는 O(nlogn).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