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6375"/>
            <a:ext cx="43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P2 solution.</a:t>
            </a:r>
            <a:endParaRPr b="1" sz="1800"/>
          </a:p>
        </p:txBody>
      </p:sp>
      <p:sp>
        <p:nvSpPr>
          <p:cNvPr id="55" name="Google Shape;55;p13"/>
          <p:cNvSpPr txBox="1"/>
          <p:nvPr/>
        </p:nvSpPr>
        <p:spPr>
          <a:xfrm>
            <a:off x="416250" y="599975"/>
            <a:ext cx="8594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</a:t>
            </a:r>
            <a:r>
              <a:rPr b="1" lang="ko"/>
              <a:t>제 분석.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주어진 N개의 segment들에 있어, 그것들을 다시 하나로 합칠 때의 최소 시간(cost)를 구하는 것.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→ i번째(</a:t>
            </a:r>
            <a:r>
              <a:rPr lang="ko" sz="1100">
                <a:solidFill>
                  <a:schemeClr val="dk1"/>
                </a:solidFill>
              </a:rPr>
              <a:t>1≤i≤N)</a:t>
            </a:r>
            <a:r>
              <a:rPr lang="ko" sz="1100">
                <a:solidFill>
                  <a:schemeClr val="dk1"/>
                </a:solidFill>
              </a:rPr>
              <a:t> segment와 j번째</a:t>
            </a:r>
            <a:r>
              <a:rPr lang="ko" sz="1100">
                <a:solidFill>
                  <a:schemeClr val="dk1"/>
                </a:solidFill>
              </a:rPr>
              <a:t>(1≤j≤N)</a:t>
            </a:r>
            <a:r>
              <a:rPr lang="ko" sz="1100">
                <a:solidFill>
                  <a:schemeClr val="dk1"/>
                </a:solidFill>
              </a:rPr>
              <a:t> segment 사이를 합치는데에 드는 최소 시간을 </a:t>
            </a:r>
            <a:r>
              <a:rPr b="1" lang="ko" sz="1100">
                <a:solidFill>
                  <a:schemeClr val="dk1"/>
                </a:solidFill>
              </a:rPr>
              <a:t>minCost[i][j]</a:t>
            </a:r>
            <a:r>
              <a:rPr lang="ko" sz="1100">
                <a:solidFill>
                  <a:schemeClr val="dk1"/>
                </a:solidFill>
              </a:rPr>
              <a:t>라 하자. 그리고 i번째 segment까지의 누적 길이의 합을 </a:t>
            </a:r>
            <a:r>
              <a:rPr b="1" lang="ko" sz="1100">
                <a:solidFill>
                  <a:schemeClr val="dk1"/>
                </a:solidFill>
              </a:rPr>
              <a:t>accumSum[i]</a:t>
            </a:r>
            <a:r>
              <a:rPr lang="ko" sz="1100">
                <a:solidFill>
                  <a:schemeClr val="dk1"/>
                </a:solidFill>
              </a:rPr>
              <a:t>라 하자. 그렇다면 두 segment를 포함한 그 사이의 segment들의 합을 </a:t>
            </a:r>
            <a:r>
              <a:rPr b="1" lang="ko" sz="1100">
                <a:solidFill>
                  <a:schemeClr val="dk1"/>
                </a:solidFill>
              </a:rPr>
              <a:t>betweenSum[i][j] = accumSum[j] - accumSum[i-1]</a:t>
            </a:r>
            <a:r>
              <a:rPr lang="ko" sz="1100">
                <a:solidFill>
                  <a:schemeClr val="dk1"/>
                </a:solidFill>
              </a:rPr>
              <a:t>로 표현할 수 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→ </a:t>
            </a:r>
            <a:r>
              <a:rPr lang="ko" sz="1100" u="sng"/>
              <a:t>연속된 segment 2개를 합치는 데에 드는 시간 </a:t>
            </a:r>
            <a:r>
              <a:rPr lang="ko" sz="1100" u="sng"/>
              <a:t>mincost[i][i+1]는 </a:t>
            </a:r>
            <a:r>
              <a:rPr lang="ko" sz="1100" u="sng">
                <a:solidFill>
                  <a:schemeClr val="dk1"/>
                </a:solidFill>
              </a:rPr>
              <a:t>betweenSum[i][i+1]</a:t>
            </a:r>
            <a:r>
              <a:rPr lang="ko" sz="1100">
                <a:solidFill>
                  <a:schemeClr val="dk1"/>
                </a:solidFill>
              </a:rPr>
              <a:t>으로 알 수 있고, 해당 값을 구하면 </a:t>
            </a:r>
            <a:r>
              <a:rPr lang="ko" sz="1100"/>
              <a:t>연속된 segment 3개에 합치는데에 드는 시간을 구할 수 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→ k를 segment 구간을 두 개로 나누는 기준(i≤k≤j)으로 두면 </a:t>
            </a:r>
            <a:r>
              <a:rPr lang="ko" sz="1100"/>
              <a:t>minCost[i][i+2]는 minCost[i][k] + mincost[k+1][i+2] + betweenSum[i][i+2]로 구할 수 있고, 이러한 과정을 반복하여 segment N개를 합치는 최소 시간을 구한다.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솔루션.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N과 N개의 segment들을 입력받아 cableSegments라는 array를 생성한다.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각 segment까지의 누적합을 표현하는 accumSum을 array를 생성한다.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segment끼리의 결합시에 발생하는 최소 시간을 저장하는 matrix, minCostFromTo를 생성한다. 이 때, minCostFromTo[i][j]는 i번째 segment부터 j번째 segment까지의 최소 결합 시간을 의미한다.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segment의 결합의 수가 두 개 이상인 것부터 마지막 n까지 아래의 과정을 반복한다. -</a:t>
            </a:r>
            <a:r>
              <a:rPr lang="ko" sz="1100">
                <a:solidFill>
                  <a:schemeClr val="dk1"/>
                </a:solidFill>
              </a:rPr>
              <a:t>→</a:t>
            </a:r>
            <a:r>
              <a:rPr lang="ko" sz="1100"/>
              <a:t> </a:t>
            </a:r>
            <a:r>
              <a:rPr b="1" lang="ko" sz="1100"/>
              <a:t>O(N)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ko" sz="1100"/>
              <a:t>첫 번째 segment부터 결합이 마지막 N번째 segment까지 이뤄질 수 있을 때까지 아래의 과정을 반복한다. -</a:t>
            </a:r>
            <a:r>
              <a:rPr lang="ko" sz="1100">
                <a:solidFill>
                  <a:schemeClr val="dk1"/>
                </a:solidFill>
              </a:rPr>
              <a:t>→</a:t>
            </a:r>
            <a:r>
              <a:rPr lang="ko" sz="1100"/>
              <a:t> </a:t>
            </a:r>
            <a:r>
              <a:rPr b="1" lang="ko" sz="1100"/>
              <a:t>O(N)</a:t>
            </a:r>
            <a:endParaRPr b="1"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ko" sz="1100"/>
              <a:t>minCostFromTo[i][j]를 구하는데에 있어, j는 </a:t>
            </a:r>
            <a:r>
              <a:rPr lang="ko" sz="1100">
                <a:solidFill>
                  <a:schemeClr val="dk1"/>
                </a:solidFill>
              </a:rPr>
              <a:t>i번째 segment로부터 결합되는 범위에 포함되는 마지막 segment의 위치를 의미한다.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ko" sz="1100"/>
              <a:t>minCostFromTo[i][j]의 기존값과 minCostFromTo[i][k] + minCostFromTo[k+1][j] + betweenSum[i][j]의 값을 비교하여 최소값을 업데이트한다. 이 과정을 i</a:t>
            </a:r>
            <a:r>
              <a:rPr lang="ko" sz="1100">
                <a:solidFill>
                  <a:schemeClr val="dk1"/>
                </a:solidFill>
              </a:rPr>
              <a:t>≤k≤j-1 동안 반복한다. → </a:t>
            </a:r>
            <a:r>
              <a:rPr b="1" lang="ko" sz="1100">
                <a:solidFill>
                  <a:schemeClr val="dk1"/>
                </a:solidFill>
              </a:rPr>
              <a:t>O(N) </a:t>
            </a:r>
            <a:r>
              <a:rPr lang="ko" sz="1100">
                <a:solidFill>
                  <a:schemeClr val="dk1"/>
                </a:solidFill>
              </a:rPr>
              <a:t>(최악의 경우)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minCostFromTo[0][n-1]을 출력한다.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시간 복잡도. </a:t>
            </a:r>
            <a:r>
              <a:rPr lang="ko" sz="1200">
                <a:solidFill>
                  <a:schemeClr val="dk1"/>
                </a:solidFill>
              </a:rPr>
              <a:t>주어진 segment의 총 개수 N에 대하여 O(N^3)만큼의 시간 복잡도를 갖는다.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