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76"/>
  </p:normalViewPr>
  <p:slideViewPr>
    <p:cSldViewPr snapToGrid="0">
      <p:cViewPr varScale="1">
        <p:scale>
          <a:sx n="141" d="100"/>
          <a:sy n="141" d="100"/>
        </p:scale>
        <p:origin x="10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20" b="1"/>
              <a:t>P</a:t>
            </a:r>
            <a:r>
              <a:rPr lang="ko" sz="1820" b="1">
                <a:solidFill>
                  <a:srgbClr val="000000"/>
                </a:solidFill>
              </a:rPr>
              <a:t>7. w</a:t>
            </a:r>
            <a:r>
              <a:rPr lang="ko" sz="1820" b="1"/>
              <a:t>ells</a:t>
            </a:r>
            <a:endParaRPr sz="1820" b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Google Shape;55;p13"/>
              <p:cNvSpPr txBox="1"/>
              <p:nvPr/>
            </p:nvSpPr>
            <p:spPr>
              <a:xfrm>
                <a:off x="0" y="387025"/>
                <a:ext cx="9144000" cy="46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85000" lnSpcReduction="20000"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altLang="ko" sz="1429" b="1" dirty="0">
                    <a:solidFill>
                      <a:srgbClr val="000000"/>
                    </a:solidFill>
                  </a:rPr>
                  <a:t>Problem Analyze</a:t>
                </a:r>
                <a:endParaRPr lang="en" sz="1429" b="1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100" dirty="0"/>
              </a:p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altLang="ko" sz="1200" dirty="0"/>
                  <a:t>2</a:t>
                </a:r>
                <a:r>
                  <a:rPr lang="ko-KR" altLang="en-US" sz="1200" dirty="0"/>
                  <a:t>차원 좌표 평면 상에 </a:t>
                </a:r>
                <a:r>
                  <a:rPr lang="en" altLang="ko" sz="1200" dirty="0"/>
                  <a:t>village(x, y)</a:t>
                </a:r>
                <a:r>
                  <a:rPr lang="ko-KR" altLang="en-US" sz="1200" dirty="0"/>
                  <a:t>가 있고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가능한 </a:t>
                </a:r>
                <a:r>
                  <a:rPr lang="en" altLang="ko" sz="1200" dirty="0"/>
                  <a:t>well</a:t>
                </a:r>
                <a:r>
                  <a:rPr lang="ko-KR" altLang="en-US" sz="1200" dirty="0"/>
                  <a:t>의 위치는 </a:t>
                </a:r>
                <a:r>
                  <a:rPr lang="en-US" altLang="ko-KR" sz="1200" dirty="0"/>
                  <a:t>(</a:t>
                </a:r>
                <a:r>
                  <a:rPr lang="en" altLang="ko" sz="1200" dirty="0"/>
                  <a:t>k, 0)</a:t>
                </a:r>
                <a:r>
                  <a:rPr lang="ko-KR" altLang="en-US" sz="1200" dirty="0"/>
                  <a:t>이라고 하자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 때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두 점 사이의 최대 길이는 </a:t>
                </a:r>
                <a:r>
                  <a:rPr lang="en" altLang="ko" sz="1200" dirty="0"/>
                  <a:t>d</a:t>
                </a:r>
                <a:r>
                  <a:rPr lang="ko-KR" altLang="en-US" sz="1200" dirty="0"/>
                  <a:t>라 할 수 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/>
                  <a:t>위와 같은 상황에서</a:t>
                </a:r>
                <a:r>
                  <a:rPr lang="en-US" altLang="ko-KR" sz="1200" dirty="0"/>
                  <a:t>, </a:t>
                </a:r>
                <a:r>
                  <a:rPr lang="en" altLang="ko" sz="1200" dirty="0"/>
                  <a:t>n</a:t>
                </a:r>
                <a:r>
                  <a:rPr lang="ko-KR" altLang="en-US" sz="1200" dirty="0"/>
                  <a:t>개의 </a:t>
                </a:r>
                <a:r>
                  <a:rPr lang="en" altLang="ko" sz="1200" dirty="0"/>
                  <a:t>village</a:t>
                </a:r>
                <a:r>
                  <a:rPr lang="ko-KR" altLang="en-US" sz="1200" dirty="0"/>
                  <a:t>들은 각각 자신에 대하여 가능한 </a:t>
                </a:r>
                <a:r>
                  <a:rPr lang="en" altLang="ko" sz="1200" dirty="0"/>
                  <a:t>well</a:t>
                </a:r>
                <a:r>
                  <a:rPr lang="ko-KR" altLang="en-US" sz="1200" dirty="0"/>
                  <a:t>의 범위가 있다</a:t>
                </a:r>
                <a:r>
                  <a:rPr lang="en-US" altLang="ko-KR" sz="1200" dirty="0"/>
                  <a:t>. </a:t>
                </a:r>
                <a:endParaRPr lang="ko-KR" altLang="en-US" sz="1200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⟺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± </m:t>
                    </m:r>
                    <m:rad>
                      <m:radPr>
                        <m:degHide m:val="on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ad>
                      <m:radPr>
                        <m:degHide m:val="on"/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200" dirty="0"/>
                  <a:t>이므로</a:t>
                </a:r>
                <a:r>
                  <a:rPr lang="en-US" altLang="ko-KR" sz="1200" dirty="0"/>
                  <a:t>, k</a:t>
                </a:r>
                <a:r>
                  <a:rPr lang="ko-KR" altLang="en-US" sz="1200" dirty="0"/>
                  <a:t>의 범위는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−</m:t>
                    </m:r>
                    <m:rad>
                      <m:radPr>
                        <m:degHide m:val="on"/>
                        <m:ctrlP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200" dirty="0"/>
              </a:p>
              <a:p>
                <a:pPr>
                  <a:lnSpc>
                    <a:spcPct val="130000"/>
                  </a:lnSpc>
                </a:pPr>
                <a:endParaRPr lang="en-US" altLang="ko-KR" sz="1200" dirty="0"/>
              </a:p>
              <a:p>
                <a:pPr>
                  <a:lnSpc>
                    <a:spcPct val="130000"/>
                  </a:lnSpc>
                </a:pPr>
                <a:r>
                  <a:rPr lang="ko-KR" altLang="en-US" sz="1200" dirty="0"/>
                  <a:t>이 때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가장 왼쪽에 위치한 </a:t>
                </a:r>
                <a:r>
                  <a:rPr lang="en-US" altLang="ko-KR" sz="1200" dirty="0"/>
                  <a:t>village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well</a:t>
                </a:r>
                <a:r>
                  <a:rPr lang="ko-KR" altLang="en-US" sz="1200" dirty="0"/>
                  <a:t>의 범위를 </a:t>
                </a:r>
                <a:r>
                  <a:rPr lang="ko-Kore-KR" altLang="en-US" sz="1200" dirty="0"/>
                  <a:t>한 그룹의 범위라고 지정하고</a:t>
                </a:r>
                <a:r>
                  <a:rPr lang="en-US" altLang="ko-Kore-KR" sz="1200" dirty="0"/>
                  <a:t>,</a:t>
                </a:r>
              </a:p>
              <a:p>
                <a:pPr>
                  <a:lnSpc>
                    <a:spcPct val="130000"/>
                  </a:lnSpc>
                </a:pPr>
                <a:r>
                  <a:rPr lang="ko-Kore-KR" altLang="en-US" sz="1200" dirty="0"/>
                  <a:t>해당 </a:t>
                </a:r>
                <a:r>
                  <a:rPr lang="ko-KR" altLang="en-US" sz="1200" dirty="0"/>
                  <a:t>범위와 다음 </a:t>
                </a:r>
                <a:r>
                  <a:rPr lang="en-US" altLang="ko-KR" sz="1200" dirty="0"/>
                  <a:t>village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well </a:t>
                </a:r>
                <a:r>
                  <a:rPr lang="ko-KR" altLang="en-US" sz="1200" dirty="0"/>
                  <a:t>범위를 비교하며 겹치는지 확인하는 과정으로 </a:t>
                </a:r>
                <a:r>
                  <a:rPr lang="en-US" altLang="ko-KR" sz="1200" dirty="0"/>
                  <a:t>Well</a:t>
                </a:r>
                <a:r>
                  <a:rPr lang="ko-KR" altLang="en-US" sz="1200" dirty="0"/>
                  <a:t>의 개수를 구한다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ko-KR" altLang="en-US" sz="1200" dirty="0"/>
                  <a:t>이 때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겹친다면 같은 그룹이고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겹치지 않는다면 다른 그룹이라고 생각하여 새로운 그룹을 생성할 수 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13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altLang="ko" b="1" dirty="0">
                    <a:solidFill>
                      <a:srgbClr val="000000"/>
                    </a:solidFill>
                  </a:rPr>
                  <a:t>Solution.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300" b="1" dirty="0">
                  <a:solidFill>
                    <a:srgbClr val="000000"/>
                  </a:solidFill>
                </a:endParaRPr>
              </a:p>
              <a:p>
                <a:pPr marL="146050" lvl="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</a:pPr>
                <a:r>
                  <a:rPr lang="en-US" altLang="ko-KR" sz="1100" dirty="0"/>
                  <a:t>1. </a:t>
                </a:r>
                <a:r>
                  <a:rPr lang="en" sz="1100" dirty="0" err="1"/>
                  <a:t>n과</a:t>
                </a:r>
                <a:r>
                  <a:rPr lang="en" sz="1100" dirty="0"/>
                  <a:t> </a:t>
                </a:r>
                <a:r>
                  <a:rPr lang="en-US" altLang="ko-KR" sz="1100" dirty="0"/>
                  <a:t>d</a:t>
                </a:r>
                <a:r>
                  <a:rPr lang="ko-KR" altLang="en-US" sz="1100" dirty="0" err="1"/>
                  <a:t>를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입력받고</a:t>
                </a:r>
                <a:r>
                  <a:rPr lang="en-US" altLang="ko-KR" sz="1100" dirty="0"/>
                  <a:t>, n</a:t>
                </a:r>
                <a:r>
                  <a:rPr lang="ko-KR" altLang="en-US" sz="1100" dirty="0"/>
                  <a:t>만큼의 </a:t>
                </a:r>
                <a:r>
                  <a:rPr lang="en-US" altLang="ko-KR" sz="1100" dirty="0"/>
                  <a:t>village</a:t>
                </a:r>
                <a:r>
                  <a:rPr lang="ko-KR" altLang="en-US" sz="1100" dirty="0"/>
                  <a:t>들의 위치 </a:t>
                </a:r>
                <a:r>
                  <a:rPr lang="en-US" altLang="ko-KR" sz="1100" dirty="0"/>
                  <a:t>(x, y)</a:t>
                </a:r>
                <a:r>
                  <a:rPr lang="ko-KR" altLang="en-US" sz="1100" dirty="0" err="1"/>
                  <a:t>를</a:t>
                </a:r>
                <a:r>
                  <a:rPr lang="ko-KR" altLang="en-US" sz="1100" dirty="0"/>
                  <a:t> 입력 받는다</a:t>
                </a:r>
                <a:r>
                  <a:rPr lang="en-US" altLang="ko-KR" sz="1100" dirty="0"/>
                  <a:t>.</a:t>
                </a:r>
              </a:p>
              <a:p>
                <a:pPr marL="146050" lvl="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</a:pPr>
                <a:r>
                  <a:rPr lang="en-US" altLang="ko-KR" sz="1100" dirty="0"/>
                  <a:t>2. </a:t>
                </a:r>
                <a:r>
                  <a:rPr lang="ko-KR" altLang="en-US" sz="1100" dirty="0"/>
                  <a:t>주어진 </a:t>
                </a:r>
                <a:r>
                  <a:rPr lang="en-US" altLang="ko-KR" sz="1100" dirty="0"/>
                  <a:t>village</a:t>
                </a:r>
                <a:r>
                  <a:rPr lang="ko-KR" altLang="en-US" sz="1100" dirty="0"/>
                  <a:t>들의 위치와 </a:t>
                </a:r>
                <a:r>
                  <a:rPr lang="en-US" altLang="ko-KR" sz="1100" dirty="0"/>
                  <a:t>d</a:t>
                </a:r>
                <a:r>
                  <a:rPr lang="ko-KR" altLang="en-US" sz="1100" dirty="0" err="1"/>
                  <a:t>를</a:t>
                </a:r>
                <a:r>
                  <a:rPr lang="ko-KR" altLang="en-US" sz="1100" dirty="0"/>
                  <a:t> 이용하여</a:t>
                </a:r>
                <a:r>
                  <a:rPr lang="en-US" altLang="ko-KR" sz="1100" dirty="0"/>
                  <a:t>, </a:t>
                </a:r>
                <a:r>
                  <a:rPr lang="ko-KR" altLang="en-US" sz="1100" b="1" dirty="0"/>
                  <a:t>각 </a:t>
                </a:r>
                <a:r>
                  <a:rPr lang="en-US" altLang="ko-KR" sz="1100" b="1" dirty="0"/>
                  <a:t>village</a:t>
                </a:r>
                <a:r>
                  <a:rPr lang="ko-KR" altLang="en-US" sz="1100" b="1" dirty="0"/>
                  <a:t>들에 대한 </a:t>
                </a:r>
                <a:r>
                  <a:rPr lang="en-US" altLang="ko-KR" sz="1100" b="1" dirty="0"/>
                  <a:t>well</a:t>
                </a:r>
                <a:r>
                  <a:rPr lang="ko-KR" altLang="en-US" sz="1100" b="1" dirty="0"/>
                  <a:t>의 범위</a:t>
                </a:r>
                <a:r>
                  <a:rPr lang="en-US" altLang="ko-KR" sz="1100" b="1" dirty="0"/>
                  <a:t>(start, end)</a:t>
                </a:r>
                <a:r>
                  <a:rPr lang="ko-KR" altLang="en-US" sz="1100" b="1" dirty="0" err="1"/>
                  <a:t>를</a:t>
                </a:r>
                <a:r>
                  <a:rPr lang="ko-KR" altLang="en-US" sz="1100" b="1" dirty="0"/>
                  <a:t> 구한다</a:t>
                </a:r>
                <a:r>
                  <a:rPr lang="en-US" altLang="ko-KR" sz="1100" b="1" dirty="0"/>
                  <a:t>. </a:t>
                </a:r>
              </a:p>
              <a:p>
                <a:pPr marL="146050" lvl="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</a:pPr>
                <a:r>
                  <a:rPr lang="en-US" altLang="ko-KR" sz="1100" dirty="0"/>
                  <a:t>3. </a:t>
                </a:r>
                <a:r>
                  <a:rPr lang="ko-KR" altLang="en-US" sz="1100" dirty="0"/>
                  <a:t>그렇게 구해진 총 </a:t>
                </a:r>
                <a:r>
                  <a:rPr lang="en-US" altLang="ko-KR" sz="1100" dirty="0"/>
                  <a:t>n</a:t>
                </a:r>
                <a:r>
                  <a:rPr lang="ko-KR" altLang="en-US" sz="1100" dirty="0"/>
                  <a:t>개의 범위를 </a:t>
                </a:r>
                <a:r>
                  <a:rPr lang="en-US" altLang="ko-KR" sz="1100" dirty="0"/>
                  <a:t>1</a:t>
                </a:r>
                <a:r>
                  <a:rPr lang="ko-KR" altLang="en-US" sz="1100" b="1" dirty="0"/>
                  <a:t>차원 배열 </a:t>
                </a:r>
                <a:r>
                  <a:rPr lang="en-US" altLang="ko-KR" sz="1100" b="1" dirty="0" err="1"/>
                  <a:t>wellRange</a:t>
                </a:r>
                <a:r>
                  <a:rPr lang="en-US" altLang="ko-KR" sz="1100" b="1" dirty="0"/>
                  <a:t>[n]</a:t>
                </a:r>
                <a:r>
                  <a:rPr lang="ko-KR" altLang="en-US" sz="1100" b="1" dirty="0"/>
                  <a:t>에 저장</a:t>
                </a:r>
                <a:r>
                  <a:rPr lang="ko-KR" altLang="en-US" sz="1100" dirty="0"/>
                  <a:t>하고</a:t>
                </a:r>
                <a:r>
                  <a:rPr lang="en-US" altLang="ko-KR" sz="1100" dirty="0"/>
                  <a:t>, </a:t>
                </a:r>
                <a:r>
                  <a:rPr lang="en-US" altLang="ko-KR" sz="1100" b="1" dirty="0"/>
                  <a:t>start</a:t>
                </a:r>
                <a:r>
                  <a:rPr lang="ko-KR" altLang="en-US" sz="1100" b="1" dirty="0" err="1"/>
                  <a:t>를</a:t>
                </a:r>
                <a:r>
                  <a:rPr lang="ko-KR" altLang="en-US" sz="1100" b="1" dirty="0"/>
                  <a:t> 기준으로 오름차순 정렬</a:t>
                </a:r>
                <a:r>
                  <a:rPr lang="ko-KR" altLang="en-US" sz="1100" dirty="0"/>
                  <a:t>한다</a:t>
                </a:r>
                <a:r>
                  <a:rPr lang="en-US" altLang="ko-KR" sz="1100" dirty="0"/>
                  <a:t>.</a:t>
                </a:r>
              </a:p>
              <a:p>
                <a:pPr marL="146050" lvl="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</a:pPr>
                <a:r>
                  <a:rPr lang="en-US" altLang="ko-KR" sz="1100" dirty="0">
                    <a:solidFill>
                      <a:srgbClr val="000000"/>
                    </a:solidFill>
                  </a:rPr>
                  <a:t>4. </a:t>
                </a:r>
                <a:r>
                  <a:rPr lang="ko-KR" altLang="en-US" sz="1100" dirty="0">
                    <a:solidFill>
                      <a:srgbClr val="000000"/>
                    </a:solidFill>
                  </a:rPr>
                  <a:t>현재 </a:t>
                </a:r>
                <a:r>
                  <a:rPr lang="en-US" altLang="ko-KR" sz="1100" dirty="0"/>
                  <a:t>well</a:t>
                </a:r>
                <a:r>
                  <a:rPr lang="ko-KR" altLang="en-US" sz="1100" dirty="0">
                    <a:solidFill>
                      <a:srgbClr val="000000"/>
                    </a:solidFill>
                  </a:rPr>
                  <a:t>의 범위인 </a:t>
                </a:r>
                <a:r>
                  <a:rPr lang="en-US" altLang="ko-KR" sz="1100" dirty="0" err="1"/>
                  <a:t>currWellRange</a:t>
                </a:r>
                <a:r>
                  <a:rPr lang="ko-KR" altLang="en-US" sz="1100" dirty="0" err="1"/>
                  <a:t>를</a:t>
                </a:r>
                <a:r>
                  <a:rPr lang="ko-KR" altLang="en-US" sz="1100" dirty="0"/>
                  <a:t> </a:t>
                </a:r>
                <a:r>
                  <a:rPr lang="en-US" altLang="ko-KR" sz="1100" dirty="0" err="1"/>
                  <a:t>wellRange</a:t>
                </a:r>
                <a:r>
                  <a:rPr lang="en-US" altLang="ko-KR" sz="1100" dirty="0"/>
                  <a:t>[0]</a:t>
                </a:r>
                <a:r>
                  <a:rPr lang="ko-KR" altLang="en-US" sz="1100" dirty="0" err="1"/>
                  <a:t>으로</a:t>
                </a:r>
                <a:r>
                  <a:rPr lang="ko-KR" altLang="en-US" sz="1100" dirty="0"/>
                  <a:t> 초기화하고</a:t>
                </a:r>
                <a:r>
                  <a:rPr lang="en-US" altLang="ko-KR" sz="1100" dirty="0"/>
                  <a:t>, </a:t>
                </a:r>
                <a:r>
                  <a:rPr lang="ko-KR" altLang="en-US" sz="1100" dirty="0"/>
                  <a:t>그룹의 수를 </a:t>
                </a:r>
                <a:r>
                  <a:rPr lang="en-US" altLang="ko-KR" sz="1100" dirty="0"/>
                  <a:t>1</a:t>
                </a:r>
                <a:r>
                  <a:rPr lang="ko-KR" altLang="en-US" sz="1100" dirty="0"/>
                  <a:t>로 초기화한다</a:t>
                </a:r>
                <a:r>
                  <a:rPr lang="en-US" altLang="ko-KR" sz="1100" dirty="0"/>
                  <a:t>.</a:t>
                </a:r>
              </a:p>
              <a:p>
                <a:pPr marL="146050" lvl="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</a:pPr>
                <a:r>
                  <a:rPr lang="en-US" altLang="ko-KR" sz="1100" dirty="0"/>
                  <a:t>5. </a:t>
                </a:r>
                <a:r>
                  <a:rPr lang="en-US" altLang="ko-KR" sz="1100" b="1" dirty="0" err="1"/>
                  <a:t>wellRange</a:t>
                </a:r>
                <a:r>
                  <a:rPr lang="en-US" altLang="ko-KR" sz="1100" b="1" dirty="0"/>
                  <a:t>[</a:t>
                </a:r>
                <a:r>
                  <a:rPr lang="en-US" altLang="ko-KR" sz="1100" b="1" dirty="0" err="1"/>
                  <a:t>i</a:t>
                </a:r>
                <a:r>
                  <a:rPr lang="en-US" altLang="ko-KR" sz="1100" b="1" dirty="0"/>
                  <a:t>] (1 ≤ </a:t>
                </a:r>
                <a:r>
                  <a:rPr lang="en-US" altLang="ko-KR" sz="1100" b="1" dirty="0" err="1"/>
                  <a:t>i</a:t>
                </a:r>
                <a:r>
                  <a:rPr lang="en-US" altLang="ko-KR" sz="1100" b="1" dirty="0"/>
                  <a:t> &lt; n)</a:t>
                </a:r>
                <a:r>
                  <a:rPr lang="ko-KR" altLang="en-US" sz="1100" dirty="0"/>
                  <a:t>에 대하여 아래의 과정을 반복한다</a:t>
                </a:r>
                <a:r>
                  <a:rPr lang="en-US" altLang="ko-KR" sz="1100" dirty="0"/>
                  <a:t>.</a:t>
                </a:r>
              </a:p>
              <a:p>
                <a:pPr marL="146050" lvl="3">
                  <a:lnSpc>
                    <a:spcPct val="140000"/>
                  </a:lnSpc>
                  <a:buSzPts val="1300"/>
                </a:pPr>
                <a:r>
                  <a:rPr lang="en-US" altLang="ko-KR" sz="1100" dirty="0"/>
                  <a:t>     1) </a:t>
                </a:r>
                <a:r>
                  <a:rPr lang="en-US" altLang="ko-Kore-KR" sz="1100" dirty="0" err="1"/>
                  <a:t>wellRange</a:t>
                </a:r>
                <a:r>
                  <a:rPr lang="en-US" altLang="ko-Kore-KR" sz="1100" dirty="0"/>
                  <a:t>[</a:t>
                </a:r>
                <a:r>
                  <a:rPr lang="en-US" altLang="ko-Kore-KR" sz="1100" dirty="0" err="1"/>
                  <a:t>i</a:t>
                </a:r>
                <a:r>
                  <a:rPr lang="en-US" altLang="ko-Kore-KR" sz="1100" dirty="0"/>
                  <a:t>]</a:t>
                </a:r>
                <a:r>
                  <a:rPr lang="ko-Kore-KR" altLang="en-US" sz="1100" dirty="0"/>
                  <a:t>의 </a:t>
                </a:r>
                <a:r>
                  <a:rPr lang="en-US" altLang="ko-Kore-KR" sz="1100" dirty="0"/>
                  <a:t>start</a:t>
                </a:r>
                <a:r>
                  <a:rPr lang="ko-Kore-KR" altLang="en-US" sz="1100" dirty="0"/>
                  <a:t>가 </a:t>
                </a:r>
                <a:r>
                  <a:rPr lang="en-US" altLang="ko-Kore-KR" sz="1100" dirty="0" err="1"/>
                  <a:t>currWellRange</a:t>
                </a:r>
                <a:r>
                  <a:rPr lang="ko-Kore-KR" altLang="en-US" sz="1100" dirty="0"/>
                  <a:t>의 </a:t>
                </a:r>
                <a:r>
                  <a:rPr lang="en-US" altLang="ko-Kore-KR" sz="1100" dirty="0"/>
                  <a:t>end</a:t>
                </a:r>
                <a:r>
                  <a:rPr lang="ko-Kore-KR" altLang="en-US" sz="1100" dirty="0"/>
                  <a:t>보다 큰지 확인한다</a:t>
                </a:r>
                <a:r>
                  <a:rPr lang="en-US" altLang="ko-Kore-KR" sz="1100" dirty="0"/>
                  <a:t>. </a:t>
                </a:r>
                <a:r>
                  <a:rPr lang="en-US" altLang="ko-Kore-KR" sz="1100" b="1" dirty="0"/>
                  <a:t>(</a:t>
                </a:r>
                <a:r>
                  <a:rPr lang="en-US" altLang="ko-Kore-KR" sz="1100" b="1" dirty="0" err="1"/>
                  <a:t>wellRange</a:t>
                </a:r>
                <a:r>
                  <a:rPr lang="en-US" altLang="ko-Kore-KR" sz="1100" b="1" dirty="0"/>
                  <a:t>[</a:t>
                </a:r>
                <a:r>
                  <a:rPr lang="en-US" altLang="ko-Kore-KR" sz="1100" b="1" dirty="0" err="1"/>
                  <a:t>i</a:t>
                </a:r>
                <a:r>
                  <a:rPr lang="en-US" altLang="ko-Kore-KR" sz="1100" b="1" dirty="0"/>
                  <a:t>].start &gt; </a:t>
                </a:r>
                <a:r>
                  <a:rPr lang="en-US" altLang="ko-Kore-KR" sz="1100" b="1" dirty="0" err="1"/>
                  <a:t>currWellRange.end</a:t>
                </a:r>
                <a:r>
                  <a:rPr lang="en-US" altLang="ko-Kore-KR" sz="1100" b="1" dirty="0"/>
                  <a:t>)</a:t>
                </a:r>
              </a:p>
              <a:p>
                <a:pPr marL="146050" lvl="3">
                  <a:lnSpc>
                    <a:spcPct val="140000"/>
                  </a:lnSpc>
                  <a:buSzPts val="1300"/>
                </a:pPr>
                <a:r>
                  <a:rPr lang="en-US" altLang="ko-KR" sz="1100" dirty="0"/>
                  <a:t>     2) </a:t>
                </a:r>
                <a:r>
                  <a:rPr lang="ko-KR" altLang="en-US" sz="1100" b="1" dirty="0"/>
                  <a:t>만약 크다면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두 </a:t>
                </a:r>
                <a:r>
                  <a:rPr lang="en-US" altLang="ko-KR" sz="1100" dirty="0"/>
                  <a:t>well</a:t>
                </a:r>
                <a:r>
                  <a:rPr lang="ko-KR" altLang="en-US" sz="1100" dirty="0"/>
                  <a:t>은 겹칠 수 없는 것이므로</a:t>
                </a:r>
                <a:r>
                  <a:rPr lang="en-US" altLang="ko-KR" sz="1100" dirty="0"/>
                  <a:t>) </a:t>
                </a:r>
                <a:r>
                  <a:rPr lang="ko-KR" altLang="en-US" sz="1100" dirty="0"/>
                  <a:t>그룹 수를 </a:t>
                </a:r>
                <a:r>
                  <a:rPr lang="en-US" altLang="ko-KR" sz="1100" dirty="0"/>
                  <a:t>1</a:t>
                </a:r>
                <a:r>
                  <a:rPr lang="ko-KR" altLang="en-US" sz="1100" dirty="0"/>
                  <a:t>만큼 늘리고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currWellRange</a:t>
                </a:r>
                <a:r>
                  <a:rPr lang="ko-KR" altLang="en-US" sz="1100" dirty="0" err="1"/>
                  <a:t>를</a:t>
                </a:r>
                <a:r>
                  <a:rPr lang="ko-KR" altLang="en-US" sz="1100" dirty="0"/>
                  <a:t> </a:t>
                </a:r>
                <a:r>
                  <a:rPr lang="en-US" altLang="ko-KR" sz="1100" dirty="0" err="1"/>
                  <a:t>wellRange</a:t>
                </a:r>
                <a:r>
                  <a:rPr lang="en-US" altLang="ko-KR" sz="1100" dirty="0"/>
                  <a:t>[</a:t>
                </a:r>
                <a:r>
                  <a:rPr lang="en-US" altLang="ko-KR" sz="1100" dirty="0" err="1"/>
                  <a:t>i</a:t>
                </a:r>
                <a:r>
                  <a:rPr lang="en-US" altLang="ko-KR" sz="1100" dirty="0"/>
                  <a:t>]</a:t>
                </a:r>
                <a:r>
                  <a:rPr lang="ko-KR" altLang="en-US" sz="1100" dirty="0"/>
                  <a:t>로 설정한다</a:t>
                </a:r>
                <a:r>
                  <a:rPr lang="en-US" altLang="ko-KR" sz="1100" dirty="0"/>
                  <a:t>.</a:t>
                </a:r>
              </a:p>
              <a:p>
                <a:pPr marL="146050" lvl="3">
                  <a:lnSpc>
                    <a:spcPct val="140000"/>
                  </a:lnSpc>
                  <a:buSzPts val="1300"/>
                </a:pPr>
                <a:r>
                  <a:rPr lang="en-US" altLang="ko-KR" sz="1100" dirty="0"/>
                  <a:t>     3) </a:t>
                </a:r>
                <a:r>
                  <a:rPr lang="ko-KR" altLang="en-US" sz="1100" b="1" dirty="0"/>
                  <a:t>만약 그렇지 않다면</a:t>
                </a:r>
                <a:r>
                  <a:rPr lang="en-US" altLang="ko-KR" sz="1100" b="1" dirty="0"/>
                  <a:t>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두 </a:t>
                </a:r>
                <a:r>
                  <a:rPr lang="en-US" altLang="ko-KR" sz="1100" dirty="0"/>
                  <a:t>well</a:t>
                </a:r>
                <a:r>
                  <a:rPr lang="ko-KR" altLang="en-US" sz="1100" dirty="0"/>
                  <a:t>은 겹치는 것이므로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그룹 수는 늘리지 않는다</a:t>
                </a:r>
                <a:r>
                  <a:rPr lang="en-US" altLang="ko-KR" sz="1100" dirty="0"/>
                  <a:t>. </a:t>
                </a:r>
                <a:r>
                  <a:rPr lang="ko-KR" altLang="en-US" sz="1100" dirty="0"/>
                  <a:t>다만 </a:t>
                </a:r>
                <a:r>
                  <a:rPr lang="ko-KR" altLang="en-US" sz="1100" b="1" dirty="0"/>
                  <a:t>앞으로의 </a:t>
                </a:r>
                <a:r>
                  <a:rPr lang="en-US" altLang="ko-KR" sz="1100" b="1" dirty="0" err="1"/>
                  <a:t>wellRange.start</a:t>
                </a:r>
                <a:r>
                  <a:rPr lang="ko-KR" altLang="en-US" sz="1100" b="1" dirty="0"/>
                  <a:t>는 </a:t>
                </a:r>
                <a:r>
                  <a:rPr lang="en-US" altLang="ko-KR" sz="1100" b="1" dirty="0"/>
                  <a:t>min(</a:t>
                </a:r>
                <a:r>
                  <a:rPr lang="en-US" altLang="ko-KR" sz="1100" b="1" dirty="0" err="1"/>
                  <a:t>currWellRange.end</a:t>
                </a:r>
                <a:r>
                  <a:rPr lang="en-US" altLang="ko-KR" sz="1100" b="1" dirty="0"/>
                  <a:t>, </a:t>
                </a:r>
                <a:r>
                  <a:rPr lang="en-US" altLang="ko-KR" sz="1100" b="1" dirty="0" err="1"/>
                  <a:t>wellRange</a:t>
                </a:r>
                <a:r>
                  <a:rPr lang="en-US" altLang="ko-KR" sz="1100" b="1" dirty="0"/>
                  <a:t>[</a:t>
                </a:r>
                <a:r>
                  <a:rPr lang="en-US" altLang="ko-KR" sz="1100" b="1" dirty="0" err="1"/>
                  <a:t>i</a:t>
                </a:r>
                <a:r>
                  <a:rPr lang="en-US" altLang="ko-KR" sz="1100" b="1" dirty="0"/>
                  <a:t>].end)</a:t>
                </a:r>
                <a:r>
                  <a:rPr lang="ko-KR" altLang="en-US" sz="1100" b="1" dirty="0"/>
                  <a:t>보다 </a:t>
                </a:r>
                <a:endParaRPr lang="en-US" altLang="ko-KR" sz="1100" b="1" dirty="0"/>
              </a:p>
              <a:p>
                <a:pPr marL="146050" lvl="3">
                  <a:lnSpc>
                    <a:spcPct val="140000"/>
                  </a:lnSpc>
                  <a:buSzPts val="1300"/>
                </a:pPr>
                <a:r>
                  <a:rPr lang="en-US" altLang="ko-KR" sz="1100" b="1" dirty="0"/>
                  <a:t>         </a:t>
                </a:r>
                <a:r>
                  <a:rPr lang="ko-KR" altLang="en-US" sz="1100" b="1" dirty="0"/>
                  <a:t>작거나</a:t>
                </a:r>
                <a:r>
                  <a:rPr lang="en-US" altLang="ko-KR" sz="1100" b="1" dirty="0"/>
                  <a:t> </a:t>
                </a:r>
                <a:r>
                  <a:rPr lang="ko-KR" altLang="en-US" sz="1100" b="1" dirty="0" err="1"/>
                  <a:t>같아야만</a:t>
                </a:r>
                <a:r>
                  <a:rPr lang="ko-KR" altLang="en-US" sz="1100" b="1" dirty="0"/>
                  <a:t> 같은 그룹</a:t>
                </a:r>
                <a:r>
                  <a:rPr lang="ko-KR" altLang="en-US" sz="1100" dirty="0"/>
                  <a:t>인 것이므로</a:t>
                </a:r>
                <a:r>
                  <a:rPr lang="en-US" altLang="ko-KR" sz="1100" dirty="0"/>
                  <a:t>, </a:t>
                </a:r>
                <a:r>
                  <a:rPr lang="en-US" altLang="ko-KR" sz="1100" b="1" dirty="0" err="1"/>
                  <a:t>currWellRange.end</a:t>
                </a:r>
                <a:r>
                  <a:rPr lang="ko-KR" altLang="en-US" sz="1100" b="1" dirty="0"/>
                  <a:t>는 </a:t>
                </a:r>
                <a:r>
                  <a:rPr lang="en-US" altLang="ko-KR" sz="1100" b="1" dirty="0"/>
                  <a:t>min(</a:t>
                </a:r>
                <a:r>
                  <a:rPr lang="en-US" altLang="ko-KR" sz="1100" b="1" dirty="0" err="1"/>
                  <a:t>currWellRange.end</a:t>
                </a:r>
                <a:r>
                  <a:rPr lang="en-US" altLang="ko-KR" sz="1100" b="1" dirty="0"/>
                  <a:t>, </a:t>
                </a:r>
                <a:r>
                  <a:rPr lang="en-US" altLang="ko-KR" sz="1100" b="1" dirty="0" err="1"/>
                  <a:t>wellRange</a:t>
                </a:r>
                <a:r>
                  <a:rPr lang="en-US" altLang="ko-KR" sz="1100" b="1" dirty="0"/>
                  <a:t>[</a:t>
                </a:r>
                <a:r>
                  <a:rPr lang="en-US" altLang="ko-KR" sz="1100" b="1" dirty="0" err="1"/>
                  <a:t>i</a:t>
                </a:r>
                <a:r>
                  <a:rPr lang="en-US" altLang="ko-KR" sz="1100" b="1" dirty="0"/>
                  <a:t>].end)</a:t>
                </a:r>
                <a:r>
                  <a:rPr lang="ko-KR" altLang="en-US" sz="1100" b="1" dirty="0"/>
                  <a:t>로 설정</a:t>
                </a:r>
                <a:r>
                  <a:rPr lang="ko-KR" altLang="en-US" sz="1100" dirty="0"/>
                  <a:t>한다</a:t>
                </a:r>
                <a:r>
                  <a:rPr lang="en-US" altLang="ko-KR" sz="1100" dirty="0"/>
                  <a:t>.</a:t>
                </a:r>
              </a:p>
              <a:p>
                <a:pPr marL="146050" lvl="3">
                  <a:lnSpc>
                    <a:spcPct val="140000"/>
                  </a:lnSpc>
                  <a:buSzPts val="1300"/>
                </a:pPr>
                <a:r>
                  <a:rPr lang="en-US" altLang="ko-KR" sz="1100" dirty="0"/>
                  <a:t>6. </a:t>
                </a:r>
                <a:r>
                  <a:rPr lang="ko-KR" altLang="en-US" sz="1100" dirty="0"/>
                  <a:t>위의 과정을 통해 구한 그룹의 수를 출력한다</a:t>
                </a:r>
                <a:r>
                  <a:rPr lang="en-US" altLang="ko-KR" sz="1100" dirty="0"/>
                  <a:t>.</a:t>
                </a:r>
              </a:p>
              <a:p>
                <a:pPr marL="146050" lvl="3">
                  <a:lnSpc>
                    <a:spcPct val="140000"/>
                  </a:lnSpc>
                  <a:buSzPts val="1300"/>
                </a:pPr>
                <a:endParaRPr lang="en-US" altLang="ko-KR" sz="1100" dirty="0"/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altLang="ko-KR" b="1" dirty="0"/>
                  <a:t>Time complexity.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" altLang="ko-KR" sz="1300" b="1" noProof="0" dirty="0"/>
              </a:p>
              <a:p>
                <a:pPr marL="14605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1.</a:t>
                </a: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en-US" altLang="ko-KR" sz="11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N</a:t>
                </a:r>
                <a:r>
                  <a:rPr kumimoji="0" lang="ko-KR" alt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개의 </a:t>
                </a:r>
                <a:r>
                  <a:rPr kumimoji="0" lang="en-US" altLang="ko-KR" sz="11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village</a:t>
                </a:r>
                <a:r>
                  <a:rPr kumimoji="0" lang="ko-KR" alt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에 대한 </a:t>
                </a:r>
                <a:r>
                  <a:rPr kumimoji="0" lang="en-US" altLang="ko-KR" sz="11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wellRange</a:t>
                </a:r>
                <a:r>
                  <a:rPr kumimoji="0" lang="en-US" altLang="ko-KR" sz="11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[n]</a:t>
                </a:r>
                <a:r>
                  <a:rPr kumimoji="0" lang="ko-KR" alt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에 대하여 오름차순 정렬</a:t>
                </a:r>
                <a:r>
                  <a:rPr kumimoji="0" lang="en-US" altLang="ko-KR" sz="11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: </a:t>
                </a: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O(</a:t>
                </a:r>
                <a:r>
                  <a:rPr kumimoji="0" lang="en-US" altLang="ko-KR" sz="11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NlogN</a:t>
                </a: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)</a:t>
                </a:r>
              </a:p>
              <a:p>
                <a:pPr marL="14605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  <a:tabLst/>
                  <a:defRPr/>
                </a:pPr>
                <a:endPara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55" name="Google Shape;55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025"/>
                <a:ext cx="9144000" cy="4695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Google Shape;56;p13"/>
          <p:cNvSpPr txBox="1"/>
          <p:nvPr/>
        </p:nvSpPr>
        <p:spPr>
          <a:xfrm>
            <a:off x="7713600" y="63925"/>
            <a:ext cx="1430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이원빈</a:t>
            </a:r>
            <a:endParaRPr sz="17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501" y="1230564"/>
            <a:ext cx="2764574" cy="179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414</Words>
  <Application>Microsoft Macintosh PowerPoint</Application>
  <PresentationFormat>화면 슬라이드 쇼(16:9)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이원빈/21900543</cp:lastModifiedBy>
  <cp:revision>4</cp:revision>
  <dcterms:modified xsi:type="dcterms:W3CDTF">2023-11-07T03:32:19Z</dcterms:modified>
</cp:coreProperties>
</file>