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오일</a:t>
            </a:r>
            <a:r>
              <a:rPr lang="ko"/>
              <a:t>러 path.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단어의 첫 글자와 마지막 글자를 노드들로 하는 그래프.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한붓그리기.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sorting 빼면은 linear time이 걸리는것.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7550" y="467700"/>
            <a:ext cx="8904900" cy="4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문</a:t>
            </a:r>
            <a:r>
              <a:rPr b="1" lang="ko" sz="1100"/>
              <a:t>제분석 및 아이디어</a:t>
            </a:r>
            <a:r>
              <a:rPr b="1" lang="ko" sz="1200"/>
              <a:t>.</a:t>
            </a:r>
            <a:endParaRPr sz="1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끝말잇기의 핵심은 각 단어의 마지막 문자와 다음 단어의 첫 문자가 일치해야 한다는 규칙이다.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이를 바탕으로, 주어진 word set에서 각 단어를 한 번씩만 사용하여, 사전 순으로 최소인 끝말잇기 시퀀스를 찾는 것이 목표이다.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이는 단어 간의 연결성을 그래프의 edge로 모델링하여, ‘연결성을 탐색’하는 문제로 해석할 수 있다.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예를 들어 ‘alabama’라는 단어의 마지막 문자 ‘a’와 ‘around’라는 단어의 시작 문자 ‘a’가 일치하므로, 두 단어는 그래프 상에서 연결된다.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이러한 그래프를 기반으로, 사전 순으로 가능한 한 가장 앞서는 경로를 찾는다.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해결방법.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입력받은 단어들을 사전 순으로 정렬한다.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각 단어의 시작 문자를 key로 사용하여 map 형태의 컨테이너 word_graph를 구성한다. 이 컨테이너는 시작 문자를 키로 하고, 각 키에 해당하는 값은 해당 문자로 시작되는 단어들의 리스트를 포함한다.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각 단어의 마지막 문자로 시작하는 단어들을 찾기 위해, word_graph의 각 키에 대해 해당 키(문자)로 시작하는 모든 단어를 탐색한다. 이 과정에서 방문한 단어는 다시 방문하지 않도록 방문처리를 한다. 탐색하여 방문 처리된 단어들은 result 배열에 넣는다.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3번의 과정의 결과로서, 모든 단어를 포함하는 경로를 찾으면, reslut에 저장된 순서를 뒤집어서 result의 내용을 출력한다. 만약 모든 단얼르 포함하는 경로를 찾지 못하면 0을 출력한다.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시간복잡도.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N개의 단어 정렬 -&gt; O(NlogN)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N개의 각 단어에 대해 시작 문자를 기반으로 탐색 수행 -&gt; O(N)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따라서 시간 복잡도는 O(NlogN)이다.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7550" y="58650"/>
            <a:ext cx="59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P9.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115800" y="58650"/>
            <a:ext cx="86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이원빈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