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550" y="467700"/>
            <a:ext cx="89049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문</a:t>
            </a:r>
            <a:r>
              <a:rPr b="1" lang="ko" sz="1200"/>
              <a:t>제분석 및 아이디어</a:t>
            </a:r>
            <a:r>
              <a:rPr b="1" lang="ko" sz="1300"/>
              <a:t>.</a:t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입력되는 각 학생 쌍이 서로 다른 방에 배치될 수 있는지를 판단해야하는 문제. 학생 쌍의 학생 각각을 서로 다른 그룹으로 배치하며 전개한다.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각 학생(i)에 대해 해당 학생이 속한 그룹과 속하지 말아야하는 그룹 두 개를 만드는데, 입력되는 두 학생 a, b에 대해 </a:t>
            </a:r>
            <a:r>
              <a:rPr lang="ko" sz="1100" u="sng">
                <a:solidFill>
                  <a:schemeClr val="dk1"/>
                </a:solidFill>
              </a:rPr>
              <a:t>&lt;a가 속한 그룹&gt;은 &lt;b가 속하지 않아야하는 그룹(여집합)&gt;과 같은 그룹</a:t>
            </a:r>
            <a:r>
              <a:rPr lang="ko" sz="1100">
                <a:solidFill>
                  <a:schemeClr val="dk1"/>
                </a:solidFill>
              </a:rPr>
              <a:t>이고, b에 대해서도 </a:t>
            </a:r>
            <a:r>
              <a:rPr lang="ko" sz="1100" u="sng">
                <a:solidFill>
                  <a:schemeClr val="dk1"/>
                </a:solidFill>
              </a:rPr>
              <a:t>&lt;b가 속한 그룹&gt;은 &lt;a가 속하지 않아야하는 그룹&gt;과 같은 그룹</a:t>
            </a:r>
            <a:r>
              <a:rPr lang="ko" sz="1100">
                <a:solidFill>
                  <a:schemeClr val="dk1"/>
                </a:solidFill>
              </a:rPr>
              <a:t>이어야한다. 그래야 두 학생 a, b가 서로 다른 그룹에 배치된다고 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만약 입력으로 받은 </a:t>
            </a:r>
            <a:r>
              <a:rPr b="1" lang="ko" sz="1100">
                <a:solidFill>
                  <a:schemeClr val="dk1"/>
                </a:solidFill>
              </a:rPr>
              <a:t>두 학생이 만약 이미 같은 그룹에 속해 있으면</a:t>
            </a: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 u="sng">
                <a:solidFill>
                  <a:schemeClr val="dk1"/>
                </a:solidFill>
              </a:rPr>
              <a:t>해당 request의 순서가 곧 거절해야하는 첫 번째 요청</a:t>
            </a:r>
            <a:r>
              <a:rPr lang="ko" sz="1100">
                <a:solidFill>
                  <a:schemeClr val="dk1"/>
                </a:solidFill>
              </a:rPr>
              <a:t>이고, </a:t>
            </a:r>
            <a:r>
              <a:rPr b="1" lang="ko" sz="1100">
                <a:solidFill>
                  <a:schemeClr val="dk1"/>
                </a:solidFill>
              </a:rPr>
              <a:t>만약 그렇지 않다면</a:t>
            </a: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 u="sng">
                <a:solidFill>
                  <a:schemeClr val="dk1"/>
                </a:solidFill>
              </a:rPr>
              <a:t>&lt;a가 속한 그룹&gt;과 &lt;b가 속하지 않아야하는 그룹&gt; 을 합치고, &lt;b가 속한 그룹&gt;과 &lt;a가 속하지 않아야하는 그룹&gt;을 합친다. 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해결방법.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학생 수 n과 학생 쌍의 수 m개를 입력받는다. 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i번째 학생이 어떤 학생과 같은 그룹을 이루고 있는지를 나타내는 group[n+1]과 속하지 않아야하는 그룹 groupOpposite[n+1]을 생성한다. 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예를 들어, group[1] = 2, group[2] = 3, group[3] = 3라면, 1번째 학생은 2번째 학생과 같은 그룹이고, 2번째 학생은 3번째 학생과 같은 그룹이며, 3번째 학생은 스스로와 같은 그룹이므로 세 학생이 모두 같은 그룹이라고 할 수 있다. 또한, group[3]이 곧 해당 그룹의 대표값이라고 할 수 있다. 이와 같이 i번 째 학생이 속한 그룹의 대표값을 찾는 과정을 </a:t>
            </a:r>
            <a:r>
              <a:rPr b="1" lang="ko" sz="1100">
                <a:solidFill>
                  <a:schemeClr val="dk1"/>
                </a:solidFill>
              </a:rPr>
              <a:t>find(i)</a:t>
            </a:r>
            <a:r>
              <a:rPr lang="ko" sz="1100">
                <a:solidFill>
                  <a:schemeClr val="dk1"/>
                </a:solidFill>
              </a:rPr>
              <a:t>라 하자. 처음엔 group[i] = i로, groupOpposit[i] = i + n으로 초기화한다. (3-a-ii에서의 논리 오류 방지)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m개의 학생 쌍(x, y)을 입력 받으며 다음을 반복한다.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100">
                <a:solidFill>
                  <a:schemeClr val="dk1"/>
                </a:solidFill>
              </a:rPr>
              <a:t>x가 속한 그룹의 대표값과 y가 속한 그룹의 대표값을 찾고, 그 두 값을 비교한다.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만약 대표값이 같다면 이미 x와 y가 같은 그룹에 속한 것이므로 해당 쌍이 곧 거절해야할 요청임을 출력하고, 프로그램을 종료한다.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100">
                <a:solidFill>
                  <a:schemeClr val="dk1"/>
                </a:solidFill>
              </a:rPr>
              <a:t>만약 다르다면, x의 그룹과 y가 속하지 않아야하는 그룹을 합치고, y의 그룹과 x가 속하지 않아야하는 그룹을 합친다.</a:t>
            </a:r>
            <a:endParaRPr sz="1100">
              <a:solidFill>
                <a:schemeClr val="dk1"/>
              </a:solidFill>
            </a:endParaRPr>
          </a:p>
          <a:p>
            <a:pPr indent="-293211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이는 &lt;x가 속한 그룹&gt;의 ‘대표값’을 &lt;y가 속하하지 않아야하는 그룹&gt;의 ‘대표값’값으로 설정하는 방식으로 진행한다.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만약 모든 요청이 가능하다면 가능하다는 문구를 출력하고 프로그램을 종료한다.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시간복잡도.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N + 1개의 배열 두 개 생성 및 초기화 -&gt; O(N)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M개의 각 학생 쌍마다, N명에 대한 find 과정 6번 진행 -&gt; O(MlogN)      |      따라서 시간복잡도는 </a:t>
            </a:r>
            <a:r>
              <a:rPr b="1" lang="ko" sz="1100">
                <a:solidFill>
                  <a:schemeClr val="dk1"/>
                </a:solidFill>
              </a:rPr>
              <a:t>O(MlogN)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7550" y="58650"/>
            <a:ext cx="35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P10. Dinner Party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115800" y="58650"/>
            <a:ext cx="8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이원빈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