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25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4F8C-C27C-49B6-B281-A9E35FC1E5DD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40FE-D46D-4DF8-80F3-1E51AE84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5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4F8C-C27C-49B6-B281-A9E35FC1E5DD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40FE-D46D-4DF8-80F3-1E51AE84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8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4F8C-C27C-49B6-B281-A9E35FC1E5DD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40FE-D46D-4DF8-80F3-1E51AE84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4F8C-C27C-49B6-B281-A9E35FC1E5DD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40FE-D46D-4DF8-80F3-1E51AE84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4F8C-C27C-49B6-B281-A9E35FC1E5DD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40FE-D46D-4DF8-80F3-1E51AE84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4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4F8C-C27C-49B6-B281-A9E35FC1E5DD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40FE-D46D-4DF8-80F3-1E51AE84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8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4F8C-C27C-49B6-B281-A9E35FC1E5DD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40FE-D46D-4DF8-80F3-1E51AE84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2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4F8C-C27C-49B6-B281-A9E35FC1E5DD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40FE-D46D-4DF8-80F3-1E51AE84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1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4F8C-C27C-49B6-B281-A9E35FC1E5DD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40FE-D46D-4DF8-80F3-1E51AE84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4F8C-C27C-49B6-B281-A9E35FC1E5DD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40FE-D46D-4DF8-80F3-1E51AE84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4F8C-C27C-49B6-B281-A9E35FC1E5DD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40FE-D46D-4DF8-80F3-1E51AE84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9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4F8C-C27C-49B6-B281-A9E35FC1E5DD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E40FE-D46D-4DF8-80F3-1E51AE84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8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61" y="301061"/>
            <a:ext cx="6770647" cy="2785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62" y="3233375"/>
            <a:ext cx="6770647" cy="32843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3399" y="3437368"/>
            <a:ext cx="965676" cy="1281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398" y="3565555"/>
            <a:ext cx="6745009" cy="581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60708" y="3386046"/>
            <a:ext cx="30540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 smtClean="0">
                <a:solidFill>
                  <a:srgbClr val="FFFF00"/>
                </a:solidFill>
              </a:rPr>
              <a:t>Technical drawing name(s) will be displayed in command line</a:t>
            </a:r>
            <a:endParaRPr lang="en-US" sz="9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7393" y="4146669"/>
            <a:ext cx="23610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900" dirty="0" smtClean="0">
                <a:solidFill>
                  <a:srgbClr val="FF0000"/>
                </a:solidFill>
              </a:rPr>
              <a:t>Raw Text Output of Tesseract</a:t>
            </a:r>
          </a:p>
          <a:p>
            <a:pPr algn="r"/>
            <a:r>
              <a:rPr lang="tr-TR" sz="900" dirty="0" smtClean="0">
                <a:solidFill>
                  <a:srgbClr val="FF0000"/>
                </a:solidFill>
              </a:rPr>
              <a:t>(This print out is for demonstration </a:t>
            </a:r>
          </a:p>
          <a:p>
            <a:pPr algn="r"/>
            <a:r>
              <a:rPr lang="tr-TR" sz="900" dirty="0" smtClean="0">
                <a:solidFill>
                  <a:srgbClr val="FF0000"/>
                </a:solidFill>
              </a:rPr>
              <a:t>Purposes only, commented out in the code)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761" y="4146669"/>
            <a:ext cx="2888479" cy="2341546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37336" y="4578778"/>
            <a:ext cx="3163045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 smtClean="0">
                <a:solidFill>
                  <a:srgbClr val="92D050"/>
                </a:solidFill>
              </a:rPr>
              <a:t>Raw text is:</a:t>
            </a:r>
          </a:p>
          <a:p>
            <a:r>
              <a:rPr lang="tr-TR" sz="900" dirty="0" smtClean="0">
                <a:solidFill>
                  <a:srgbClr val="92D050"/>
                </a:solidFill>
              </a:rPr>
              <a:t>-Filtered &amp; Seperated</a:t>
            </a:r>
          </a:p>
          <a:p>
            <a:r>
              <a:rPr lang="tr-TR" sz="900" dirty="0" smtClean="0">
                <a:solidFill>
                  <a:srgbClr val="92D050"/>
                </a:solidFill>
              </a:rPr>
              <a:t>-Aligned</a:t>
            </a:r>
          </a:p>
          <a:p>
            <a:endParaRPr lang="tr-TR" sz="900" dirty="0">
              <a:solidFill>
                <a:srgbClr val="92D050"/>
              </a:solidFill>
            </a:endParaRPr>
          </a:p>
          <a:p>
            <a:r>
              <a:rPr lang="tr-TR" sz="900" dirty="0" smtClean="0">
                <a:solidFill>
                  <a:srgbClr val="92D050"/>
                </a:solidFill>
              </a:rPr>
              <a:t>According to part number’s format.</a:t>
            </a:r>
          </a:p>
          <a:p>
            <a:r>
              <a:rPr lang="tr-TR" sz="900" u="sng" dirty="0" smtClean="0">
                <a:solidFill>
                  <a:srgbClr val="92D050"/>
                </a:solidFill>
              </a:rPr>
              <a:t>Filter Rules:</a:t>
            </a:r>
          </a:p>
          <a:p>
            <a:pPr marL="171450" indent="-171450">
              <a:buFontTx/>
              <a:buChar char="-"/>
            </a:pPr>
            <a:r>
              <a:rPr lang="tr-TR" sz="900" dirty="0" smtClean="0">
                <a:solidFill>
                  <a:srgbClr val="92D050"/>
                </a:solidFill>
              </a:rPr>
              <a:t>Part numbers does not contain alphabetical values.</a:t>
            </a:r>
          </a:p>
          <a:p>
            <a:pPr marL="171450" indent="-171450">
              <a:buFontTx/>
              <a:buChar char="-"/>
            </a:pPr>
            <a:r>
              <a:rPr lang="tr-TR" sz="900" dirty="0" smtClean="0">
                <a:solidFill>
                  <a:srgbClr val="92D050"/>
                </a:solidFill>
              </a:rPr>
              <a:t>Part Numbers only contain two special characters, «.» &amp; «-»</a:t>
            </a:r>
          </a:p>
          <a:p>
            <a:pPr marL="171450" indent="-171450">
              <a:buFontTx/>
              <a:buChar char="-"/>
            </a:pPr>
            <a:r>
              <a:rPr lang="tr-TR" sz="900" dirty="0" smtClean="0">
                <a:solidFill>
                  <a:srgbClr val="92D050"/>
                </a:solidFill>
              </a:rPr>
              <a:t>Part Numbers only contain digits(D)</a:t>
            </a:r>
          </a:p>
          <a:p>
            <a:pPr marL="628650" lvl="1" indent="-171450">
              <a:buFontTx/>
              <a:buChar char="-"/>
            </a:pPr>
            <a:r>
              <a:rPr lang="tr-TR" sz="900" dirty="0" smtClean="0">
                <a:solidFill>
                  <a:srgbClr val="92D050"/>
                </a:solidFill>
              </a:rPr>
              <a:t>DD.DDDDD-DDDD</a:t>
            </a:r>
          </a:p>
          <a:p>
            <a:endParaRPr lang="tr-TR" sz="900" dirty="0">
              <a:solidFill>
                <a:srgbClr val="92D050"/>
              </a:solidFill>
            </a:endParaRPr>
          </a:p>
          <a:p>
            <a:r>
              <a:rPr lang="tr-TR" sz="900" dirty="0" smtClean="0">
                <a:solidFill>
                  <a:srgbClr val="92D050"/>
                </a:solidFill>
              </a:rPr>
              <a:t>NOTE THAT, «.» &amp; «-» are replaced with char «A». </a:t>
            </a:r>
          </a:p>
          <a:p>
            <a:r>
              <a:rPr lang="tr-TR" sz="900" dirty="0" smtClean="0">
                <a:solidFill>
                  <a:srgbClr val="92D050"/>
                </a:solidFill>
              </a:rPr>
              <a:t>This can be modified to re-insert </a:t>
            </a:r>
            <a:r>
              <a:rPr lang="tr-TR" sz="900" dirty="0" smtClean="0">
                <a:solidFill>
                  <a:srgbClr val="92D050"/>
                </a:solidFill>
              </a:rPr>
              <a:t>«.» &amp; «-» ilo «A»s</a:t>
            </a:r>
            <a:endParaRPr lang="tr-TR" sz="900" dirty="0" smtClean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21425" y="3288322"/>
            <a:ext cx="1777525" cy="1490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7761" y="280850"/>
            <a:ext cx="7152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 smtClean="0">
                <a:solidFill>
                  <a:srgbClr val="FF0000"/>
                </a:solidFill>
              </a:rPr>
              <a:t>example.tif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07562" y="3270630"/>
            <a:ext cx="2172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b="1" dirty="0" smtClean="0">
                <a:solidFill>
                  <a:schemeClr val="bg1"/>
                </a:solidFill>
              </a:rPr>
              <a:t>Run Script </a:t>
            </a:r>
            <a:r>
              <a:rPr lang="tr-TR" sz="900" b="1" i="1" dirty="0" smtClean="0">
                <a:solidFill>
                  <a:schemeClr val="bg1"/>
                </a:solidFill>
              </a:rPr>
              <a:t>readPart.py </a:t>
            </a:r>
            <a:r>
              <a:rPr lang="tr-TR" sz="900" b="1" dirty="0" smtClean="0">
                <a:solidFill>
                  <a:schemeClr val="bg1"/>
                </a:solidFill>
              </a:rPr>
              <a:t>via command line</a:t>
            </a:r>
            <a:endParaRPr lang="en-US" sz="900" b="1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419503" y="297166"/>
            <a:ext cx="4072381" cy="4994639"/>
            <a:chOff x="7009928" y="282012"/>
            <a:chExt cx="5044699" cy="618715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9928" y="282012"/>
              <a:ext cx="5044699" cy="618715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857294" y="282012"/>
              <a:ext cx="10310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b="1" dirty="0" smtClean="0">
                  <a:solidFill>
                    <a:srgbClr val="92D050"/>
                  </a:solidFill>
                </a:rPr>
                <a:t>Read #Comments</a:t>
              </a:r>
              <a:endParaRPr lang="en-US" sz="900" b="1" dirty="0">
                <a:solidFill>
                  <a:srgbClr val="92D050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503" y="5317442"/>
            <a:ext cx="2934172" cy="120032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372385" y="5317442"/>
            <a:ext cx="1119500" cy="1200329"/>
          </a:xfrm>
          <a:prstGeom prst="rect">
            <a:avLst/>
          </a:prstGeom>
          <a:solidFill>
            <a:srgbClr val="202020"/>
          </a:solidFill>
        </p:spPr>
        <p:txBody>
          <a:bodyPr wrap="square" rtlCol="0">
            <a:spAutoFit/>
          </a:bodyPr>
          <a:lstStyle/>
          <a:p>
            <a:r>
              <a:rPr lang="tr-TR" sz="800" b="1" dirty="0" smtClean="0">
                <a:solidFill>
                  <a:schemeClr val="bg1"/>
                </a:solidFill>
              </a:rPr>
              <a:t>Part Number .txt files are placed into same directory with the script. Each .tiff will have its own .txt file</a:t>
            </a:r>
          </a:p>
          <a:p>
            <a:endParaRPr lang="tr-TR" sz="800" b="1" dirty="0">
              <a:solidFill>
                <a:schemeClr val="bg1"/>
              </a:solidFill>
            </a:endParaRPr>
          </a:p>
          <a:p>
            <a:endParaRPr lang="tr-TR" sz="800" b="1" dirty="0" smtClean="0">
              <a:solidFill>
                <a:schemeClr val="bg1"/>
              </a:solidFill>
            </a:endParaRPr>
          </a:p>
          <a:p>
            <a:endParaRPr lang="tr-TR" sz="800" b="1" dirty="0">
              <a:solidFill>
                <a:schemeClr val="bg1"/>
              </a:solidFill>
            </a:endParaRPr>
          </a:p>
          <a:p>
            <a:endParaRPr lang="tr-TR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3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Ozan</dc:creator>
  <cp:lastModifiedBy>Ozan</cp:lastModifiedBy>
  <cp:revision>7</cp:revision>
  <dcterms:created xsi:type="dcterms:W3CDTF">2022-04-03T10:00:32Z</dcterms:created>
  <dcterms:modified xsi:type="dcterms:W3CDTF">2022-04-03T10:38:01Z</dcterms:modified>
</cp:coreProperties>
</file>