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0527665" y="1196975"/>
            <a:ext cx="1368000" cy="348996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View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328285" y="1196975"/>
            <a:ext cx="1368000" cy="348996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Service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880360" y="1196975"/>
            <a:ext cx="1368000" cy="348996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DAO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91160" y="1196975"/>
            <a:ext cx="1368000" cy="348996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DB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976870" y="1196975"/>
            <a:ext cx="1368000" cy="348996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Controller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9338945" y="1900555"/>
            <a:ext cx="118935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646285" y="1459230"/>
            <a:ext cx="460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6685280" y="1884680"/>
            <a:ext cx="1299210" cy="158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047230" y="1459230"/>
            <a:ext cx="575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DTO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4232910" y="1900555"/>
            <a:ext cx="1120140" cy="158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505325" y="1459230"/>
            <a:ext cx="47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DO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1760220" y="1916430"/>
            <a:ext cx="1120140" cy="158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082800" y="1459230"/>
            <a:ext cx="47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DO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766570" y="3869690"/>
            <a:ext cx="1113790" cy="1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082800" y="4018280"/>
            <a:ext cx="47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DO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32910" y="3868420"/>
            <a:ext cx="1113790" cy="1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552315" y="4018280"/>
            <a:ext cx="47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DO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6696075" y="3869055"/>
            <a:ext cx="1305560" cy="19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047230" y="4018280"/>
            <a:ext cx="575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DTO</a:t>
            </a: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356090" y="3861435"/>
            <a:ext cx="1171575" cy="5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703435" y="4018280"/>
            <a:ext cx="460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412615" y="202628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Query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957695" y="202628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Query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145490" y="3468353"/>
            <a:ext cx="1300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External</a:t>
            </a:r>
            <a:r>
              <a:rPr lang="zh-Hans" altLang="en-US" dirty="0"/>
              <a:t> </a:t>
            </a:r>
            <a:r>
              <a:rPr lang="en-US" altLang="zh-Hans" dirty="0"/>
              <a:t>DO</a:t>
            </a:r>
            <a:endParaRPr lang="en-US" altLang="zh-CN" dirty="0"/>
          </a:p>
        </p:txBody>
      </p:sp>
      <p:cxnSp>
        <p:nvCxnSpPr>
          <p:cNvPr id="3" name="直接箭头连接符 2"/>
          <p:cNvCxnSpPr>
            <a:stCxn id="16" idx="1"/>
            <a:endCxn id="18" idx="3"/>
          </p:cNvCxnSpPr>
          <p:nvPr/>
        </p:nvCxnSpPr>
        <p:spPr>
          <a:xfrm flipH="1">
            <a:off x="4979670" y="1643380"/>
            <a:ext cx="20675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26" idx="3"/>
            <a:endCxn id="28" idx="1"/>
          </p:cNvCxnSpPr>
          <p:nvPr/>
        </p:nvCxnSpPr>
        <p:spPr>
          <a:xfrm>
            <a:off x="5026660" y="4202430"/>
            <a:ext cx="202057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8" idx="3"/>
            <a:endCxn id="30" idx="1"/>
          </p:cNvCxnSpPr>
          <p:nvPr/>
        </p:nvCxnSpPr>
        <p:spPr>
          <a:xfrm>
            <a:off x="7622540" y="4202430"/>
            <a:ext cx="208089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7626985" y="1643380"/>
            <a:ext cx="20675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27">
            <a:extLst>
              <a:ext uri="{FF2B5EF4-FFF2-40B4-BE49-F238E27FC236}">
                <a16:creationId xmlns:a16="http://schemas.microsoft.com/office/drawing/2014/main" id="{0CD0842A-B21D-3140-9792-025A1D124BF7}"/>
              </a:ext>
            </a:extLst>
          </p:cNvPr>
          <p:cNvSpPr txBox="1"/>
          <p:nvPr/>
        </p:nvSpPr>
        <p:spPr>
          <a:xfrm>
            <a:off x="7044900" y="3468527"/>
            <a:ext cx="575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DTO</a:t>
            </a:r>
          </a:p>
        </p:txBody>
      </p:sp>
      <p:sp>
        <p:nvSpPr>
          <p:cNvPr id="34" name="文本框 29">
            <a:extLst>
              <a:ext uri="{FF2B5EF4-FFF2-40B4-BE49-F238E27FC236}">
                <a16:creationId xmlns:a16="http://schemas.microsoft.com/office/drawing/2014/main" id="{146D96EC-C52E-294A-9339-FDF58F7087EF}"/>
              </a:ext>
            </a:extLst>
          </p:cNvPr>
          <p:cNvSpPr txBox="1"/>
          <p:nvPr/>
        </p:nvSpPr>
        <p:spPr>
          <a:xfrm>
            <a:off x="9701530" y="3469385"/>
            <a:ext cx="460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</a:t>
            </a:r>
          </a:p>
        </p:txBody>
      </p:sp>
      <p:cxnSp>
        <p:nvCxnSpPr>
          <p:cNvPr id="35" name="直接箭头连接符 7">
            <a:extLst>
              <a:ext uri="{FF2B5EF4-FFF2-40B4-BE49-F238E27FC236}">
                <a16:creationId xmlns:a16="http://schemas.microsoft.com/office/drawing/2014/main" id="{AC5DC019-40C8-264F-B291-0EAE4105D709}"/>
              </a:ext>
            </a:extLst>
          </p:cNvPr>
          <p:cNvCxnSpPr>
            <a:cxnSpLocks/>
            <a:stCxn id="2" idx="3"/>
            <a:endCxn id="31" idx="1"/>
          </p:cNvCxnSpPr>
          <p:nvPr/>
        </p:nvCxnSpPr>
        <p:spPr>
          <a:xfrm flipV="1">
            <a:off x="5445654" y="3652677"/>
            <a:ext cx="1599246" cy="3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8">
            <a:extLst>
              <a:ext uri="{FF2B5EF4-FFF2-40B4-BE49-F238E27FC236}">
                <a16:creationId xmlns:a16="http://schemas.microsoft.com/office/drawing/2014/main" id="{E0B7F1C0-F0BF-4A47-B94A-0A24654FB68B}"/>
              </a:ext>
            </a:extLst>
          </p:cNvPr>
          <p:cNvCxnSpPr/>
          <p:nvPr/>
        </p:nvCxnSpPr>
        <p:spPr>
          <a:xfrm>
            <a:off x="7626985" y="3652677"/>
            <a:ext cx="208089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13">
            <a:extLst>
              <a:ext uri="{FF2B5EF4-FFF2-40B4-BE49-F238E27FC236}">
                <a16:creationId xmlns:a16="http://schemas.microsoft.com/office/drawing/2014/main" id="{455A0476-0A02-6E4B-8331-9F594033DEDD}"/>
              </a:ext>
            </a:extLst>
          </p:cNvPr>
          <p:cNvSpPr txBox="1"/>
          <p:nvPr/>
        </p:nvSpPr>
        <p:spPr>
          <a:xfrm>
            <a:off x="9524010" y="2039327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Query</a:t>
            </a:r>
            <a:endParaRPr lang="en-US" altLang="zh-CN" dirty="0"/>
          </a:p>
        </p:txBody>
      </p:sp>
      <p:cxnSp>
        <p:nvCxnSpPr>
          <p:cNvPr id="38" name="直接箭头连接符 10">
            <a:extLst>
              <a:ext uri="{FF2B5EF4-FFF2-40B4-BE49-F238E27FC236}">
                <a16:creationId xmlns:a16="http://schemas.microsoft.com/office/drawing/2014/main" id="{346590E1-DFE2-394E-92B0-26B96505A51C}"/>
              </a:ext>
            </a:extLst>
          </p:cNvPr>
          <p:cNvCxnSpPr>
            <a:cxnSpLocks/>
          </p:cNvCxnSpPr>
          <p:nvPr/>
        </p:nvCxnSpPr>
        <p:spPr>
          <a:xfrm flipH="1">
            <a:off x="7640320" y="2210435"/>
            <a:ext cx="1883690" cy="26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2">
            <a:extLst>
              <a:ext uri="{FF2B5EF4-FFF2-40B4-BE49-F238E27FC236}">
                <a16:creationId xmlns:a16="http://schemas.microsoft.com/office/drawing/2014/main" id="{6ED100E5-A059-D34E-AAD0-5F62AD4BA9F6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5111691" y="2210435"/>
            <a:ext cx="1846004" cy="26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Office User</cp:lastModifiedBy>
  <cp:revision>23</cp:revision>
  <dcterms:created xsi:type="dcterms:W3CDTF">2015-05-05T08:02:00Z</dcterms:created>
  <dcterms:modified xsi:type="dcterms:W3CDTF">2018-03-09T05:04:27Z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