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3" r:id="rId7"/>
    <p:sldId id="259" r:id="rId8"/>
    <p:sldId id="267" r:id="rId9"/>
    <p:sldId id="264" r:id="rId10"/>
    <p:sldId id="265" r:id="rId11"/>
    <p:sldId id="261" r:id="rId12"/>
    <p:sldId id="266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222" y="1317072"/>
            <a:ext cx="9144000" cy="942932"/>
          </a:xfrm>
        </p:spPr>
        <p:txBody>
          <a:bodyPr/>
          <a:lstStyle/>
          <a:p>
            <a:r>
              <a:rPr lang="en-US" altLang="ko-KR" dirty="0" smtClean="0"/>
              <a:t>GANs in 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40287" y="5321782"/>
            <a:ext cx="1070994" cy="458234"/>
          </a:xfrm>
        </p:spPr>
        <p:txBody>
          <a:bodyPr>
            <a:normAutofit fontScale="92500"/>
          </a:bodyPr>
          <a:lstStyle/>
          <a:p>
            <a:pPr algn="r"/>
            <a:r>
              <a:rPr lang="ko-KR" altLang="en-US" dirty="0" err="1" smtClean="0"/>
              <a:t>한병찬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1089" y="2927758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, GAN, DCGAN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70" y="1986982"/>
            <a:ext cx="4152659" cy="40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289258" y="3444359"/>
            <a:ext cx="1300294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7" y="2682743"/>
            <a:ext cx="4799187" cy="2202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2072722"/>
            <a:ext cx="5112870" cy="34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46" y="1945037"/>
            <a:ext cx="4406507" cy="43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8" y="1690688"/>
            <a:ext cx="9141464" cy="47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55467"/>
            <a:ext cx="7634681" cy="2779931"/>
          </a:xfrm>
        </p:spPr>
        <p:txBody>
          <a:bodyPr/>
          <a:lstStyle/>
          <a:p>
            <a:r>
              <a:rPr lang="ko-KR" altLang="en-US" dirty="0" err="1" smtClean="0"/>
              <a:t>분류모델</a:t>
            </a:r>
            <a:r>
              <a:rPr lang="en-US" altLang="ko-KR" dirty="0" smtClean="0"/>
              <a:t>(discriminative model)</a:t>
            </a:r>
          </a:p>
          <a:p>
            <a:pPr marL="0" indent="0">
              <a:buNone/>
            </a:pP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probability</a:t>
            </a:r>
            <a:r>
              <a:rPr lang="ko-KR" altLang="en-US" dirty="0" smtClean="0"/>
              <a:t> 라고 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생성모델</a:t>
            </a:r>
            <a:r>
              <a:rPr lang="en-US" altLang="ko-KR" dirty="0" smtClean="0"/>
              <a:t>(generative model)</a:t>
            </a:r>
          </a:p>
          <a:p>
            <a:pPr marL="0" indent="0">
              <a:buNone/>
            </a:pP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distribution </a:t>
            </a:r>
            <a:r>
              <a:rPr lang="ko-KR" altLang="en-US" dirty="0" smtClean="0"/>
              <a:t>라고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7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AE(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963"/>
            <a:ext cx="5870866" cy="334199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26" y="1685136"/>
            <a:ext cx="4795500" cy="43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AE(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49" y="2106127"/>
            <a:ext cx="5708489" cy="3369481"/>
          </a:xfrm>
        </p:spPr>
      </p:pic>
    </p:spTree>
    <p:extLst>
      <p:ext uri="{BB962C8B-B14F-4D97-AF65-F5344CB8AC3E}">
        <p14:creationId xmlns:p14="http://schemas.microsoft.com/office/powerpoint/2010/main" val="368727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VAE(</a:t>
            </a:r>
            <a:r>
              <a:rPr lang="en-US" altLang="ko-KR" sz="1800" dirty="0" err="1"/>
              <a:t>V</a:t>
            </a:r>
            <a:r>
              <a:rPr lang="en-US" altLang="ko-KR" sz="1800" dirty="0" err="1" smtClean="0"/>
              <a:t>ariational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667"/>
            <a:ext cx="10058400" cy="41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97623" y="3962020"/>
                <a:ext cx="471462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𝐷𝑖𝑠𝑐𝑟𝑖𝑚𝑖𝑛𝑎𝑡𝑜𝑟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 1,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 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" y="3962020"/>
                <a:ext cx="4714624" cy="312650"/>
              </a:xfrm>
              <a:prstGeom prst="rect">
                <a:avLst/>
              </a:prstGeom>
              <a:blipFill>
                <a:blip r:embed="rId2"/>
                <a:stretch>
                  <a:fillRect l="-517" r="-388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97623" y="4789638"/>
                <a:ext cx="274761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" y="4789638"/>
                <a:ext cx="2747611" cy="312650"/>
              </a:xfrm>
              <a:prstGeom prst="rect">
                <a:avLst/>
              </a:prstGeom>
              <a:blipFill>
                <a:blip r:embed="rId3"/>
                <a:stretch>
                  <a:fillRect l="-887" r="-1109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97623" y="3097550"/>
                <a:ext cx="206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" y="3097550"/>
                <a:ext cx="2064091" cy="276999"/>
              </a:xfrm>
              <a:prstGeom prst="rect">
                <a:avLst/>
              </a:prstGeom>
              <a:blipFill>
                <a:blip r:embed="rId4"/>
                <a:stretch>
                  <a:fillRect l="-2950" r="-177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086" y="2974899"/>
            <a:ext cx="6700357" cy="5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89" y="2407762"/>
            <a:ext cx="8920421" cy="30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579677"/>
            <a:ext cx="4864834" cy="4921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89" y="1579677"/>
            <a:ext cx="5176719" cy="551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79" y="3347958"/>
            <a:ext cx="522042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109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GANs in action</vt:lpstr>
      <vt:lpstr>Generative model</vt:lpstr>
      <vt:lpstr>AE(AutoEncoder)</vt:lpstr>
      <vt:lpstr>AE(AutoEncoder)</vt:lpstr>
      <vt:lpstr>VAE(Variational AutoEncoder)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DCGAN(Deep Convolutional GAN)</vt:lpstr>
      <vt:lpstr>DCGAN(Deep Convolutional GAN)</vt:lpstr>
      <vt:lpstr>DCGAN(Deep Convolutional GAN)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 in action</dc:title>
  <dc:creator>user</dc:creator>
  <cp:lastModifiedBy>user</cp:lastModifiedBy>
  <cp:revision>25</cp:revision>
  <dcterms:created xsi:type="dcterms:W3CDTF">2022-01-12T00:26:00Z</dcterms:created>
  <dcterms:modified xsi:type="dcterms:W3CDTF">2022-01-12T07:51:57Z</dcterms:modified>
</cp:coreProperties>
</file>