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0689336" cy="7562088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89336" cy="75620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