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0689336" cy="7562088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20"/>
            <a:ext cx="10689336" cy="756292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