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28775" y="329900"/>
            <a:ext cx="1511100" cy="6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 클릭 </a:t>
            </a:r>
            <a:br>
              <a:rPr lang="ko"/>
            </a:br>
            <a:r>
              <a:rPr lang="ko"/>
              <a:t>( toggle() )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216513" y="3141600"/>
            <a:ext cx="1850700" cy="1149850"/>
          </a:xfrm>
          <a:prstGeom prst="flowChartDecision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[현재 상태]가 참인가 거짓인가?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103825" y="1347425"/>
            <a:ext cx="2970000" cy="6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[전역 상태(allChecked)]가 반전된 변수 선언 [현재상태(all)]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828775" y="2364950"/>
            <a:ext cx="1511100" cy="6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체크박스 선택상태 = [현재 상태]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828775" y="3382475"/>
            <a:ext cx="1511100" cy="6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[전역 상태] = [현재 상태]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369350" y="1524888"/>
            <a:ext cx="1511100" cy="6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버튼.문구 = ‘전체해제’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832400" y="3382475"/>
            <a:ext cx="1511100" cy="6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버튼.문구 = ‘전체선택’</a:t>
            </a:r>
            <a:endParaRPr/>
          </a:p>
        </p:txBody>
      </p:sp>
      <p:cxnSp>
        <p:nvCxnSpPr>
          <p:cNvPr id="61" name="Google Shape;61;p13"/>
          <p:cNvCxnSpPr>
            <a:stCxn id="60" idx="0"/>
          </p:cNvCxnSpPr>
          <p:nvPr/>
        </p:nvCxnSpPr>
        <p:spPr>
          <a:xfrm flipH="1" rot="10800000">
            <a:off x="7587950" y="677675"/>
            <a:ext cx="30300" cy="27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endCxn id="54" idx="3"/>
          </p:cNvCxnSpPr>
          <p:nvPr/>
        </p:nvCxnSpPr>
        <p:spPr>
          <a:xfrm rot="10800000">
            <a:off x="3339875" y="663950"/>
            <a:ext cx="42822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5" idx="0"/>
            <a:endCxn id="59" idx="2"/>
          </p:cNvCxnSpPr>
          <p:nvPr/>
        </p:nvCxnSpPr>
        <p:spPr>
          <a:xfrm rot="10800000">
            <a:off x="5124763" y="2193000"/>
            <a:ext cx="17100" cy="9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5" idx="3"/>
            <a:endCxn id="60" idx="1"/>
          </p:cNvCxnSpPr>
          <p:nvPr/>
        </p:nvCxnSpPr>
        <p:spPr>
          <a:xfrm>
            <a:off x="6067213" y="3716525"/>
            <a:ext cx="7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5124900" y="2422700"/>
            <a:ext cx="7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123075" y="3778925"/>
            <a:ext cx="7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  <p:cxnSp>
        <p:nvCxnSpPr>
          <p:cNvPr id="67" name="Google Shape;67;p13"/>
          <p:cNvCxnSpPr>
            <a:stCxn id="58" idx="3"/>
            <a:endCxn id="55" idx="1"/>
          </p:cNvCxnSpPr>
          <p:nvPr/>
        </p:nvCxnSpPr>
        <p:spPr>
          <a:xfrm>
            <a:off x="3339875" y="3716525"/>
            <a:ext cx="8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7" idx="2"/>
            <a:endCxn id="58" idx="0"/>
          </p:cNvCxnSpPr>
          <p:nvPr/>
        </p:nvCxnSpPr>
        <p:spPr>
          <a:xfrm>
            <a:off x="2584325" y="3033050"/>
            <a:ext cx="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6" idx="2"/>
            <a:endCxn id="57" idx="0"/>
          </p:cNvCxnSpPr>
          <p:nvPr/>
        </p:nvCxnSpPr>
        <p:spPr>
          <a:xfrm flipH="1">
            <a:off x="2584325" y="2015525"/>
            <a:ext cx="45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4" idx="2"/>
            <a:endCxn id="56" idx="0"/>
          </p:cNvCxnSpPr>
          <p:nvPr/>
        </p:nvCxnSpPr>
        <p:spPr>
          <a:xfrm>
            <a:off x="2584325" y="998000"/>
            <a:ext cx="45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59" idx="0"/>
          </p:cNvCxnSpPr>
          <p:nvPr/>
        </p:nvCxnSpPr>
        <p:spPr>
          <a:xfrm flipH="1" rot="10800000">
            <a:off x="5124900" y="699288"/>
            <a:ext cx="780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