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mte" initials="nc" lastIdx="1" clrIdx="0">
    <p:extLst>
      <p:ext uri="{19B8F6BF-5375-455C-9EA6-DF929625EA0E}">
        <p15:presenceInfo xmlns:p15="http://schemas.microsoft.com/office/powerpoint/2012/main" userId="nicolas com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Personal</a:t>
            </a:r>
            <a:r>
              <a:rPr lang="fr-FR" dirty="0"/>
              <a:t> presentation</a:t>
            </a:r>
            <a:endParaRPr lang="en-I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751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 application</a:t>
            </a:r>
            <a:endParaRPr lang="en-IE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994451" y="34259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Google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953631" y="34259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Software </a:t>
            </a:r>
            <a:r>
              <a:rPr lang="fr-FR" dirty="0" err="1"/>
              <a:t>developer</a:t>
            </a:r>
            <a:endParaRPr lang="fr-FR" dirty="0"/>
          </a:p>
          <a:p>
            <a:pPr algn="ctr"/>
            <a:r>
              <a:rPr lang="fr-FR" dirty="0"/>
              <a:t>team leader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852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Nicolas COMTE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 </a:t>
            </a:r>
            <a:r>
              <a:rPr lang="fr-FR" dirty="0" err="1"/>
              <a:t>years-old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French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339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characteristics</a:t>
            </a:r>
            <a:endParaRPr lang="en-IE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977976" y="1905000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Curious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5762366" y="4805294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Adaptive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4370171" y="3355147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Voluntary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94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Community Life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High </a:t>
            </a:r>
            <a:r>
              <a:rPr lang="fr-FR" dirty="0" err="1"/>
              <a:t>school</a:t>
            </a:r>
            <a:r>
              <a:rPr lang="fr-FR" dirty="0"/>
              <a:t> association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2 years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Vice </a:t>
            </a:r>
            <a:r>
              <a:rPr lang="fr-FR" dirty="0" err="1"/>
              <a:t>president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719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Personal</a:t>
            </a:r>
            <a:r>
              <a:rPr lang="fr-FR" dirty="0"/>
              <a:t> Hobbies</a:t>
            </a:r>
            <a:endParaRPr lang="en-IE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3183922" y="2045044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Freediving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426409" y="490414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Music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3661717" y="4194664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Hicking</a:t>
            </a:r>
            <a:endParaRPr lang="en-IE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7644711" y="2460025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Photography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988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&amp; diploma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French Scientific Bac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DIT business diploma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Master in Software Development </a:t>
            </a:r>
          </a:p>
        </p:txBody>
      </p:sp>
    </p:spTree>
    <p:extLst>
      <p:ext uri="{BB962C8B-B14F-4D97-AF65-F5344CB8AC3E}">
        <p14:creationId xmlns:p14="http://schemas.microsoft.com/office/powerpoint/2010/main" val="1888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Actually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Sogilis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</a:t>
            </a:r>
            <a:r>
              <a:rPr lang="fr-FR" dirty="0" err="1"/>
              <a:t>years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Robotic</a:t>
            </a:r>
            <a:r>
              <a:rPr lang="fr-FR" dirty="0"/>
              <a:t> Team Leader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284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Any Questions ?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456558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58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Personal presentation</vt:lpstr>
      <vt:lpstr>Job application</vt:lpstr>
      <vt:lpstr>Overview</vt:lpstr>
      <vt:lpstr>Personal characteristics</vt:lpstr>
      <vt:lpstr>Community Life</vt:lpstr>
      <vt:lpstr>Personal Hobbies</vt:lpstr>
      <vt:lpstr>School &amp; diploma</vt:lpstr>
      <vt:lpstr>Actually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presentation</dc:title>
  <dc:creator>nicolas comte</dc:creator>
  <cp:lastModifiedBy>nicolas comte</cp:lastModifiedBy>
  <cp:revision>9</cp:revision>
  <dcterms:created xsi:type="dcterms:W3CDTF">2016-10-06T21:24:00Z</dcterms:created>
  <dcterms:modified xsi:type="dcterms:W3CDTF">2016-10-14T08:46:45Z</dcterms:modified>
</cp:coreProperties>
</file>