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8" r:id="rId7"/>
    <p:sldId id="265" r:id="rId8"/>
    <p:sldId id="266" r:id="rId9"/>
    <p:sldId id="267" r:id="rId10"/>
    <p:sldId id="269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8A555-32A4-451C-8C62-49A45E18A377}" v="131" dt="2022-11-06T15:24:05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83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I YUSUF KURNIAWAN" userId="41c9e30c-28cb-43a4-b72c-cd60f7fe61b5" providerId="ADAL" clId="{5E48A555-32A4-451C-8C62-49A45E18A377}"/>
    <pc:docChg chg="undo redo custSel addSld delSld modSld sldOrd">
      <pc:chgData name="WANDI YUSUF KURNIAWAN" userId="41c9e30c-28cb-43a4-b72c-cd60f7fe61b5" providerId="ADAL" clId="{5E48A555-32A4-451C-8C62-49A45E18A377}" dt="2022-11-07T07:15:59.896" v="8863" actId="20577"/>
      <pc:docMkLst>
        <pc:docMk/>
      </pc:docMkLst>
      <pc:sldChg chg="addSp modSp mod modNotesTx">
        <pc:chgData name="WANDI YUSUF KURNIAWAN" userId="41c9e30c-28cb-43a4-b72c-cd60f7fe61b5" providerId="ADAL" clId="{5E48A555-32A4-451C-8C62-49A45E18A377}" dt="2022-11-03T13:25:23.443" v="1043" actId="20577"/>
        <pc:sldMkLst>
          <pc:docMk/>
          <pc:sldMk cId="1819359268" sldId="256"/>
        </pc:sldMkLst>
        <pc:spChg chg="mod">
          <ac:chgData name="WANDI YUSUF KURNIAWAN" userId="41c9e30c-28cb-43a4-b72c-cd60f7fe61b5" providerId="ADAL" clId="{5E48A555-32A4-451C-8C62-49A45E18A377}" dt="2022-11-01T13:44:07.426" v="848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WANDI YUSUF KURNIAWAN" userId="41c9e30c-28cb-43a4-b72c-cd60f7fe61b5" providerId="ADAL" clId="{5E48A555-32A4-451C-8C62-49A45E18A377}" dt="2022-10-31T04:07:31.369" v="76" actId="20577"/>
          <ac:spMkLst>
            <pc:docMk/>
            <pc:sldMk cId="1819359268" sldId="256"/>
            <ac:spMk id="3" creationId="{2E78725B-6E40-4D82-B375-7831D81C29EE}"/>
          </ac:spMkLst>
        </pc:spChg>
        <pc:spChg chg="add mod">
          <ac:chgData name="WANDI YUSUF KURNIAWAN" userId="41c9e30c-28cb-43a4-b72c-cd60f7fe61b5" providerId="ADAL" clId="{5E48A555-32A4-451C-8C62-49A45E18A377}" dt="2022-10-31T04:17:06.917" v="168"/>
          <ac:spMkLst>
            <pc:docMk/>
            <pc:sldMk cId="1819359268" sldId="256"/>
            <ac:spMk id="4" creationId="{E73A6D4D-0EB5-1EDD-4403-A4C8A9E1D603}"/>
          </ac:spMkLst>
        </pc:spChg>
      </pc:sldChg>
      <pc:sldChg chg="del">
        <pc:chgData name="WANDI YUSUF KURNIAWAN" userId="41c9e30c-28cb-43a4-b72c-cd60f7fe61b5" providerId="ADAL" clId="{5E48A555-32A4-451C-8C62-49A45E18A377}" dt="2022-10-31T04:15:29.020" v="150" actId="47"/>
        <pc:sldMkLst>
          <pc:docMk/>
          <pc:sldMk cId="3253689747" sldId="257"/>
        </pc:sldMkLst>
      </pc:sldChg>
      <pc:sldChg chg="addSp delSp modSp mod modNotesTx">
        <pc:chgData name="WANDI YUSUF KURNIAWAN" userId="41c9e30c-28cb-43a4-b72c-cd60f7fe61b5" providerId="ADAL" clId="{5E48A555-32A4-451C-8C62-49A45E18A377}" dt="2022-11-07T07:15:59.896" v="8863" actId="20577"/>
        <pc:sldMkLst>
          <pc:docMk/>
          <pc:sldMk cId="2172179498" sldId="258"/>
        </pc:sldMkLst>
        <pc:spChg chg="mod">
          <ac:chgData name="WANDI YUSUF KURNIAWAN" userId="41c9e30c-28cb-43a4-b72c-cd60f7fe61b5" providerId="ADAL" clId="{5E48A555-32A4-451C-8C62-49A45E18A377}" dt="2022-10-31T04:41:30.702" v="303" actId="20577"/>
          <ac:spMkLst>
            <pc:docMk/>
            <pc:sldMk cId="2172179498" sldId="258"/>
            <ac:spMk id="2" creationId="{34DB6CE4-2B13-4715-B5B2-615A55922CA1}"/>
          </ac:spMkLst>
        </pc:spChg>
        <pc:spChg chg="del mod">
          <ac:chgData name="WANDI YUSUF KURNIAWAN" userId="41c9e30c-28cb-43a4-b72c-cd60f7fe61b5" providerId="ADAL" clId="{5E48A555-32A4-451C-8C62-49A45E18A377}" dt="2022-10-31T04:12:05.632" v="127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WANDI YUSUF KURNIAWAN" userId="41c9e30c-28cb-43a4-b72c-cd60f7fe61b5" providerId="ADAL" clId="{5E48A555-32A4-451C-8C62-49A45E18A377}" dt="2022-11-06T14:36:58.145" v="6782" actId="22"/>
          <ac:spMkLst>
            <pc:docMk/>
            <pc:sldMk cId="2172179498" sldId="258"/>
            <ac:spMk id="4" creationId="{A3FE8359-A0E0-C17E-A63F-9A6B6B2AA331}"/>
          </ac:spMkLst>
        </pc:spChg>
        <pc:spChg chg="add del mod">
          <ac:chgData name="WANDI YUSUF KURNIAWAN" userId="41c9e30c-28cb-43a4-b72c-cd60f7fe61b5" providerId="ADAL" clId="{5E48A555-32A4-451C-8C62-49A45E18A377}" dt="2022-10-31T04:17:04.968" v="167" actId="21"/>
          <ac:spMkLst>
            <pc:docMk/>
            <pc:sldMk cId="2172179498" sldId="258"/>
            <ac:spMk id="7" creationId="{CC401386-90D6-E8E8-7DB1-BA886DBA101A}"/>
          </ac:spMkLst>
        </pc:spChg>
        <pc:spChg chg="add del mod">
          <ac:chgData name="WANDI YUSUF KURNIAWAN" userId="41c9e30c-28cb-43a4-b72c-cd60f7fe61b5" providerId="ADAL" clId="{5E48A555-32A4-451C-8C62-49A45E18A377}" dt="2022-10-31T04:41:49.791" v="304"/>
          <ac:spMkLst>
            <pc:docMk/>
            <pc:sldMk cId="2172179498" sldId="258"/>
            <ac:spMk id="9" creationId="{DCDEB641-040B-1480-7723-4A3957873168}"/>
          </ac:spMkLst>
        </pc:sp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4" creationId="{4C26AFC8-DB30-2C85-D7CA-8C7FAD6A552E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5" creationId="{9B0DD79D-DE2F-6D23-C059-31B438030950}"/>
          </ac:picMkLst>
        </pc:picChg>
        <pc:picChg chg="add mod ord">
          <ac:chgData name="WANDI YUSUF KURNIAWAN" userId="41c9e30c-28cb-43a4-b72c-cd60f7fe61b5" providerId="ADAL" clId="{5E48A555-32A4-451C-8C62-49A45E18A377}" dt="2022-11-06T14:37:06.554" v="6784" actId="1076"/>
          <ac:picMkLst>
            <pc:docMk/>
            <pc:sldMk cId="2172179498" sldId="258"/>
            <ac:picMk id="6" creationId="{A3954BB3-DBA8-3ADC-631F-FCB930E14F26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1-06T14:35:17.512" v="6781" actId="478"/>
          <ac:picMkLst>
            <pc:docMk/>
            <pc:sldMk cId="2172179498" sldId="258"/>
            <ac:picMk id="10" creationId="{734F992E-04AB-36D2-DFE2-7C6230C96117}"/>
          </ac:picMkLst>
        </pc:picChg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193417028" sldId="259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98410914" sldId="260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48318116" sldId="261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2919556985" sldId="262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902613301" sldId="263"/>
        </pc:sldMkLst>
      </pc:sldChg>
      <pc:sldChg chg="new del">
        <pc:chgData name="WANDI YUSUF KURNIAWAN" userId="41c9e30c-28cb-43a4-b72c-cd60f7fe61b5" providerId="ADAL" clId="{5E48A555-32A4-451C-8C62-49A45E18A377}" dt="2022-10-31T04:17:22.701" v="183" actId="47"/>
        <pc:sldMkLst>
          <pc:docMk/>
          <pc:sldMk cId="3649207422" sldId="264"/>
        </pc:sldMkLst>
      </pc:sldChg>
      <pc:sldChg chg="addSp delSp modSp add mod modNotesTx">
        <pc:chgData name="WANDI YUSUF KURNIAWAN" userId="41c9e30c-28cb-43a4-b72c-cd60f7fe61b5" providerId="ADAL" clId="{5E48A555-32A4-451C-8C62-49A45E18A377}" dt="2022-11-03T13:59:14.553" v="3112" actId="20577"/>
        <pc:sldMkLst>
          <pc:docMk/>
          <pc:sldMk cId="2216276778" sldId="265"/>
        </pc:sldMkLst>
        <pc:spChg chg="mod">
          <ac:chgData name="WANDI YUSUF KURNIAWAN" userId="41c9e30c-28cb-43a4-b72c-cd60f7fe61b5" providerId="ADAL" clId="{5E48A555-32A4-451C-8C62-49A45E18A377}" dt="2022-11-03T13:21:02.788" v="898" actId="122"/>
          <ac:spMkLst>
            <pc:docMk/>
            <pc:sldMk cId="2216276778" sldId="265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18:25.802" v="192"/>
          <ac:spMkLst>
            <pc:docMk/>
            <pc:sldMk cId="2216276778" sldId="265"/>
            <ac:spMk id="7" creationId="{038EAFB7-25A8-F094-2715-37001A8AAB35}"/>
          </ac:spMkLst>
        </pc:spChg>
        <pc:spChg chg="add del mod">
          <ac:chgData name="WANDI YUSUF KURNIAWAN" userId="41c9e30c-28cb-43a4-b72c-cd60f7fe61b5" providerId="ADAL" clId="{5E48A555-32A4-451C-8C62-49A45E18A377}" dt="2022-10-31T04:24:44.734" v="198"/>
          <ac:spMkLst>
            <pc:docMk/>
            <pc:sldMk cId="2216276778" sldId="265"/>
            <ac:spMk id="12" creationId="{73796914-3B15-B703-44BA-AFCA107AF91E}"/>
          </ac:spMkLst>
        </pc:spChg>
        <pc:spChg chg="add del mod">
          <ac:chgData name="WANDI YUSUF KURNIAWAN" userId="41c9e30c-28cb-43a4-b72c-cd60f7fe61b5" providerId="ADAL" clId="{5E48A555-32A4-451C-8C62-49A45E18A377}" dt="2022-10-31T04:31:43.302" v="208"/>
          <ac:spMkLst>
            <pc:docMk/>
            <pc:sldMk cId="2216276778" sldId="265"/>
            <ac:spMk id="16" creationId="{2F910568-8DB6-87FF-9090-BE96BEB39C3C}"/>
          </ac:spMkLst>
        </pc:sp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4" creationId="{4C26AFC8-DB30-2C85-D7CA-8C7FAD6A552E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5" creationId="{9B0DD79D-DE2F-6D23-C059-31B438030950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0-31T04:20:01.725" v="197" actId="478"/>
          <ac:picMkLst>
            <pc:docMk/>
            <pc:sldMk cId="2216276778" sldId="265"/>
            <ac:picMk id="8" creationId="{1965B89F-D84D-0398-FFCF-8A5C87193C7B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0" creationId="{3745C00F-90D9-42D0-CE3F-F0B8E0954757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3" creationId="{20764F0E-1FA5-9A3C-E239-4BBEEE482CDE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4" creationId="{B737E7B1-5E25-FE2C-F1B9-0ED4729A35AE}"/>
          </ac:picMkLst>
        </pc:picChg>
        <pc:picChg chg="add mod">
          <ac:chgData name="WANDI YUSUF KURNIAWAN" userId="41c9e30c-28cb-43a4-b72c-cd60f7fe61b5" providerId="ADAL" clId="{5E48A555-32A4-451C-8C62-49A45E18A377}" dt="2022-10-31T04:33:57.999" v="227" actId="14100"/>
          <ac:picMkLst>
            <pc:docMk/>
            <pc:sldMk cId="2216276778" sldId="265"/>
            <ac:picMk id="17" creationId="{4258D9C5-8BFE-CD56-90D9-DDF0F7423CC0}"/>
          </ac:picMkLst>
        </pc:picChg>
        <pc:picChg chg="add mod">
          <ac:chgData name="WANDI YUSUF KURNIAWAN" userId="41c9e30c-28cb-43a4-b72c-cd60f7fe61b5" providerId="ADAL" clId="{5E48A555-32A4-451C-8C62-49A45E18A377}" dt="2022-10-31T04:33:54.044" v="225" actId="14100"/>
          <ac:picMkLst>
            <pc:docMk/>
            <pc:sldMk cId="2216276778" sldId="265"/>
            <ac:picMk id="18" creationId="{D2BAEF64-00D0-940C-AC44-F10AEF8CBE4B}"/>
          </ac:picMkLst>
        </pc:picChg>
      </pc:sldChg>
      <pc:sldChg chg="new del">
        <pc:chgData name="WANDI YUSUF KURNIAWAN" userId="41c9e30c-28cb-43a4-b72c-cd60f7fe61b5" providerId="ADAL" clId="{5E48A555-32A4-451C-8C62-49A45E18A377}" dt="2022-10-31T04:15:31.041" v="152" actId="680"/>
        <pc:sldMkLst>
          <pc:docMk/>
          <pc:sldMk cId="2904768272" sldId="265"/>
        </pc:sldMkLst>
      </pc:sldChg>
      <pc:sldChg chg="modSp add mod modNotesTx">
        <pc:chgData name="WANDI YUSUF KURNIAWAN" userId="41c9e30c-28cb-43a4-b72c-cd60f7fe61b5" providerId="ADAL" clId="{5E48A555-32A4-451C-8C62-49A45E18A377}" dt="2022-11-03T14:19:21.316" v="4087" actId="20577"/>
        <pc:sldMkLst>
          <pc:docMk/>
          <pc:sldMk cId="1325263734" sldId="266"/>
        </pc:sldMkLst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0" creationId="{3745C00F-90D9-42D0-CE3F-F0B8E0954757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3" creationId="{20764F0E-1FA5-9A3C-E239-4BBEEE482CDE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4" creationId="{B737E7B1-5E25-FE2C-F1B9-0ED4729A35AE}"/>
          </ac:picMkLst>
        </pc:picChg>
      </pc:sldChg>
      <pc:sldChg chg="new del">
        <pc:chgData name="WANDI YUSUF KURNIAWAN" userId="41c9e30c-28cb-43a4-b72c-cd60f7fe61b5" providerId="ADAL" clId="{5E48A555-32A4-451C-8C62-49A45E18A377}" dt="2022-10-31T04:32:41.426" v="216" actId="680"/>
        <pc:sldMkLst>
          <pc:docMk/>
          <pc:sldMk cId="212558336" sldId="267"/>
        </pc:sldMkLst>
      </pc:sldChg>
      <pc:sldChg chg="addSp delSp modSp add mod modNotesTx">
        <pc:chgData name="WANDI YUSUF KURNIAWAN" userId="41c9e30c-28cb-43a4-b72c-cd60f7fe61b5" providerId="ADAL" clId="{5E48A555-32A4-451C-8C62-49A45E18A377}" dt="2022-11-04T07:05:10.231" v="5535" actId="20577"/>
        <pc:sldMkLst>
          <pc:docMk/>
          <pc:sldMk cId="2078981532" sldId="267"/>
        </pc:sldMkLst>
        <pc:spChg chg="add del mod">
          <ac:chgData name="WANDI YUSUF KURNIAWAN" userId="41c9e30c-28cb-43a4-b72c-cd60f7fe61b5" providerId="ADAL" clId="{5E48A555-32A4-451C-8C62-49A45E18A377}" dt="2022-10-31T04:32:49.241" v="219"/>
          <ac:spMkLst>
            <pc:docMk/>
            <pc:sldMk cId="2078981532" sldId="267"/>
            <ac:spMk id="4" creationId="{30A7322D-A792-E2F0-922F-9F5819BD89EC}"/>
          </ac:spMkLst>
        </pc:spChg>
        <pc:picChg chg="add mod">
          <ac:chgData name="WANDI YUSUF KURNIAWAN" userId="41c9e30c-28cb-43a4-b72c-cd60f7fe61b5" providerId="ADAL" clId="{5E48A555-32A4-451C-8C62-49A45E18A377}" dt="2022-10-31T04:36:58.347" v="263" actId="14100"/>
          <ac:picMkLst>
            <pc:docMk/>
            <pc:sldMk cId="2078981532" sldId="267"/>
            <ac:picMk id="5" creationId="{66961C9B-F56D-1370-27FF-5377AC04786C}"/>
          </ac:picMkLst>
        </pc:picChg>
        <pc:picChg chg="add mod modCrop">
          <ac:chgData name="WANDI YUSUF KURNIAWAN" userId="41c9e30c-28cb-43a4-b72c-cd60f7fe61b5" providerId="ADAL" clId="{5E48A555-32A4-451C-8C62-49A45E18A377}" dt="2022-10-31T04:36:55.019" v="262" actId="14100"/>
          <ac:picMkLst>
            <pc:docMk/>
            <pc:sldMk cId="2078981532" sldId="267"/>
            <ac:picMk id="7" creationId="{F6B43A32-4724-08AE-D933-2D9F184753A3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0" creationId="{3745C00F-90D9-42D0-CE3F-F0B8E0954757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3" creationId="{20764F0E-1FA5-9A3C-E239-4BBEEE482CDE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4" creationId="{B737E7B1-5E25-FE2C-F1B9-0ED4729A35AE}"/>
          </ac:picMkLst>
        </pc:picChg>
      </pc:sldChg>
      <pc:sldChg chg="add modNotesTx">
        <pc:chgData name="WANDI YUSUF KURNIAWAN" userId="41c9e30c-28cb-43a4-b72c-cd60f7fe61b5" providerId="ADAL" clId="{5E48A555-32A4-451C-8C62-49A45E18A377}" dt="2022-11-03T13:46:04.677" v="2125" actId="20577"/>
        <pc:sldMkLst>
          <pc:docMk/>
          <pc:sldMk cId="3206841461" sldId="268"/>
        </pc:sldMkLst>
      </pc:sldChg>
      <pc:sldChg chg="addSp delSp modSp add mod modNotesTx">
        <pc:chgData name="WANDI YUSUF KURNIAWAN" userId="41c9e30c-28cb-43a4-b72c-cd60f7fe61b5" providerId="ADAL" clId="{5E48A555-32A4-451C-8C62-49A45E18A377}" dt="2022-11-07T04:35:17.037" v="8566" actId="1076"/>
        <pc:sldMkLst>
          <pc:docMk/>
          <pc:sldMk cId="1221794780" sldId="269"/>
        </pc:sldMkLst>
        <pc:spChg chg="mod">
          <ac:chgData name="WANDI YUSUF KURNIAWAN" userId="41c9e30c-28cb-43a4-b72c-cd60f7fe61b5" providerId="ADAL" clId="{5E48A555-32A4-451C-8C62-49A45E18A377}" dt="2022-10-31T04:41:08.980" v="278" actId="27636"/>
          <ac:spMkLst>
            <pc:docMk/>
            <pc:sldMk cId="1221794780" sldId="269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1-06T14:40:57.173" v="6785" actId="478"/>
          <ac:spMkLst>
            <pc:docMk/>
            <pc:sldMk cId="1221794780" sldId="269"/>
            <ac:spMk id="3" creationId="{6155292E-85EB-0D06-202D-573C5549C6E1}"/>
          </ac:spMkLst>
        </pc:spChg>
        <pc:spChg chg="add del mod">
          <ac:chgData name="WANDI YUSUF KURNIAWAN" userId="41c9e30c-28cb-43a4-b72c-cd60f7fe61b5" providerId="ADAL" clId="{5E48A555-32A4-451C-8C62-49A45E18A377}" dt="2022-10-31T04:39:25.722" v="268"/>
          <ac:spMkLst>
            <pc:docMk/>
            <pc:sldMk cId="1221794780" sldId="269"/>
            <ac:spMk id="4" creationId="{97B10F4B-4FEA-43FB-4116-7B7A0B3660C8}"/>
          </ac:spMkLst>
        </pc:spChg>
        <pc:spChg chg="add del mod">
          <ac:chgData name="WANDI YUSUF KURNIAWAN" userId="41c9e30c-28cb-43a4-b72c-cd60f7fe61b5" providerId="ADAL" clId="{5E48A555-32A4-451C-8C62-49A45E18A377}" dt="2022-11-06T14:41:34.177" v="6786" actId="22"/>
          <ac:spMkLst>
            <pc:docMk/>
            <pc:sldMk cId="1221794780" sldId="269"/>
            <ac:spMk id="4" creationId="{A7F78C9A-805D-B935-8388-83E38FA7DD93}"/>
          </ac:spMkLst>
        </pc:spChg>
        <pc:spChg chg="add del mod">
          <ac:chgData name="WANDI YUSUF KURNIAWAN" userId="41c9e30c-28cb-43a4-b72c-cd60f7fe61b5" providerId="ADAL" clId="{5E48A555-32A4-451C-8C62-49A45E18A377}" dt="2022-11-04T07:14:41.277" v="5657" actId="478"/>
          <ac:spMkLst>
            <pc:docMk/>
            <pc:sldMk cId="1221794780" sldId="269"/>
            <ac:spMk id="4" creationId="{DC88EBF6-F064-AF0B-BE90-6E529D819568}"/>
          </ac:spMkLst>
        </pc:spChg>
        <pc:spChg chg="add del">
          <ac:chgData name="WANDI YUSUF KURNIAWAN" userId="41c9e30c-28cb-43a4-b72c-cd60f7fe61b5" providerId="ADAL" clId="{5E48A555-32A4-451C-8C62-49A45E18A377}" dt="2022-11-04T07:35:08.113" v="6110"/>
          <ac:spMkLst>
            <pc:docMk/>
            <pc:sldMk cId="1221794780" sldId="269"/>
            <ac:spMk id="18" creationId="{61DED48E-46A4-79AD-49E1-8735C88EF319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4T07:34:38.420" v="6106" actId="478"/>
          <ac:graphicFrameMkLst>
            <pc:docMk/>
            <pc:sldMk cId="1221794780" sldId="269"/>
            <ac:graphicFrameMk id="17" creationId="{2276F026-23B0-1ECB-AD15-94F2D3D1EDB5}"/>
          </ac:graphicFrameMkLst>
        </pc:graphicFrame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5" creationId="{66961C9B-F56D-1370-27FF-5377AC04786C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6" creationId="{3D881233-29D0-9BD4-C8DD-30F692CC495D}"/>
          </ac:picMkLst>
        </pc:picChg>
        <pc:picChg chg="add mod ord">
          <ac:chgData name="WANDI YUSUF KURNIAWAN" userId="41c9e30c-28cb-43a4-b72c-cd60f7fe61b5" providerId="ADAL" clId="{5E48A555-32A4-451C-8C62-49A45E18A377}" dt="2022-11-07T04:35:17.037" v="8566" actId="1076"/>
          <ac:picMkLst>
            <pc:docMk/>
            <pc:sldMk cId="1221794780" sldId="269"/>
            <ac:picMk id="7" creationId="{1944FFDD-9E80-61D9-6449-8B45A0DC4B31}"/>
          </ac:picMkLst>
        </pc:pic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7" creationId="{F6B43A32-4724-08AE-D933-2D9F184753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9" creationId="{F2D6D3EB-B423-AD17-3E17-F194D638C6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028" creationId="{988BD9E3-0F1F-76A7-9067-C9222B36AC4C}"/>
          </ac:picMkLst>
        </pc:picChg>
        <pc:cxnChg chg="add del mod">
          <ac:chgData name="WANDI YUSUF KURNIAWAN" userId="41c9e30c-28cb-43a4-b72c-cd60f7fe61b5" providerId="ADAL" clId="{5E48A555-32A4-451C-8C62-49A45E18A377}" dt="2022-11-04T07:14:41.277" v="5657" actId="478"/>
          <ac:cxnSpMkLst>
            <pc:docMk/>
            <pc:sldMk cId="1221794780" sldId="269"/>
            <ac:cxnSpMk id="7" creationId="{1BE17997-3812-B0D0-8E53-690B00A1B1F8}"/>
          </ac:cxnSpMkLst>
        </pc:cxnChg>
        <pc:cxnChg chg="add del mod">
          <ac:chgData name="WANDI YUSUF KURNIAWAN" userId="41c9e30c-28cb-43a4-b72c-cd60f7fe61b5" providerId="ADAL" clId="{5E48A555-32A4-451C-8C62-49A45E18A377}" dt="2022-11-06T14:40:57.173" v="6785" actId="478"/>
          <ac:cxnSpMkLst>
            <pc:docMk/>
            <pc:sldMk cId="1221794780" sldId="269"/>
            <ac:cxnSpMk id="21" creationId="{B1CF7AFC-CAC7-EAC9-D32D-CAEFC45492D4}"/>
          </ac:cxnSpMkLst>
        </pc:cxnChg>
      </pc:sldChg>
      <pc:sldChg chg="new del">
        <pc:chgData name="WANDI YUSUF KURNIAWAN" userId="41c9e30c-28cb-43a4-b72c-cd60f7fe61b5" providerId="ADAL" clId="{5E48A555-32A4-451C-8C62-49A45E18A377}" dt="2022-10-31T04:39:18.563" v="265" actId="47"/>
        <pc:sldMkLst>
          <pc:docMk/>
          <pc:sldMk cId="1630331354" sldId="269"/>
        </pc:sldMkLst>
      </pc:sldChg>
      <pc:sldChg chg="addSp delSp modSp add del mod modNotesTx">
        <pc:chgData name="WANDI YUSUF KURNIAWAN" userId="41c9e30c-28cb-43a4-b72c-cd60f7fe61b5" providerId="ADAL" clId="{5E48A555-32A4-451C-8C62-49A45E18A377}" dt="2022-11-06T15:24:12.931" v="6865" actId="47"/>
        <pc:sldMkLst>
          <pc:docMk/>
          <pc:sldMk cId="1237959144" sldId="270"/>
        </pc:sldMkLst>
        <pc:spChg chg="mod">
          <ac:chgData name="WANDI YUSUF KURNIAWAN" userId="41c9e30c-28cb-43a4-b72c-cd60f7fe61b5" providerId="ADAL" clId="{5E48A555-32A4-451C-8C62-49A45E18A377}" dt="2022-10-31T04:52:20.656" v="318"/>
          <ac:spMkLst>
            <pc:docMk/>
            <pc:sldMk cId="1237959144" sldId="270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52:38.348" v="320"/>
          <ac:spMkLst>
            <pc:docMk/>
            <pc:sldMk cId="1237959144" sldId="270"/>
            <ac:spMk id="4" creationId="{0234A5D4-6D58-BA23-D2D6-1DD80989471D}"/>
          </ac:spMkLst>
        </pc:spChg>
        <pc:spChg chg="add del mod">
          <ac:chgData name="WANDI YUSUF KURNIAWAN" userId="41c9e30c-28cb-43a4-b72c-cd60f7fe61b5" providerId="ADAL" clId="{5E48A555-32A4-451C-8C62-49A45E18A377}" dt="2022-11-06T15:22:20.627" v="6844"/>
          <ac:spMkLst>
            <pc:docMk/>
            <pc:sldMk cId="1237959144" sldId="270"/>
            <ac:spMk id="7" creationId="{9CBBCFD4-3B81-130F-6C1A-54DC373EAF85}"/>
          </ac:spMkLst>
        </pc:spChg>
        <pc:spChg chg="add del mod">
          <ac:chgData name="WANDI YUSUF KURNIAWAN" userId="41c9e30c-28cb-43a4-b72c-cd60f7fe61b5" providerId="ADAL" clId="{5E48A555-32A4-451C-8C62-49A45E18A377}" dt="2022-11-06T15:22:19.680" v="6830" actId="478"/>
          <ac:spMkLst>
            <pc:docMk/>
            <pc:sldMk cId="1237959144" sldId="270"/>
            <ac:spMk id="8" creationId="{C08C46FF-F5F4-ADFB-3A75-3E8A2FAF9206}"/>
          </ac:spMkLst>
        </pc:spChg>
        <pc:spChg chg="add del mod">
          <ac:chgData name="WANDI YUSUF KURNIAWAN" userId="41c9e30c-28cb-43a4-b72c-cd60f7fe61b5" providerId="ADAL" clId="{5E48A555-32A4-451C-8C62-49A45E18A377}" dt="2022-11-06T15:22:20.742" v="6847" actId="21"/>
          <ac:spMkLst>
            <pc:docMk/>
            <pc:sldMk cId="1237959144" sldId="270"/>
            <ac:spMk id="10" creationId="{8F842BF0-2C8D-6928-A1CE-4A99DF471A34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6T15:22:19.680" v="6830" actId="478"/>
          <ac:graphicFrameMkLst>
            <pc:docMk/>
            <pc:sldMk cId="1237959144" sldId="270"/>
            <ac:graphicFrameMk id="5" creationId="{7D4AB10D-3723-3273-EF72-130EFB4AAEBE}"/>
          </ac:graphicFrameMkLst>
        </pc:graphicFrameChg>
        <pc:graphicFrameChg chg="add del mod modGraphic">
          <ac:chgData name="WANDI YUSUF KURNIAWAN" userId="41c9e30c-28cb-43a4-b72c-cd60f7fe61b5" providerId="ADAL" clId="{5E48A555-32A4-451C-8C62-49A45E18A377}" dt="2022-11-06T15:22:20.159" v="6831" actId="478"/>
          <ac:graphicFrameMkLst>
            <pc:docMk/>
            <pc:sldMk cId="1237959144" sldId="270"/>
            <ac:graphicFrameMk id="9" creationId="{00E9C264-B558-688C-A1C9-65E334BA3264}"/>
          </ac:graphicFrameMkLst>
        </pc:graphicFrame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3" creationId="{043B67C5-FC59-9E2F-B5AA-4CD7B5426004}"/>
          </ac:picMkLst>
        </pc:picChg>
        <pc:picChg chg="add del mod">
          <ac:chgData name="WANDI YUSUF KURNIAWAN" userId="41c9e30c-28cb-43a4-b72c-cd60f7fe61b5" providerId="ADAL" clId="{5E48A555-32A4-451C-8C62-49A45E18A377}" dt="2022-11-04T07:57:56.693" v="6728" actId="478"/>
          <ac:picMkLst>
            <pc:docMk/>
            <pc:sldMk cId="1237959144" sldId="270"/>
            <ac:picMk id="4" creationId="{B51E3007-7738-D129-DD5A-8C9241165226}"/>
          </ac:picMkLst>
        </pc:picChg>
        <pc:picChg chg="del">
          <ac:chgData name="WANDI YUSUF KURNIAWAN" userId="41c9e30c-28cb-43a4-b72c-cd60f7fe61b5" providerId="ADAL" clId="{5E48A555-32A4-451C-8C62-49A45E18A377}" dt="2022-10-31T04:52:21.881" v="319" actId="478"/>
          <ac:picMkLst>
            <pc:docMk/>
            <pc:sldMk cId="1237959144" sldId="270"/>
            <ac:picMk id="6" creationId="{3D881233-29D0-9BD4-C8DD-30F692CC495D}"/>
          </ac:picMkLst>
        </pc:pic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6" creationId="{C24CB6CA-1B8F-AC9F-13B2-1D0098B12708}"/>
          </ac:picMkLst>
        </pc:picChg>
        <pc:picChg chg="add del mod">
          <ac:chgData name="WANDI YUSUF KURNIAWAN" userId="41c9e30c-28cb-43a4-b72c-cd60f7fe61b5" providerId="ADAL" clId="{5E48A555-32A4-451C-8C62-49A45E18A377}" dt="2022-11-06T15:22:20.742" v="6847" actId="21"/>
          <ac:picMkLst>
            <pc:docMk/>
            <pc:sldMk cId="1237959144" sldId="270"/>
            <ac:picMk id="2050" creationId="{A2426F22-15AF-3A08-C794-198C82601468}"/>
          </ac:picMkLst>
        </pc:picChg>
      </pc:sldChg>
      <pc:sldChg chg="new del">
        <pc:chgData name="WANDI YUSUF KURNIAWAN" userId="41c9e30c-28cb-43a4-b72c-cd60f7fe61b5" providerId="ADAL" clId="{5E48A555-32A4-451C-8C62-49A45E18A377}" dt="2022-10-31T04:48:05.766" v="312" actId="47"/>
        <pc:sldMkLst>
          <pc:docMk/>
          <pc:sldMk cId="2311692367" sldId="270"/>
        </pc:sldMkLst>
      </pc:sldChg>
      <pc:sldChg chg="addSp delSp modSp add del mod">
        <pc:chgData name="WANDI YUSUF KURNIAWAN" userId="41c9e30c-28cb-43a4-b72c-cd60f7fe61b5" providerId="ADAL" clId="{5E48A555-32A4-451C-8C62-49A45E18A377}" dt="2022-10-31T04:48:02.105" v="310" actId="47"/>
        <pc:sldMkLst>
          <pc:docMk/>
          <pc:sldMk cId="2580152737" sldId="270"/>
        </pc:sldMkLst>
        <pc:spChg chg="add del mod">
          <ac:chgData name="WANDI YUSUF KURNIAWAN" userId="41c9e30c-28cb-43a4-b72c-cd60f7fe61b5" providerId="ADAL" clId="{5E48A555-32A4-451C-8C62-49A45E18A377}" dt="2022-10-31T04:43:02.707" v="309"/>
          <ac:spMkLst>
            <pc:docMk/>
            <pc:sldMk cId="2580152737" sldId="270"/>
            <ac:spMk id="4" creationId="{977D0CEB-C40B-F423-EBD9-01BE42D487CC}"/>
          </ac:spMkLst>
        </pc:sp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5" creationId="{0CF01A5C-EFA2-F9D8-D21C-76BA2BB9DFA8}"/>
          </ac:picMkLst>
        </pc:picChg>
        <pc:picChg chg="del">
          <ac:chgData name="WANDI YUSUF KURNIAWAN" userId="41c9e30c-28cb-43a4-b72c-cd60f7fe61b5" providerId="ADAL" clId="{5E48A555-32A4-451C-8C62-49A45E18A377}" dt="2022-10-31T04:41:15.395" v="280" actId="478"/>
          <ac:picMkLst>
            <pc:docMk/>
            <pc:sldMk cId="2580152737" sldId="270"/>
            <ac:picMk id="6" creationId="{3D881233-29D0-9BD4-C8DD-30F692CC495D}"/>
          </ac:picMkLst>
        </pc:pic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7" creationId="{A2CE487C-5DD8-5102-622A-3765137E2ED6}"/>
          </ac:picMkLst>
        </pc:picChg>
        <pc:picChg chg="add mod">
          <ac:chgData name="WANDI YUSUF KURNIAWAN" userId="41c9e30c-28cb-43a4-b72c-cd60f7fe61b5" providerId="ADAL" clId="{5E48A555-32A4-451C-8C62-49A45E18A377}" dt="2022-10-31T04:43:02.707" v="309"/>
          <ac:picMkLst>
            <pc:docMk/>
            <pc:sldMk cId="2580152737" sldId="270"/>
            <ac:picMk id="8" creationId="{16CD15FD-560A-EDBF-DEAA-6B0A638BF36E}"/>
          </ac:picMkLst>
        </pc:picChg>
      </pc:sldChg>
      <pc:sldChg chg="addSp delSp modSp add del mod">
        <pc:chgData name="WANDI YUSUF KURNIAWAN" userId="41c9e30c-28cb-43a4-b72c-cd60f7fe61b5" providerId="ADAL" clId="{5E48A555-32A4-451C-8C62-49A45E18A377}" dt="2022-11-04T07:57:21.660" v="6704" actId="47"/>
        <pc:sldMkLst>
          <pc:docMk/>
          <pc:sldMk cId="1152848680" sldId="271"/>
        </pc:sldMkLst>
        <pc:spChg chg="add del mod">
          <ac:chgData name="WANDI YUSUF KURNIAWAN" userId="41c9e30c-28cb-43a4-b72c-cd60f7fe61b5" providerId="ADAL" clId="{5E48A555-32A4-451C-8C62-49A45E18A377}" dt="2022-10-31T04:55:33.424" v="350"/>
          <ac:spMkLst>
            <pc:docMk/>
            <pc:sldMk cId="1152848680" sldId="271"/>
            <ac:spMk id="4" creationId="{996DA52B-1934-8B58-5371-00A811D2DA2A}"/>
          </ac:spMkLst>
        </pc:spChg>
        <pc:spChg chg="del">
          <ac:chgData name="WANDI YUSUF KURNIAWAN" userId="41c9e30c-28cb-43a4-b72c-cd60f7fe61b5" providerId="ADAL" clId="{5E48A555-32A4-451C-8C62-49A45E18A377}" dt="2022-10-31T04:55:00.435" v="349" actId="478"/>
          <ac:spMkLst>
            <pc:docMk/>
            <pc:sldMk cId="1152848680" sldId="271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9" creationId="{00E9C264-B558-688C-A1C9-65E334BA3264}"/>
          </ac:graphicFrameMkLst>
        </pc:graphicFrameChg>
        <pc:picChg chg="add mod">
          <ac:chgData name="WANDI YUSUF KURNIAWAN" userId="41c9e30c-28cb-43a4-b72c-cd60f7fe61b5" providerId="ADAL" clId="{5E48A555-32A4-451C-8C62-49A45E18A377}" dt="2022-10-31T04:57:57.531" v="376" actId="1076"/>
          <ac:picMkLst>
            <pc:docMk/>
            <pc:sldMk cId="1152848680" sldId="271"/>
            <ac:picMk id="6" creationId="{B6E9DC19-4B4F-557A-A3F4-1399071AE7CD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7" creationId="{8F2C5C77-F7EA-747B-09ED-30FB547B411A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10" creationId="{60F076D9-D8A2-273B-F469-25245678764D}"/>
          </ac:picMkLst>
        </pc:picChg>
        <pc:picChg chg="add mod">
          <ac:chgData name="WANDI YUSUF KURNIAWAN" userId="41c9e30c-28cb-43a4-b72c-cd60f7fe61b5" providerId="ADAL" clId="{5E48A555-32A4-451C-8C62-49A45E18A377}" dt="2022-10-31T04:57:51.607" v="375" actId="1076"/>
          <ac:picMkLst>
            <pc:docMk/>
            <pc:sldMk cId="1152848680" sldId="271"/>
            <ac:picMk id="11" creationId="{8702AF34-0D97-2C7D-9C5C-F9666286CE37}"/>
          </ac:picMkLst>
        </pc:picChg>
        <pc:picChg chg="add mod">
          <ac:chgData name="WANDI YUSUF KURNIAWAN" userId="41c9e30c-28cb-43a4-b72c-cd60f7fe61b5" providerId="ADAL" clId="{5E48A555-32A4-451C-8C62-49A45E18A377}" dt="2022-10-31T04:58:22.420" v="379" actId="1076"/>
          <ac:picMkLst>
            <pc:docMk/>
            <pc:sldMk cId="1152848680" sldId="271"/>
            <ac:picMk id="12" creationId="{8BF5086F-3567-B65D-969E-EF6A345D125A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3" creationId="{981891A4-55C1-3ACF-5E58-6EB4760D4F02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4" creationId="{5C5CF8CB-7B60-8BB0-7FB3-4809493DE3B2}"/>
          </ac:picMkLst>
        </pc:picChg>
      </pc:sldChg>
      <pc:sldChg chg="add del">
        <pc:chgData name="WANDI YUSUF KURNIAWAN" userId="41c9e30c-28cb-43a4-b72c-cd60f7fe61b5" providerId="ADAL" clId="{5E48A555-32A4-451C-8C62-49A45E18A377}" dt="2022-11-04T07:53:18.541" v="6554"/>
        <pc:sldMkLst>
          <pc:docMk/>
          <pc:sldMk cId="2315103363" sldId="271"/>
        </pc:sldMkLst>
      </pc:sldChg>
      <pc:sldChg chg="addSp delSp modSp add mod ord modNotesTx">
        <pc:chgData name="WANDI YUSUF KURNIAWAN" userId="41c9e30c-28cb-43a4-b72c-cd60f7fe61b5" providerId="ADAL" clId="{5E48A555-32A4-451C-8C62-49A45E18A377}" dt="2022-11-03T14:38:56.383" v="5026" actId="20577"/>
        <pc:sldMkLst>
          <pc:docMk/>
          <pc:sldMk cId="649478362" sldId="272"/>
        </pc:sldMkLst>
        <pc:spChg chg="mod">
          <ac:chgData name="WANDI YUSUF KURNIAWAN" userId="41c9e30c-28cb-43a4-b72c-cd60f7fe61b5" providerId="ADAL" clId="{5E48A555-32A4-451C-8C62-49A45E18A377}" dt="2022-10-31T04:58:54.179" v="413" actId="20577"/>
          <ac:spMkLst>
            <pc:docMk/>
            <pc:sldMk cId="649478362" sldId="272"/>
            <ac:spMk id="2" creationId="{8268D3E5-C7A3-47DF-A374-46BF83A69904}"/>
          </ac:spMkLst>
        </pc:spChg>
        <pc:spChg chg="del">
          <ac:chgData name="WANDI YUSUF KURNIAWAN" userId="41c9e30c-28cb-43a4-b72c-cd60f7fe61b5" providerId="ADAL" clId="{5E48A555-32A4-451C-8C62-49A45E18A377}" dt="2022-10-31T04:58:57.744" v="414" actId="478"/>
          <ac:spMkLst>
            <pc:docMk/>
            <pc:sldMk cId="649478362" sldId="272"/>
            <ac:spMk id="3" creationId="{2E78725B-6E40-4D82-B375-7831D81C29EE}"/>
          </ac:spMkLst>
        </pc:spChg>
        <pc:spChg chg="del mod">
          <ac:chgData name="WANDI YUSUF KURNIAWAN" userId="41c9e30c-28cb-43a4-b72c-cd60f7fe61b5" providerId="ADAL" clId="{5E48A555-32A4-451C-8C62-49A45E18A377}" dt="2022-10-31T04:59:02.135" v="417" actId="478"/>
          <ac:spMkLst>
            <pc:docMk/>
            <pc:sldMk cId="649478362" sldId="272"/>
            <ac:spMk id="4" creationId="{E73A6D4D-0EB5-1EDD-4403-A4C8A9E1D603}"/>
          </ac:spMkLst>
        </pc:spChg>
        <pc:spChg chg="add del mod">
          <ac:chgData name="WANDI YUSUF KURNIAWAN" userId="41c9e30c-28cb-43a4-b72c-cd60f7fe61b5" providerId="ADAL" clId="{5E48A555-32A4-451C-8C62-49A45E18A377}" dt="2022-10-31T04:59:00.350" v="415" actId="478"/>
          <ac:spMkLst>
            <pc:docMk/>
            <pc:sldMk cId="649478362" sldId="272"/>
            <ac:spMk id="6" creationId="{9E49DEDB-A3E2-F457-39A3-717CA256B703}"/>
          </ac:spMkLst>
        </pc:spChg>
      </pc:sldChg>
      <pc:sldChg chg="addSp delSp modSp add mod modNotesTx">
        <pc:chgData name="WANDI YUSUF KURNIAWAN" userId="41c9e30c-28cb-43a4-b72c-cd60f7fe61b5" providerId="ADAL" clId="{5E48A555-32A4-451C-8C62-49A45E18A377}" dt="2022-11-07T04:34:48.609" v="8565" actId="20577"/>
        <pc:sldMkLst>
          <pc:docMk/>
          <pc:sldMk cId="1310517757" sldId="273"/>
        </pc:sldMkLst>
        <pc:spChg chg="add del mod">
          <ac:chgData name="WANDI YUSUF KURNIAWAN" userId="41c9e30c-28cb-43a4-b72c-cd60f7fe61b5" providerId="ADAL" clId="{5E48A555-32A4-451C-8C62-49A45E18A377}" dt="2022-11-06T15:06:19.844" v="6791" actId="22"/>
          <ac:spMkLst>
            <pc:docMk/>
            <pc:sldMk cId="1310517757" sldId="273"/>
            <ac:spMk id="4" creationId="{7246BB37-D3F5-37D2-5D35-91F0EDD918AC}"/>
          </ac:spMkLst>
        </pc:spChg>
        <pc:spChg chg="add del mod">
          <ac:chgData name="WANDI YUSUF KURNIAWAN" userId="41c9e30c-28cb-43a4-b72c-cd60f7fe61b5" providerId="ADAL" clId="{5E48A555-32A4-451C-8C62-49A45E18A377}" dt="2022-11-06T15:22:20.578" v="6843" actId="1076"/>
          <ac:spMkLst>
            <pc:docMk/>
            <pc:sldMk cId="1310517757" sldId="273"/>
            <ac:spMk id="10" creationId="{ABA22F79-7CF4-B304-67E6-F828D52E0BD9}"/>
          </ac:spMkLst>
        </pc:spChg>
        <pc:picChg chg="add mod or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6" creationId="{77DC0EF7-0E74-E41C-6166-61F2F2D302CC}"/>
          </ac:picMkLst>
        </pc:picChg>
        <pc:picChg chg="del">
          <ac:chgData name="WANDI YUSUF KURNIAWAN" userId="41c9e30c-28cb-43a4-b72c-cd60f7fe61b5" providerId="ADAL" clId="{5E48A555-32A4-451C-8C62-49A45E18A377}" dt="2022-11-06T14:41:52.911" v="6790" actId="478"/>
          <ac:picMkLst>
            <pc:docMk/>
            <pc:sldMk cId="1310517757" sldId="273"/>
            <ac:picMk id="7" creationId="{1944FFDD-9E80-61D9-6449-8B45A0DC4B31}"/>
          </ac:picMkLst>
        </pc:picChg>
        <pc:picChg chg="add del mo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9" creationId="{A62DAE9A-573D-C118-B251-70D8DE86829E}"/>
          </ac:picMkLst>
        </pc:picChg>
      </pc:sldChg>
      <pc:sldChg chg="addSp delSp modSp add mod modNotesTx">
        <pc:chgData name="WANDI YUSUF KURNIAWAN" userId="41c9e30c-28cb-43a4-b72c-cd60f7fe61b5" providerId="ADAL" clId="{5E48A555-32A4-451C-8C62-49A45E18A377}" dt="2022-11-06T15:56:21.291" v="8504" actId="20577"/>
        <pc:sldMkLst>
          <pc:docMk/>
          <pc:sldMk cId="4166271770" sldId="274"/>
        </pc:sldMkLst>
        <pc:spChg chg="add del mod">
          <ac:chgData name="WANDI YUSUF KURNIAWAN" userId="41c9e30c-28cb-43a4-b72c-cd60f7fe61b5" providerId="ADAL" clId="{5E48A555-32A4-451C-8C62-49A45E18A377}" dt="2022-11-06T15:22:37.324" v="6851"/>
          <ac:spMkLst>
            <pc:docMk/>
            <pc:sldMk cId="4166271770" sldId="274"/>
            <ac:spMk id="7" creationId="{93E1CFC5-9684-2541-A238-F9F347199435}"/>
          </ac:spMkLst>
        </pc:spChg>
        <pc:spChg chg="mod">
          <ac:chgData name="WANDI YUSUF KURNIAWAN" userId="41c9e30c-28cb-43a4-b72c-cd60f7fe61b5" providerId="ADAL" clId="{5E48A555-32A4-451C-8C62-49A45E18A377}" dt="2022-11-06T15:24:09.932" v="6864" actId="1076"/>
          <ac:spMkLst>
            <pc:docMk/>
            <pc:sldMk cId="4166271770" sldId="274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1-06T15:22:28.337" v="6849" actId="478"/>
          <ac:graphicFrameMkLst>
            <pc:docMk/>
            <pc:sldMk cId="4166271770" sldId="274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1-06T15:22:33.875" v="6850" actId="478"/>
          <ac:graphicFrameMkLst>
            <pc:docMk/>
            <pc:sldMk cId="4166271770" sldId="274"/>
            <ac:graphicFrameMk id="9" creationId="{00E9C264-B558-688C-A1C9-65E334BA3264}"/>
          </ac:graphicFrameMkLst>
        </pc:graphicFrame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3" creationId="{043B67C5-FC59-9E2F-B5AA-4CD7B5426004}"/>
          </ac:picMkLst>
        </pc:pic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6" creationId="{C24CB6CA-1B8F-AC9F-13B2-1D0098B12708}"/>
          </ac:picMkLst>
        </pc:picChg>
        <pc:picChg chg="add mod">
          <ac:chgData name="WANDI YUSUF KURNIAWAN" userId="41c9e30c-28cb-43a4-b72c-cd60f7fe61b5" providerId="ADAL" clId="{5E48A555-32A4-451C-8C62-49A45E18A377}" dt="2022-11-06T15:24:05.390" v="6863" actId="1076"/>
          <ac:picMkLst>
            <pc:docMk/>
            <pc:sldMk cId="4166271770" sldId="274"/>
            <ac:picMk id="10" creationId="{855CE496-383D-37B3-742B-74B90199F255}"/>
          </ac:picMkLst>
        </pc:picChg>
        <pc:picChg chg="add mod">
          <ac:chgData name="WANDI YUSUF KURNIAWAN" userId="41c9e30c-28cb-43a4-b72c-cd60f7fe61b5" providerId="ADAL" clId="{5E48A555-32A4-451C-8C62-49A45E18A377}" dt="2022-11-06T15:23:24.937" v="6861" actId="14100"/>
          <ac:picMkLst>
            <pc:docMk/>
            <pc:sldMk cId="4166271770" sldId="274"/>
            <ac:picMk id="12" creationId="{EBF79217-8663-206B-1884-815D5232A4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warahmatullahi</a:t>
            </a:r>
            <a:r>
              <a:rPr lang="en-US" dirty="0"/>
              <a:t> </a:t>
            </a:r>
            <a:r>
              <a:rPr lang="en-US" dirty="0" err="1"/>
              <a:t>wabarakatuh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.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Wandi Yusuf Kurniawan </a:t>
            </a:r>
            <a:r>
              <a:rPr lang="en-US" dirty="0" err="1"/>
              <a:t>dengan</a:t>
            </a:r>
            <a:r>
              <a:rPr lang="en-US" dirty="0"/>
              <a:t> NIM 1301218601 </a:t>
            </a:r>
            <a:r>
              <a:rPr lang="en-US" dirty="0" err="1"/>
              <a:t>kelas</a:t>
            </a:r>
            <a:r>
              <a:rPr lang="en-US" dirty="0"/>
              <a:t> IF(</a:t>
            </a:r>
            <a:r>
              <a:rPr lang="en-US" dirty="0" err="1"/>
              <a:t>ekstensi</a:t>
            </a:r>
            <a:r>
              <a:rPr lang="en-US" dirty="0"/>
              <a:t>)-45-(</a:t>
            </a:r>
            <a:r>
              <a:rPr lang="en-US" dirty="0" err="1"/>
              <a:t>gabungan</a:t>
            </a:r>
            <a:r>
              <a:rPr lang="en-US" dirty="0"/>
              <a:t>)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IKN,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Isman</a:t>
            </a:r>
            <a:r>
              <a:rPr lang="en-US" dirty="0"/>
              <a:t>. 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1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persentasi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dan </a:t>
            </a:r>
            <a:r>
              <a:rPr lang="en-US" dirty="0" err="1"/>
              <a:t>Wassalamu’alaikum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. </a:t>
            </a:r>
            <a:r>
              <a:rPr lang="en-US" dirty="0" err="1"/>
              <a:t>wb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ikhtisar</a:t>
            </a:r>
            <a:r>
              <a:rPr lang="en-US" dirty="0"/>
              <a:t> data,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berbahasa</a:t>
            </a:r>
            <a:r>
              <a:rPr lang="en-US" dirty="0"/>
              <a:t> Python.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dan matplotlib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dan </a:t>
            </a:r>
            <a:r>
              <a:rPr lang="en-US" dirty="0" err="1"/>
              <a:t>memvisualisasikan</a:t>
            </a:r>
            <a:r>
              <a:rPr lang="en-US" dirty="0"/>
              <a:t> data.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scaling data,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dan uji,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model deep learning, dan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memlilih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/>
              <a:t> hyperparameter </a:t>
            </a:r>
            <a:r>
              <a:rPr lang="en-US" dirty="0" err="1"/>
              <a:t>dengan</a:t>
            </a:r>
            <a:r>
              <a:rPr lang="en-US" dirty="0"/>
              <a:t> cross-validation.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datasetnya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.csv,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inisialisasikan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data </a:t>
            </a:r>
            <a:r>
              <a:rPr lang="en-US" dirty="0" err="1"/>
              <a:t>menggunakan</a:t>
            </a:r>
            <a:r>
              <a:rPr lang="en-US" dirty="0"/>
              <a:t> {pandas}.</a:t>
            </a:r>
            <a:r>
              <a:rPr lang="en-US" dirty="0" err="1"/>
              <a:t>read_csv</a:t>
            </a:r>
            <a:r>
              <a:rPr lang="en-US" dirty="0"/>
              <a:t>(),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.head()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5 baris,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fungsi</a:t>
            </a:r>
            <a:r>
              <a:rPr lang="en-US" dirty="0"/>
              <a:t> .info()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datanya</a:t>
            </a:r>
            <a:r>
              <a:rPr lang="en-US" dirty="0"/>
              <a:t> null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money_value</a:t>
            </a:r>
            <a:r>
              <a:rPr lang="en-US" dirty="0"/>
              <a:t> yang null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divisualisasikan</a:t>
            </a:r>
            <a:r>
              <a:rPr lang="en-US" dirty="0"/>
              <a:t> pada plot </a:t>
            </a:r>
            <a:r>
              <a:rPr lang="en-US" dirty="0" err="1"/>
              <a:t>ini</a:t>
            </a:r>
            <a:r>
              <a:rPr lang="en-US" dirty="0"/>
              <a:t> {</a:t>
            </a:r>
            <a:r>
              <a:rPr lang="en-US" dirty="0" err="1"/>
              <a:t>menunjuk</a:t>
            </a:r>
            <a:r>
              <a:rPr lang="en-US" dirty="0"/>
              <a:t> pada plot}.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pra-pemrosesan</a:t>
            </a:r>
            <a:r>
              <a:rPr lang="en-US" dirty="0"/>
              <a:t> data,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2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‘</a:t>
            </a:r>
            <a:r>
              <a:rPr lang="en-US" dirty="0" err="1"/>
              <a:t>location_id</a:t>
            </a:r>
            <a:r>
              <a:rPr lang="en-US" dirty="0"/>
              <a:t>’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float, dan ‘total’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‘</a:t>
            </a:r>
            <a:r>
              <a:rPr lang="en-US" dirty="0" err="1"/>
              <a:t>risk_A</a:t>
            </a:r>
            <a:r>
              <a:rPr lang="en-US" dirty="0"/>
              <a:t>’ dan ‘</a:t>
            </a:r>
            <a:r>
              <a:rPr lang="en-US" dirty="0" err="1"/>
              <a:t>risk_B</a:t>
            </a:r>
            <a:r>
              <a:rPr lang="en-US" dirty="0"/>
              <a:t>’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mengimputasi</a:t>
            </a:r>
            <a:r>
              <a:rPr lang="en-US" dirty="0"/>
              <a:t> baris yang null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money_value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baris di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.info()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data yang null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pada dataset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.describe()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berpengaruh</a:t>
            </a:r>
            <a:r>
              <a:rPr lang="en-US" dirty="0"/>
              <a:t> pada label,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‘Risk’.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kolomnya</a:t>
            </a:r>
            <a:r>
              <a:rPr lang="en-US" dirty="0"/>
              <a:t> sangat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model </a:t>
            </a:r>
            <a:r>
              <a:rPr lang="en-US" dirty="0" err="1"/>
              <a:t>nantinya</a:t>
            </a:r>
            <a:r>
              <a:rPr lang="en-US" dirty="0"/>
              <a:t>,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menyaring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label, </a:t>
            </a:r>
            <a:r>
              <a:rPr lang="en-US" dirty="0" err="1"/>
              <a:t>sehingga</a:t>
            </a:r>
            <a:r>
              <a:rPr lang="en-US" dirty="0"/>
              <a:t>… {</a:t>
            </a:r>
            <a:r>
              <a:rPr lang="en-US" dirty="0" err="1"/>
              <a:t>pencet</a:t>
            </a:r>
            <a:r>
              <a:rPr lang="en-US" dirty="0"/>
              <a:t> next}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heatmap,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mendekati</a:t>
            </a:r>
            <a:r>
              <a:rPr lang="en-US" dirty="0"/>
              <a:t> 1.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model. Jadi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dan </a:t>
            </a:r>
            <a:r>
              <a:rPr lang="en-US" dirty="0" err="1"/>
              <a:t>hasilnya</a:t>
            </a:r>
            <a:r>
              <a:rPr lang="en-US" dirty="0"/>
              <a:t>…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Bisa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tersisa</a:t>
            </a:r>
            <a:r>
              <a:rPr lang="en-US" dirty="0"/>
              <a:t> 7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awalnya</a:t>
            </a:r>
            <a:r>
              <a:rPr lang="en-US" dirty="0"/>
              <a:t> 24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input pada model.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dataset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80% data </a:t>
            </a:r>
            <a:r>
              <a:rPr lang="en-US" dirty="0" err="1"/>
              <a:t>latih</a:t>
            </a:r>
            <a:r>
              <a:rPr lang="en-US" dirty="0"/>
              <a:t> dan 20% data uji.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MinMaxScaler</a:t>
            </a:r>
            <a:r>
              <a:rPr lang="en-US" dirty="0"/>
              <a:t>() pada </a:t>
            </a:r>
            <a:r>
              <a:rPr lang="en-US" dirty="0" err="1"/>
              <a:t>setiap</a:t>
            </a:r>
            <a:r>
              <a:rPr lang="en-US" dirty="0"/>
              <a:t> variable 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input pada model </a:t>
            </a:r>
            <a:r>
              <a:rPr lang="en-US" dirty="0" err="1"/>
              <a:t>nantinya</a:t>
            </a:r>
            <a:r>
              <a:rPr lang="en-US" dirty="0"/>
              <a:t>. {</a:t>
            </a:r>
            <a:r>
              <a:rPr lang="en-US" dirty="0" err="1"/>
              <a:t>pencet</a:t>
            </a:r>
            <a:r>
              <a:rPr lang="en-US" dirty="0"/>
              <a:t> next}</a:t>
            </a:r>
          </a:p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{</a:t>
            </a:r>
            <a:r>
              <a:rPr lang="en-US" dirty="0" err="1"/>
              <a:t>menunjuk</a:t>
            </a:r>
            <a:r>
              <a:rPr lang="en-US" dirty="0"/>
              <a:t> pada array}, array pada </a:t>
            </a:r>
            <a:r>
              <a:rPr lang="en-US" dirty="0" err="1"/>
              <a:t>setiap</a:t>
            </a:r>
            <a:r>
              <a:rPr lang="en-US" dirty="0"/>
              <a:t> variable X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dan 1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dan </a:t>
            </a:r>
            <a:r>
              <a:rPr lang="en-US" dirty="0" err="1"/>
              <a:t>maksimum</a:t>
            </a:r>
            <a:r>
              <a:rPr lang="en-US" dirty="0"/>
              <a:t> masing-masing </a:t>
            </a:r>
            <a:r>
              <a:rPr lang="en-US" dirty="0" err="1"/>
              <a:t>kolom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artificial neural network (ANN)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hidden 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label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57 parameter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hidden layer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sigmoid,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di-compile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binary_crossentropy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batch_size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train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epoch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optimizer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backpropagation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(cross-validation)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5, salah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ID" dirty="0"/>
              <a:t>Dari 16 </a:t>
            </a:r>
            <a:r>
              <a:rPr lang="en-ID" dirty="0" err="1"/>
              <a:t>kombinasi</a:t>
            </a:r>
            <a:r>
              <a:rPr lang="en-ID" dirty="0"/>
              <a:t> parameter, </a:t>
            </a:r>
            <a:r>
              <a:rPr lang="en-ID" dirty="0" err="1"/>
              <a:t>dihasilkan</a:t>
            </a:r>
            <a:r>
              <a:rPr lang="en-ID" dirty="0"/>
              <a:t> parameter </a:t>
            </a:r>
            <a:r>
              <a:rPr lang="en-ID" dirty="0" err="1"/>
              <a:t>terbaik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batch_size</a:t>
            </a:r>
            <a:r>
              <a:rPr lang="en-ID" dirty="0"/>
              <a:t> = 2, epochs = 64, dan optimizer = ‘</a:t>
            </a:r>
            <a:r>
              <a:rPr lang="en-ID" dirty="0" err="1"/>
              <a:t>adam</a:t>
            </a:r>
            <a:r>
              <a:rPr lang="en-ID" dirty="0"/>
              <a:t>’,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data </a:t>
            </a:r>
            <a:r>
              <a:rPr lang="en-ID" dirty="0" err="1"/>
              <a:t>latih-validasi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92,9%.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model, </a:t>
            </a:r>
            <a:r>
              <a:rPr lang="en-US" dirty="0" err="1"/>
              <a:t>dibutuhkan</a:t>
            </a:r>
            <a:r>
              <a:rPr lang="en-US" dirty="0"/>
              <a:t> 4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uji </a:t>
            </a:r>
            <a:r>
              <a:rPr lang="en-US" dirty="0" err="1"/>
              <a:t>ke</a:t>
            </a:r>
            <a:r>
              <a:rPr lang="en-US" dirty="0"/>
              <a:t> model,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presisi</a:t>
            </a:r>
            <a:r>
              <a:rPr lang="en-US" dirty="0"/>
              <a:t>, recall, dan F1-score.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r>
              <a:rPr lang="en-US" dirty="0"/>
              <a:t>Nilai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true </a:t>
            </a:r>
            <a:r>
              <a:rPr lang="en-US" dirty="0" err="1"/>
              <a:t>positif</a:t>
            </a:r>
            <a:r>
              <a:rPr lang="en-US" dirty="0"/>
              <a:t> dan true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confusion matrix.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r>
              <a:rPr lang="en-US" dirty="0"/>
              <a:t>Nilai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true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Nilai recall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false positive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false </a:t>
            </a:r>
            <a:r>
              <a:rPr lang="en-US" dirty="0" err="1"/>
              <a:t>negatif</a:t>
            </a:r>
            <a:r>
              <a:rPr lang="en-US" dirty="0"/>
              <a:t>.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Nilai F1-score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dan recall,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dikali</a:t>
            </a:r>
            <a:r>
              <a:rPr lang="en-US" dirty="0"/>
              <a:t> 2. 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pencet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next}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uji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87,82%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87,88%, recall </a:t>
            </a:r>
            <a:r>
              <a:rPr lang="en-US" dirty="0" err="1"/>
              <a:t>sebesar</a:t>
            </a:r>
            <a:r>
              <a:rPr lang="en-US" dirty="0"/>
              <a:t> 87,82% (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), dan F1-score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/>
              <a:t>87,66%.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Presentasi</a:t>
            </a:r>
            <a:r>
              <a:rPr lang="en-US" sz="5400" dirty="0">
                <a:latin typeface="Rockwell" panose="02060603020205020403" pitchFamily="18" charset="0"/>
              </a:rPr>
              <a:t> Case-Based 1 </a:t>
            </a:r>
            <a:r>
              <a:rPr lang="en-US" sz="5400" dirty="0" err="1">
                <a:latin typeface="Rockwell" panose="02060603020205020403" pitchFamily="18" charset="0"/>
              </a:rPr>
              <a:t>Pembelajaran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Mesin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Wandi Yusuf Kurniawan – 1301218601 – IFX-45-GAB – IKN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A6D4D-0EB5-1EDD-4403-A4C8A9E1D603}"/>
              </a:ext>
            </a:extLst>
          </p:cNvPr>
          <p:cNvSpPr>
            <a:spLocks noChangeAspect="1"/>
          </p:cNvSpPr>
          <p:nvPr/>
        </p:nvSpPr>
        <p:spPr>
          <a:xfrm>
            <a:off x="9753600" y="5486400"/>
            <a:ext cx="243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Kamera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Sekian</a:t>
            </a:r>
            <a:r>
              <a:rPr lang="en-US" sz="5400" dirty="0">
                <a:latin typeface="Rockwell" panose="02060603020205020403" pitchFamily="18" charset="0"/>
              </a:rPr>
              <a:t> dan </a:t>
            </a:r>
            <a:r>
              <a:rPr lang="en-US" sz="5400" dirty="0" err="1">
                <a:latin typeface="Rockwell" panose="02060603020205020403" pitchFamily="18" charset="0"/>
              </a:rPr>
              <a:t>Terima</a:t>
            </a:r>
            <a:r>
              <a:rPr lang="en-US" sz="5400" dirty="0">
                <a:latin typeface="Rockwell" panose="02060603020205020403" pitchFamily="18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6494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Library yang </a:t>
            </a:r>
            <a:r>
              <a:rPr lang="en-US" sz="3200" dirty="0" err="1">
                <a:latin typeface="Rockwell" panose="02060603020205020403" pitchFamily="18" charset="0"/>
              </a:rPr>
              <a:t>Digunakan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54BB3-DBA8-3ADC-631F-FCB930E1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152" y="1707093"/>
            <a:ext cx="5657696" cy="3443814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Ikhtisar</a:t>
            </a:r>
            <a:r>
              <a:rPr lang="en-US" sz="3200" dirty="0">
                <a:latin typeface="Rockwell" panose="02060603020205020403" pitchFamily="18" charset="0"/>
              </a:rPr>
              <a:t> Kumpulan Data yang </a:t>
            </a:r>
            <a:r>
              <a:rPr lang="en-US" sz="3200" dirty="0" err="1">
                <a:latin typeface="Rockwell" panose="02060603020205020403" pitchFamily="18" charset="0"/>
              </a:rPr>
              <a:t>Dipilih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4C26AFC8-DB30-2C85-D7CA-8C7FAD6A5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5" y="1704427"/>
            <a:ext cx="2722971" cy="453505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B0DD79D-DE2F-6D23-C059-31B438030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22" y="3312615"/>
            <a:ext cx="3043916" cy="29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B8080E6-41BE-FCDD-AB74-D534C8A2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522" y="1704429"/>
            <a:ext cx="6183023" cy="14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17" name="Content Placeholder 16" descr="Table&#10;&#10;Description automatically generated">
            <a:extLst>
              <a:ext uri="{FF2B5EF4-FFF2-40B4-BE49-F238E27FC236}">
                <a16:creationId xmlns:a16="http://schemas.microsoft.com/office/drawing/2014/main" id="{4258D9C5-8BFE-CD56-90D9-DDF0F742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4994" y="1426370"/>
            <a:ext cx="6602418" cy="2074211"/>
          </a:xfrm>
          <a:prstGeom prst="rect">
            <a:avLst/>
          </a:prstGeom>
        </p:spPr>
      </p:pic>
      <p:pic>
        <p:nvPicPr>
          <p:cNvPr id="18" name="Picture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D2BAEF64-00D0-940C-AC44-F10AEF8CB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426371"/>
            <a:ext cx="3062082" cy="4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7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5C00F-90D9-42D0-CE3F-F0B8E095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70" y="1486229"/>
            <a:ext cx="2253870" cy="4494635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764F0E-1FA5-9A3C-E239-4BBEEE48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60045" y="1486229"/>
            <a:ext cx="6766221" cy="254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37E7B1-5E25-FE2C-F1B9-0ED4729A3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45" y="4131937"/>
            <a:ext cx="5469881" cy="18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6961C9B-F56D-1370-27FF-5377AC04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382632"/>
            <a:ext cx="4289569" cy="385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43A32-4724-08AE-D933-2D9F18475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65"/>
          <a:stretch/>
        </p:blipFill>
        <p:spPr>
          <a:xfrm>
            <a:off x="1141413" y="1424672"/>
            <a:ext cx="5767388" cy="8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Menerapkan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algoritma</a:t>
            </a:r>
            <a:r>
              <a:rPr lang="en-US" sz="3200" dirty="0">
                <a:latin typeface="Rockwell" panose="02060603020205020403" pitchFamily="18" charset="0"/>
              </a:rPr>
              <a:t> yang di </a:t>
            </a:r>
            <a:r>
              <a:rPr lang="en-US" sz="3200" dirty="0" err="1">
                <a:latin typeface="Rockwell" panose="02060603020205020403" pitchFamily="18" charset="0"/>
              </a:rPr>
              <a:t>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44FFDD-9E80-61D9-6449-8B45A0DC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1705" y="1382185"/>
            <a:ext cx="5368590" cy="4857297"/>
          </a:xfrm>
        </p:spPr>
      </p:pic>
    </p:spTree>
    <p:extLst>
      <p:ext uri="{BB962C8B-B14F-4D97-AF65-F5344CB8AC3E}">
        <p14:creationId xmlns:p14="http://schemas.microsoft.com/office/powerpoint/2010/main" val="12217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Menerapkan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algoritma</a:t>
            </a:r>
            <a:r>
              <a:rPr lang="en-US" sz="3200" dirty="0">
                <a:latin typeface="Rockwell" panose="02060603020205020403" pitchFamily="18" charset="0"/>
              </a:rPr>
              <a:t> yang di </a:t>
            </a:r>
            <a:r>
              <a:rPr lang="en-US" sz="3200" dirty="0" err="1">
                <a:latin typeface="Rockwell" panose="02060603020205020403" pitchFamily="18" charset="0"/>
              </a:rPr>
              <a:t>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C0EF7-0E74-E41C-6166-61F2F2D3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224" y="1494367"/>
            <a:ext cx="5757705" cy="26389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DAE9A-573D-C118-B251-70D8DE868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42" y="1494367"/>
            <a:ext cx="3896269" cy="163852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BA22F79-7CF4-B304-67E6-F828D52E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23" y="4485333"/>
            <a:ext cx="575770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2, 'epochs': 64, 'optimizer':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 0.9290322580645161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1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Evaluasi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hasil</a:t>
            </a:r>
            <a:endParaRPr lang="en-US" sz="32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C46FF-F5F4-ADFB-3A75-3E8A2FAF9206}"/>
                  </a:ext>
                </a:extLst>
              </p:cNvPr>
              <p:cNvSpPr txBox="1"/>
              <p:nvPr/>
            </p:nvSpPr>
            <p:spPr>
              <a:xfrm>
                <a:off x="5653123" y="1377064"/>
                <a:ext cx="3723886" cy="2649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𝐴𝑘𝑢𝑟𝑎𝑠𝑖</m:t>
                      </m:r>
                      <m:r>
                        <a:rPr lang="en-ID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𝑃𝑟𝑒𝑠𝑖𝑠𝑖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𝑠𝑐𝑜𝑟𝑒</m:t>
                      </m:r>
                      <m:r>
                        <a:rPr lang="en-ID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𝑃𝑟𝑒𝑠𝑖𝑠𝑖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𝑃𝑟𝑒𝑠𝑖𝑠𝑖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D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C46FF-F5F4-ADFB-3A75-3E8A2FAF9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23" y="1377064"/>
                <a:ext cx="3723886" cy="2649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55CE496-383D-37B3-742B-74B9019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7064"/>
            <a:ext cx="4129061" cy="33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79217-8663-206B-1884-815D5232A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875572"/>
            <a:ext cx="4129061" cy="13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1491</TotalTime>
  <Words>977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Rockwell</vt:lpstr>
      <vt:lpstr>Tahoma</vt:lpstr>
      <vt:lpstr>Times New Roman</vt:lpstr>
      <vt:lpstr>Tw Cen MT</vt:lpstr>
      <vt:lpstr>Circuit</vt:lpstr>
      <vt:lpstr>Presentasi Case-Based 1 Pembelajaran Mesin</vt:lpstr>
      <vt:lpstr>Library yang Digunakan</vt:lpstr>
      <vt:lpstr>Ikhtisar Kumpulan Data yang Dipilih</vt:lpstr>
      <vt:lpstr>Ringkasan pra-pemrosesan data yang diusulkan</vt:lpstr>
      <vt:lpstr>Ringkasan pra-pemrosesan data yang diusulkan</vt:lpstr>
      <vt:lpstr>Ringkasan pra-pemrosesan data yang diusulkan</vt:lpstr>
      <vt:lpstr>Menerapkan algoritma yang di pilih</vt:lpstr>
      <vt:lpstr>Menerapkan algoritma yang di pilih</vt:lpstr>
      <vt:lpstr>Evaluasi hasil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WANDI YUSUF KURNIAWAN</dc:creator>
  <cp:lastModifiedBy>WANDI YUSUF KURNIAWAN</cp:lastModifiedBy>
  <cp:revision>1</cp:revision>
  <dcterms:created xsi:type="dcterms:W3CDTF">2022-10-30T17:22:36Z</dcterms:created>
  <dcterms:modified xsi:type="dcterms:W3CDTF">2022-11-07T07:16:05Z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