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AD447-0AD7-0C7A-43EA-1EABFD5F4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F653D-2DBD-4E28-381B-94EF1FBE4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F9DF4-D6F5-313F-E937-F57032E9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7EDB9-075A-F987-9FF0-2541D497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7B029-03E1-53B0-630B-306205B3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1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9CC3E-C582-328D-E042-8DFBDECC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B0123-7589-ECD3-7448-C99CE13C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1544E-9675-57E4-3456-841038FB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34DCF-88DE-8E7E-6E04-D8177272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33D75-AE2C-AF46-93A2-B9D6B579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8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E3CF87-C0C0-E697-DBED-4B634133A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2303E8-B1EF-0882-F88B-C49E819D5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60687-9544-EBA4-C8A9-C255F302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13EB1-CE53-FAF9-3E1F-492C3BF3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EB02C-94C0-F37E-6F78-23EA28E7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8CD8F-0D31-4C76-B4E0-A872DDB0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BBD45-B248-0435-2A56-00B7FF20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487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B3C1A-8545-63AE-D91D-62FDBB8A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564C0-12A5-93A1-A490-C90182A7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90014-24C1-1904-1808-16BE8B16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F2E1A6-F5BD-7F23-FBFF-A8F7777903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5100"/>
            <a:ext cx="6921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'아크로 서울포레스트'의 세대 내에서도 바라본 한강조망.(자료 대림산업)">
            <a:extLst>
              <a:ext uri="{FF2B5EF4-FFF2-40B4-BE49-F238E27FC236}">
                <a16:creationId xmlns:a16="http://schemas.microsoft.com/office/drawing/2014/main" id="{DD0BC738-3355-9081-FD67-F82FBDE8D3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2695575"/>
            <a:ext cx="60007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8FE4-B824-C468-297D-882CEA9D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A6CA6-BD12-2F9B-188F-40A2A378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9E257-FCE4-0FE1-4FFB-62B4C23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68918-8F2B-993C-2273-8932D04B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FA8A8-2C81-FAC0-25F6-C95DBD0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4D5630-9AE0-BE94-366F-2164A98AE5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1115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DE529-7481-8839-A06A-DCD084B2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CA46A-F254-4ADE-43AD-1855CA95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DFE13-A6F7-FB00-6E68-D99524E4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A6988-7F34-0F08-99F8-7B00A755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B6CDE-40F8-A13A-A89F-AB702981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7F1B9-2CBA-C407-D568-7EAB9166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7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BD33B-B4E9-64EF-2F31-E7B0B952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3ACF2-AAD1-C5C6-310F-02C041F9C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DDC72-9CFD-9E19-F4EE-EF01411C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134753-13B5-4892-041D-D68DC3D3A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9DAAE3-4878-4D68-5286-322F9DC7E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FCA79-227F-089E-0D4F-BA807A66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CB886-0000-053B-3010-8E194EE3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29F465-450D-42EB-5B05-55F6395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3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24275-6137-4E4B-3B72-977A4EB0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03E2FF-4DC6-FDB3-0DC5-C95644DF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44C73A-CB90-F2CE-9990-6DF6BDA1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99306-0E64-AC61-803A-7DAE8EDF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D2C73-D85D-809A-5EB8-08D6D796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93B94-871A-DD6F-39B4-B2BE567E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1BC29-A929-2CAA-2129-DAFFDCE8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1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FB3FB-9481-44C4-14FC-2C030FD6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3551F-26A4-7F48-7382-D7F5DE81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8B778-1872-54E2-F86E-61EC17C5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D096-7971-E88F-9142-F5ADFED5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16BC2-E556-5D5F-5434-D1E291FF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45015-7AE9-3BDC-42F0-836F8630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4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D5BDE-59D1-7495-EE62-3C527449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508AF5-FD7E-CE55-4559-28BBC9EEF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2769E-64D6-2A3D-1229-8AFC5B74F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755C8-04BB-5528-3CDD-5F4585A8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3B007-4ADC-DB5A-6A6B-1DA41468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DFEFC-2938-C53B-CC10-943A9C5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A92B9D-F0C5-24DF-1773-073ACF61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08C90-2EEC-A027-573B-952F3421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B27C1-537A-2070-63FE-F5874EF6A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62E1-2146-44E9-9A6F-F5958276F586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2FB44-A14B-415F-0144-DCEFE98CF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A9EC2-A36F-595C-6E05-E4D699A2E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D357-F9CE-4214-BC89-C6F9BF9E58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B9BF6-7A43-3694-CD45-8071C00E0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머드게임</a:t>
            </a:r>
            <a:r>
              <a:rPr lang="ko-KR" altLang="en-US" dirty="0"/>
              <a:t> 개발</a:t>
            </a:r>
            <a:br>
              <a:rPr lang="en-US" altLang="ko-KR" dirty="0"/>
            </a:br>
            <a:r>
              <a:rPr lang="ko-KR" altLang="en-US" sz="4500" dirty="0"/>
              <a:t>제목</a:t>
            </a:r>
            <a:r>
              <a:rPr lang="en-US" altLang="ko-KR" sz="4500" dirty="0"/>
              <a:t>: </a:t>
            </a:r>
            <a:r>
              <a:rPr lang="ko-KR" altLang="en-US" sz="4500" dirty="0"/>
              <a:t>내 집은 </a:t>
            </a:r>
            <a:r>
              <a:rPr lang="ko-KR" altLang="en-US" sz="4500" dirty="0" err="1"/>
              <a:t>한강뷰</a:t>
            </a:r>
            <a:endParaRPr lang="ko-KR" altLang="en-US" sz="4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16CF52-5ADB-D0B1-AA9A-3A7147DB0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29450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/>
              <a:t>한창신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7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19B3-8D92-D201-1FE9-A6A95F8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04224-D41A-0735-13EC-31718F21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게임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주어진 초기자본으로 경마에 배팅하여 목표한 금액을 달성하는 게임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2. </a:t>
            </a:r>
            <a:r>
              <a:rPr lang="ko-KR" altLang="en-US" dirty="0"/>
              <a:t>게임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경마에 배팅 후 경마 경기 시청</a:t>
            </a:r>
            <a:r>
              <a:rPr lang="en-US" altLang="ko-KR" dirty="0"/>
              <a:t> </a:t>
            </a:r>
            <a:r>
              <a:rPr lang="ko-KR" altLang="en-US" dirty="0"/>
              <a:t>후 배당금 수취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84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19B3-8D92-D201-1FE9-A6A95F8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04224-D41A-0735-13EC-31718F21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3. </a:t>
            </a:r>
            <a:r>
              <a:rPr lang="ko-KR" altLang="en-US" dirty="0"/>
              <a:t>진행방법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스토리 및 목표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경마 참여 → 경마 배당 확인 → 경마선택 → 경기 관람 → 배당금 수취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목표자금 도달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0</a:t>
            </a:r>
            <a:r>
              <a:rPr lang="ko-KR" altLang="en-US" dirty="0"/>
              <a:t>원이 될 때 까지 반복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초기자금</a:t>
            </a:r>
            <a:r>
              <a:rPr lang="en-US" altLang="ko-KR" dirty="0"/>
              <a:t>: 5</a:t>
            </a:r>
            <a:r>
              <a:rPr lang="ko-KR" altLang="en-US" dirty="0"/>
              <a:t>천만원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목표자금</a:t>
            </a:r>
            <a:r>
              <a:rPr lang="en-US" altLang="ko-KR" dirty="0"/>
              <a:t>: 30</a:t>
            </a:r>
            <a:r>
              <a:rPr lang="ko-KR" altLang="en-US" dirty="0"/>
              <a:t>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07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2355BF8-19A7-D533-A9D7-7DA24C5D9B57}"/>
              </a:ext>
            </a:extLst>
          </p:cNvPr>
          <p:cNvSpPr/>
          <p:nvPr/>
        </p:nvSpPr>
        <p:spPr>
          <a:xfrm>
            <a:off x="1009650" y="2861231"/>
            <a:ext cx="10515600" cy="3339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319B3-8D92-D201-1FE9-A6A95F8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경기 화면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07B4E3-863C-1A33-76C8-ECB2BB83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 아래 화면에서 마가 움직여서 마지막 지점에 먼저 닿는 마가 승리</a:t>
            </a:r>
            <a:endParaRPr lang="en-US" altLang="ko-KR" sz="2400" dirty="0"/>
          </a:p>
          <a:p>
            <a:r>
              <a:rPr lang="ko-KR" altLang="en-US" sz="2400" dirty="0"/>
              <a:t> 각 마가 앞으로 </a:t>
            </a:r>
            <a:r>
              <a:rPr lang="en-US" altLang="ko-KR" sz="2400" dirty="0"/>
              <a:t>1</a:t>
            </a:r>
            <a:r>
              <a:rPr lang="ko-KR" altLang="en-US" sz="2400" dirty="0"/>
              <a:t>칸</a:t>
            </a:r>
            <a:r>
              <a:rPr lang="en-US" altLang="ko-KR" sz="2400" dirty="0"/>
              <a:t>, 3</a:t>
            </a:r>
            <a:r>
              <a:rPr lang="ko-KR" altLang="en-US" sz="2400" dirty="0"/>
              <a:t>칸</a:t>
            </a:r>
            <a:r>
              <a:rPr lang="en-US" altLang="ko-KR" sz="2400" dirty="0"/>
              <a:t>, 5</a:t>
            </a:r>
            <a:r>
              <a:rPr lang="ko-KR" altLang="en-US" sz="2400" dirty="0"/>
              <a:t>칸 이동할 확률 조정하여 배당금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B669D7-CCD9-716D-5A8F-AD66DF63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2" y="2908856"/>
            <a:ext cx="10768666" cy="32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7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D0BE8-9B9C-5174-E9C1-0846D78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09480-6B0D-C010-74DB-6BF8E0F1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경마 배당 확인 → 선택 → 금액 배팅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98DA3-B0D8-A6F1-E4DF-3049083DF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6" y="2385732"/>
            <a:ext cx="4410300" cy="21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8D9380-4EA4-A68D-A82F-147A26C8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5732"/>
            <a:ext cx="5445799" cy="135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6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64D8BB-DABA-6884-74DA-49FF420C4302}"/>
              </a:ext>
            </a:extLst>
          </p:cNvPr>
          <p:cNvSpPr/>
          <p:nvPr/>
        </p:nvSpPr>
        <p:spPr>
          <a:xfrm>
            <a:off x="1009650" y="2861231"/>
            <a:ext cx="10515600" cy="3339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319B3-8D92-D201-1FE9-A6A95F8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경기 화면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07B4E3-863C-1A33-76C8-ECB2BB83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경기 진행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B669D7-CCD9-716D-5A8F-AD66DF63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2" y="2880281"/>
            <a:ext cx="10768666" cy="32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9A0494-0C53-9E2C-674A-4DA7DBC4953D}"/>
              </a:ext>
            </a:extLst>
          </p:cNvPr>
          <p:cNvCxnSpPr/>
          <p:nvPr/>
        </p:nvCxnSpPr>
        <p:spPr>
          <a:xfrm>
            <a:off x="2519082" y="3039035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C14B80-6235-8E36-69E1-B7F7CE3138B6}"/>
              </a:ext>
            </a:extLst>
          </p:cNvPr>
          <p:cNvCxnSpPr/>
          <p:nvPr/>
        </p:nvCxnSpPr>
        <p:spPr>
          <a:xfrm>
            <a:off x="2519082" y="4213412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17CB33-F923-2FAA-4935-AF00D756F87F}"/>
              </a:ext>
            </a:extLst>
          </p:cNvPr>
          <p:cNvCxnSpPr/>
          <p:nvPr/>
        </p:nvCxnSpPr>
        <p:spPr>
          <a:xfrm>
            <a:off x="2519082" y="3648635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9600EE-1F01-191B-2B58-F92916F730C2}"/>
              </a:ext>
            </a:extLst>
          </p:cNvPr>
          <p:cNvCxnSpPr/>
          <p:nvPr/>
        </p:nvCxnSpPr>
        <p:spPr>
          <a:xfrm>
            <a:off x="2519082" y="4796118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1A9EB1-1E58-0782-1963-81E3CA01CDB2}"/>
              </a:ext>
            </a:extLst>
          </p:cNvPr>
          <p:cNvCxnSpPr/>
          <p:nvPr/>
        </p:nvCxnSpPr>
        <p:spPr>
          <a:xfrm>
            <a:off x="2519082" y="5342965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854CF1-0D77-3BC7-8414-EA26883798CD}"/>
              </a:ext>
            </a:extLst>
          </p:cNvPr>
          <p:cNvCxnSpPr/>
          <p:nvPr/>
        </p:nvCxnSpPr>
        <p:spPr>
          <a:xfrm>
            <a:off x="2519082" y="5943601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2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9ADEA8-600C-BC1B-E217-34ADB51089CC}"/>
              </a:ext>
            </a:extLst>
          </p:cNvPr>
          <p:cNvSpPr/>
          <p:nvPr/>
        </p:nvSpPr>
        <p:spPr>
          <a:xfrm>
            <a:off x="1009650" y="2861231"/>
            <a:ext cx="10515600" cy="3339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319B3-8D92-D201-1FE9-A6A95F8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경기 화면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07B4E3-863C-1A33-76C8-ECB2BB83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경기 진행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89A0494-0C53-9E2C-674A-4DA7DBC4953D}"/>
              </a:ext>
            </a:extLst>
          </p:cNvPr>
          <p:cNvCxnSpPr/>
          <p:nvPr/>
        </p:nvCxnSpPr>
        <p:spPr>
          <a:xfrm>
            <a:off x="2519082" y="3039035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6C14B80-6235-8E36-69E1-B7F7CE3138B6}"/>
              </a:ext>
            </a:extLst>
          </p:cNvPr>
          <p:cNvCxnSpPr/>
          <p:nvPr/>
        </p:nvCxnSpPr>
        <p:spPr>
          <a:xfrm>
            <a:off x="2519082" y="4213412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17CB33-F923-2FAA-4935-AF00D756F87F}"/>
              </a:ext>
            </a:extLst>
          </p:cNvPr>
          <p:cNvCxnSpPr/>
          <p:nvPr/>
        </p:nvCxnSpPr>
        <p:spPr>
          <a:xfrm>
            <a:off x="2519082" y="3648635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9600EE-1F01-191B-2B58-F92916F730C2}"/>
              </a:ext>
            </a:extLst>
          </p:cNvPr>
          <p:cNvCxnSpPr/>
          <p:nvPr/>
        </p:nvCxnSpPr>
        <p:spPr>
          <a:xfrm>
            <a:off x="2519082" y="4796118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1A9EB1-1E58-0782-1963-81E3CA01CDB2}"/>
              </a:ext>
            </a:extLst>
          </p:cNvPr>
          <p:cNvCxnSpPr/>
          <p:nvPr/>
        </p:nvCxnSpPr>
        <p:spPr>
          <a:xfrm>
            <a:off x="2519082" y="5342965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854CF1-0D77-3BC7-8414-EA26883798CD}"/>
              </a:ext>
            </a:extLst>
          </p:cNvPr>
          <p:cNvCxnSpPr/>
          <p:nvPr/>
        </p:nvCxnSpPr>
        <p:spPr>
          <a:xfrm>
            <a:off x="2519082" y="5943601"/>
            <a:ext cx="615875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696C764-2DD0-3A11-24C1-77B133E10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7" y="2880642"/>
            <a:ext cx="10449941" cy="32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ED6A169-FB2A-E7E7-6C40-421DFB1DE18E}"/>
              </a:ext>
            </a:extLst>
          </p:cNvPr>
          <p:cNvSpPr/>
          <p:nvPr/>
        </p:nvSpPr>
        <p:spPr>
          <a:xfrm>
            <a:off x="10420350" y="3722874"/>
            <a:ext cx="981075" cy="9810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EC850B9-6A9C-2E46-B8E5-24400568574F}"/>
              </a:ext>
            </a:extLst>
          </p:cNvPr>
          <p:cNvCxnSpPr>
            <a:cxnSpLocks/>
            <a:stCxn id="17" idx="3"/>
            <a:endCxn id="3" idx="0"/>
          </p:cNvCxnSpPr>
          <p:nvPr/>
        </p:nvCxnSpPr>
        <p:spPr>
          <a:xfrm>
            <a:off x="9934575" y="2158907"/>
            <a:ext cx="976313" cy="1563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E1C35E-18F9-098E-995D-87D6FE4CABF5}"/>
              </a:ext>
            </a:extLst>
          </p:cNvPr>
          <p:cNvSpPr/>
          <p:nvPr/>
        </p:nvSpPr>
        <p:spPr>
          <a:xfrm>
            <a:off x="8294454" y="1825625"/>
            <a:ext cx="1640121" cy="6665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schemeClr val="tx1"/>
                </a:solidFill>
              </a:rPr>
              <a:t>우승</a:t>
            </a:r>
          </a:p>
        </p:txBody>
      </p:sp>
    </p:spTree>
    <p:extLst>
      <p:ext uri="{BB962C8B-B14F-4D97-AF65-F5344CB8AC3E}">
        <p14:creationId xmlns:p14="http://schemas.microsoft.com/office/powerpoint/2010/main" val="35455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19B3-8D92-D201-1FE9-A6A95F8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경기 화면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07B4E3-863C-1A33-76C8-ECB2BB83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경기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9A4227-63D8-EB90-8A87-DB8545D8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40280"/>
            <a:ext cx="5953125" cy="38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19B3-8D92-D201-1FE9-A6A95F82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07B4E3-863C-1A33-76C8-ECB2BB83C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798730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아르바이트 시스템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미니게임을 진행하여 확정적으로 돈 받는 시스템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대출 시스템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일정금액 대출을 받은 후 설정된 날 지나면 이자 납입하는 구조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타 도박 경기 운영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블랙잭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룰렛</a:t>
            </a:r>
            <a:r>
              <a:rPr lang="ko-KR" altLang="en-US" sz="2400" dirty="0"/>
              <a:t> 등 추가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681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180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머드게임 개발 제목: 내 집은 한강뷰</vt:lpstr>
      <vt:lpstr>내용</vt:lpstr>
      <vt:lpstr>진행방법</vt:lpstr>
      <vt:lpstr>경기 화면</vt:lpstr>
      <vt:lpstr>예시화면</vt:lpstr>
      <vt:lpstr>경기 화면</vt:lpstr>
      <vt:lpstr>경기 화면</vt:lpstr>
      <vt:lpstr>경기 화면</vt:lpstr>
      <vt:lpstr>추가(미정)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머드게임 개발 제목: 내 집은 한강뷰</dc:title>
  <dc:creator>Changsin</dc:creator>
  <cp:lastModifiedBy>Changsin</cp:lastModifiedBy>
  <cp:revision>1</cp:revision>
  <cp:lastPrinted>2023-05-14T12:50:27Z</cp:lastPrinted>
  <dcterms:created xsi:type="dcterms:W3CDTF">2023-05-14T12:25:44Z</dcterms:created>
  <dcterms:modified xsi:type="dcterms:W3CDTF">2023-05-14T12:57:52Z</dcterms:modified>
</cp:coreProperties>
</file>