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7" r:id="rId9"/>
    <p:sldId id="268" r:id="rId10"/>
    <p:sldId id="262" r:id="rId11"/>
    <p:sldId id="263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AB5A-B328-48E4-86E0-414D7B29CFF5}" type="datetimeFigureOut">
              <a:rPr lang="en-IN" smtClean="0"/>
              <a:t>12-01-2023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DCF09-E9E7-4018-9D93-7597192EED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49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F3E8A-5F0B-45A0-A2B0-98C90BF5E964}" type="datetimeFigureOut">
              <a:rPr lang="en-IN" smtClean="0"/>
              <a:t>12-01-2023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494D-8E53-4D94-825E-BD36436EFA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89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494D-8E53-4D94-825E-BD36436EFA7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79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494D-8E53-4D94-825E-BD36436EFA7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50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AF5B-E5A1-478B-99DE-778C7AECDE54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3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818-AE0A-4718-8308-25F1C89150DB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16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A95A-8A4B-409F-A41E-497452C6CDDA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3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5939-397F-4C14-BC27-4052CF4BD55F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DC1E-37B4-4D5D-BB10-E35C89EDE0C0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2452-40F5-416A-AEB0-E56F76CCC0C8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32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DA66-A2C6-47B4-BBBE-A197F37D44BA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A0A-1AF3-45AB-9D7C-0FEEBB726AF8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8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E0DD-ABE6-42CE-8749-3938EA894DEF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7AD5-D84E-4077-AE87-E1E82E576ED2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0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66A3-7DD6-4682-A648-0C9906886851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451F-9717-43E1-9942-5D373779CA77}" type="datetime1">
              <a:rPr lang="en-IN" smtClean="0"/>
              <a:t>12-01-2023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492C-503B-4F6A-AC70-AA95F72C262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Onedollar.softwares.solutions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7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Where </a:t>
            </a:r>
            <a:r>
              <a:rPr lang="en-IN" b="1" dirty="0" smtClean="0"/>
              <a:t>we </a:t>
            </a:r>
            <a:r>
              <a:rPr lang="en-IN" b="1" dirty="0"/>
              <a:t>are?- Traction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501445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Ideation-Completed[100%]</a:t>
            </a:r>
            <a:endParaRPr lang="en-IN" dirty="0" smtClean="0"/>
          </a:p>
          <a:p>
            <a:r>
              <a:rPr lang="en-IN" dirty="0" smtClean="0"/>
              <a:t>Validation-On-going[60%]</a:t>
            </a:r>
            <a:endParaRPr lang="en-IN" dirty="0" smtClean="0"/>
          </a:p>
          <a:p>
            <a:r>
              <a:rPr lang="en-IN" dirty="0" smtClean="0"/>
              <a:t>Playground </a:t>
            </a:r>
            <a:r>
              <a:rPr lang="en-IN" dirty="0" smtClean="0"/>
              <a:t>Platform Identification &amp; Setup- Azure &amp; Aws [20%]</a:t>
            </a:r>
            <a:endParaRPr lang="en-IN" dirty="0" smtClean="0"/>
          </a:p>
          <a:p>
            <a:r>
              <a:rPr lang="en-IN" dirty="0" smtClean="0"/>
              <a:t>System/Platform Readiness- On-going </a:t>
            </a:r>
            <a:r>
              <a:rPr lang="en-IN" dirty="0" smtClean="0"/>
              <a:t> [18%]</a:t>
            </a:r>
          </a:p>
          <a:p>
            <a:r>
              <a:rPr lang="en-IN" dirty="0" smtClean="0"/>
              <a:t>Internal </a:t>
            </a:r>
            <a:r>
              <a:rPr lang="en-IN" dirty="0" smtClean="0"/>
              <a:t>Team- </a:t>
            </a:r>
            <a:r>
              <a:rPr lang="en-IN" dirty="0" smtClean="0"/>
              <a:t>On-going [30%]</a:t>
            </a:r>
            <a:endParaRPr lang="en-IN" dirty="0" smtClean="0"/>
          </a:p>
          <a:p>
            <a:r>
              <a:rPr lang="en-IN" dirty="0" smtClean="0"/>
              <a:t>Interacting with possible business </a:t>
            </a:r>
            <a:r>
              <a:rPr lang="en-IN" dirty="0"/>
              <a:t>and QA- </a:t>
            </a:r>
            <a:r>
              <a:rPr lang="en-IN" dirty="0" smtClean="0"/>
              <a:t>On-going […]</a:t>
            </a:r>
          </a:p>
          <a:p>
            <a:r>
              <a:rPr lang="en-IN" dirty="0"/>
              <a:t>Registered in the year 2022-23 at Karnataka,India as </a:t>
            </a:r>
            <a:r>
              <a:rPr lang="en-IN" dirty="0" smtClean="0"/>
              <a:t>LLP[</a:t>
            </a:r>
            <a:r>
              <a:rPr lang="en-IN" sz="2000" dirty="0" smtClean="0"/>
              <a:t>before</a:t>
            </a:r>
            <a:r>
              <a:rPr lang="en-IN" dirty="0" smtClean="0"/>
              <a:t> Feb-23]</a:t>
            </a:r>
            <a:endParaRPr lang="en-IN" dirty="0"/>
          </a:p>
          <a:p>
            <a:r>
              <a:rPr lang="en-IN" dirty="0" smtClean="0"/>
              <a:t>Officially launching to public </a:t>
            </a:r>
            <a:r>
              <a:rPr lang="en-IN" dirty="0"/>
              <a:t>– Targeting by </a:t>
            </a:r>
            <a:r>
              <a:rPr lang="en-IN" dirty="0" smtClean="0"/>
              <a:t>March-23</a:t>
            </a:r>
          </a:p>
          <a:p>
            <a:r>
              <a:rPr lang="en-IN" dirty="0" smtClean="0"/>
              <a:t>Globally expanding-Not yet </a:t>
            </a:r>
            <a:endParaRPr lang="en-IN" dirty="0" smtClean="0"/>
          </a:p>
          <a:p>
            <a:r>
              <a:rPr lang="en-IN" dirty="0" smtClean="0"/>
              <a:t>In-house </a:t>
            </a:r>
            <a:r>
              <a:rPr lang="en-IN" dirty="0" smtClean="0"/>
              <a:t>development team expanding for more research-Not yet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9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</a:t>
            </a:r>
            <a:r>
              <a:rPr lang="en-IN" b="1" dirty="0" smtClean="0"/>
              <a:t>Much? - Financials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Currently to avoid the conflicts in idea and execution, its completely self bootstrapped .</a:t>
            </a:r>
          </a:p>
          <a:p>
            <a:r>
              <a:rPr lang="en-IN" dirty="0" smtClean="0"/>
              <a:t>We are supported by Microsoft and Amazon for Growth. Thanks …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</a:t>
            </a:r>
            <a:r>
              <a:rPr lang="en-IN" b="1" dirty="0" smtClean="0"/>
              <a:t>Later? - </a:t>
            </a:r>
            <a:r>
              <a:rPr lang="en-IN" b="1" dirty="0" smtClean="0"/>
              <a:t>Expansion Plans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Business analysis in </a:t>
            </a:r>
            <a:r>
              <a:rPr lang="en-IN" dirty="0" smtClean="0"/>
              <a:t>broad spectrum</a:t>
            </a:r>
            <a:endParaRPr lang="en-IN" dirty="0" smtClean="0"/>
          </a:p>
          <a:p>
            <a:r>
              <a:rPr lang="en-IN" dirty="0" smtClean="0"/>
              <a:t>In-house products sales at Marketplace</a:t>
            </a:r>
          </a:p>
          <a:p>
            <a:r>
              <a:rPr lang="en-IN" dirty="0" smtClean="0"/>
              <a:t>Small/Mid scales business connector hub</a:t>
            </a:r>
          </a:p>
          <a:p>
            <a:r>
              <a:rPr lang="en-IN" dirty="0" smtClean="0"/>
              <a:t>Social impacting platforms like women </a:t>
            </a:r>
            <a:r>
              <a:rPr lang="en-IN" dirty="0" smtClean="0"/>
              <a:t>safety, human trafficking</a:t>
            </a:r>
            <a:endParaRPr lang="en-IN" dirty="0" smtClean="0"/>
          </a:p>
          <a:p>
            <a:r>
              <a:rPr lang="en-IN" dirty="0" smtClean="0"/>
              <a:t>Charity work either direct or helping other big hands like Infosys</a:t>
            </a:r>
            <a:r>
              <a:rPr lang="en-IN" dirty="0" smtClean="0"/>
              <a:t>, Wipro, Melinda-Gates </a:t>
            </a:r>
            <a:r>
              <a:rPr lang="en-IN" dirty="0" smtClean="0"/>
              <a:t>foundations</a:t>
            </a:r>
            <a:r>
              <a:rPr lang="en-IN" dirty="0" smtClean="0"/>
              <a:t>, Red-cross, Rotary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9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Call To </a:t>
            </a:r>
            <a:r>
              <a:rPr lang="en-IN" b="1" dirty="0" smtClean="0"/>
              <a:t>Action=&gt;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prefer the quality rather than number of clients or contributors or case completion.</a:t>
            </a:r>
          </a:p>
          <a:p>
            <a:r>
              <a:rPr lang="en-US" dirty="0" smtClean="0"/>
              <a:t>“If </a:t>
            </a:r>
            <a:r>
              <a:rPr lang="en-US" dirty="0"/>
              <a:t>you’re good at something, never do it for free.” ― </a:t>
            </a:r>
            <a:r>
              <a:rPr lang="en-US" b="1" dirty="0"/>
              <a:t>The </a:t>
            </a:r>
            <a:r>
              <a:rPr lang="en-US" b="1" dirty="0" smtClean="0"/>
              <a:t>Joker</a:t>
            </a:r>
          </a:p>
          <a:p>
            <a:r>
              <a:rPr lang="en-US" dirty="0" smtClean="0"/>
              <a:t>“The </a:t>
            </a:r>
            <a:r>
              <a:rPr lang="en-US" dirty="0"/>
              <a:t>best things in life are </a:t>
            </a:r>
            <a:r>
              <a:rPr lang="en-US" dirty="0" smtClean="0"/>
              <a:t>free”  </a:t>
            </a:r>
            <a:r>
              <a:rPr lang="en-US" dirty="0"/>
              <a:t>-</a:t>
            </a:r>
            <a:r>
              <a:rPr lang="en-US" b="1" dirty="0"/>
              <a:t>Luther </a:t>
            </a:r>
            <a:r>
              <a:rPr lang="en-US" b="1" dirty="0" smtClean="0"/>
              <a:t>Vandross</a:t>
            </a:r>
          </a:p>
          <a:p>
            <a:r>
              <a:rPr lang="en-US" dirty="0" smtClean="0"/>
              <a:t>So we are helping to identify the best or something new at best value.</a:t>
            </a:r>
          </a:p>
          <a:p>
            <a:r>
              <a:rPr lang="en-US" dirty="0" smtClean="0"/>
              <a:t>Browse across our portal and Place your request, if satisfied with estimation and plan then proceed otherwise leave your feedback, it helps further for improvement.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9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Thanks… Lets join with real scenarios…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You can Contact us at</a:t>
            </a:r>
          </a:p>
          <a:p>
            <a:r>
              <a:rPr lang="en-IN" dirty="0" smtClean="0"/>
              <a:t>+91-9482696525</a:t>
            </a:r>
          </a:p>
          <a:p>
            <a:r>
              <a:rPr lang="en-IN" dirty="0" smtClean="0">
                <a:hlinkClick r:id="rId2"/>
              </a:rPr>
              <a:t>Onedollar.softwares.solutions@outlook.com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IN" b="1" dirty="0" smtClean="0"/>
              <a:t>What is </a:t>
            </a:r>
            <a:r>
              <a:rPr lang="en-IN" b="1" dirty="0" smtClean="0"/>
              <a:t>OneDollarSofts </a:t>
            </a:r>
            <a:r>
              <a:rPr lang="en-IN" b="1" dirty="0" smtClean="0"/>
              <a:t>Solutions? 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03" y="1618380"/>
            <a:ext cx="11336593" cy="481027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Platform to </a:t>
            </a:r>
            <a:r>
              <a:rPr lang="en-IN" b="1" u="sng" dirty="0" smtClean="0"/>
              <a:t>connect the </a:t>
            </a:r>
            <a:r>
              <a:rPr lang="en-IN" b="1" u="sng" dirty="0" smtClean="0"/>
              <a:t>right dots </a:t>
            </a:r>
            <a:r>
              <a:rPr lang="en-IN" b="1" u="sng" dirty="0" smtClean="0"/>
              <a:t>of  </a:t>
            </a:r>
            <a:r>
              <a:rPr lang="en-IN" b="1" u="sng" dirty="0" smtClean="0"/>
              <a:t>“Requestor </a:t>
            </a:r>
            <a:r>
              <a:rPr lang="en-IN" b="1" u="sng" dirty="0" smtClean="0">
                <a:sym typeface="Wingdings" panose="05000000000000000000" pitchFamily="2" charset="2"/>
              </a:rPr>
              <a:t></a:t>
            </a:r>
            <a:r>
              <a:rPr lang="en-IN" b="1" u="sng" dirty="0" smtClean="0"/>
              <a:t> </a:t>
            </a:r>
            <a:r>
              <a:rPr lang="en-IN" b="1" u="sng" dirty="0" smtClean="0"/>
              <a:t>Contributor” by using available best suitable technologies.</a:t>
            </a:r>
            <a:endParaRPr lang="en-IN" b="1" u="sng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/>
              <a:t>Requestor: who in the need of non-standard or customized requirements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/>
              <a:t>Contributor: who is fulfilling the work tech-developer/support/business guy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/>
              <a:t>1$ team: </a:t>
            </a:r>
            <a:r>
              <a:rPr lang="en-IN" sz="2200" dirty="0" smtClean="0"/>
              <a:t>Does the monitoring of all and maintain transparency</a:t>
            </a:r>
          </a:p>
          <a:p>
            <a:r>
              <a:rPr lang="en-IN" dirty="0" smtClean="0"/>
              <a:t>We provide </a:t>
            </a:r>
            <a:r>
              <a:rPr lang="en-IN" dirty="0" smtClean="0"/>
              <a:t>software </a:t>
            </a:r>
            <a:r>
              <a:rPr lang="en-IN" dirty="0" smtClean="0"/>
              <a:t>products/services </a:t>
            </a:r>
            <a:r>
              <a:rPr lang="en-IN" dirty="0" smtClean="0"/>
              <a:t>for only </a:t>
            </a:r>
            <a:r>
              <a:rPr lang="en-IN" dirty="0" smtClean="0"/>
              <a:t>One-dollar or one-percentile of the </a:t>
            </a:r>
            <a:r>
              <a:rPr lang="en-IN" dirty="0" smtClean="0"/>
              <a:t>effort (</a:t>
            </a:r>
            <a:r>
              <a:rPr lang="en-IN" dirty="0" smtClean="0"/>
              <a:t>whichever is max), so the name OneDollarSofts.(By excluding additional purchases)</a:t>
            </a:r>
          </a:p>
          <a:p>
            <a:r>
              <a:rPr lang="en-IN" dirty="0" smtClean="0"/>
              <a:t>How </a:t>
            </a:r>
            <a:r>
              <a:rPr lang="en-IN" dirty="0" smtClean="0"/>
              <a:t>Idea came: We came across many scenarios like above, we did that but stayed anonymous. Now making it official and </a:t>
            </a:r>
            <a:r>
              <a:rPr lang="en-IN" dirty="0" smtClean="0"/>
              <a:t>collective in 1$.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We are not </a:t>
            </a:r>
            <a:r>
              <a:rPr lang="en-IN" b="1" dirty="0" smtClean="0"/>
              <a:t>focusing on competition, instead </a:t>
            </a:r>
            <a:r>
              <a:rPr lang="en-IN" b="1" dirty="0" smtClean="0"/>
              <a:t>we utilize all those </a:t>
            </a:r>
            <a:r>
              <a:rPr lang="en-IN" b="1" dirty="0" smtClean="0"/>
              <a:t>best existing resources officially</a:t>
            </a:r>
            <a:r>
              <a:rPr lang="en-IN" b="1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Why? – What’s the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463040"/>
            <a:ext cx="10940845" cy="5323840"/>
          </a:xfrm>
        </p:spPr>
        <p:txBody>
          <a:bodyPr/>
          <a:lstStyle/>
          <a:p>
            <a:r>
              <a:rPr lang="en-IN" dirty="0" smtClean="0"/>
              <a:t>Small-Mid scale business unable to utilize the advanced 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Un-Affordable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Non standard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Knowledge </a:t>
            </a:r>
            <a:r>
              <a:rPr lang="en-IN" dirty="0" smtClean="0"/>
              <a:t>and Myth</a:t>
            </a:r>
          </a:p>
          <a:p>
            <a:pPr marL="457200" lvl="1" indent="0">
              <a:buNone/>
            </a:pPr>
            <a:r>
              <a:rPr lang="en-IN" sz="2000" dirty="0" smtClean="0"/>
              <a:t>Ex: Resort/Hotel in a remote place needs google map/business profile,</a:t>
            </a:r>
          </a:p>
          <a:p>
            <a:pPr marL="457200" lvl="1" indent="0">
              <a:buNone/>
            </a:pPr>
            <a:r>
              <a:rPr lang="en-IN" sz="2000" dirty="0" smtClean="0"/>
              <a:t>Chips/Snacks makers unable to sale product to right price(e-commerce) due to knowledge or un-reachable, same applies to farmer products as well.</a:t>
            </a:r>
          </a:p>
          <a:p>
            <a:r>
              <a:rPr lang="en-IN" dirty="0" smtClean="0"/>
              <a:t>Technology providers unable to reach small/mid scale business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400" dirty="0" smtClean="0"/>
              <a:t>Ex: Cloud storage, AI analytics, CRM</a:t>
            </a:r>
          </a:p>
          <a:p>
            <a:r>
              <a:rPr lang="en-IN" dirty="0" smtClean="0"/>
              <a:t>Contributors are available but not getting the right transparent platform. Also their task completion(full or partial).</a:t>
            </a:r>
          </a:p>
          <a:p>
            <a:r>
              <a:rPr lang="en-IN" dirty="0" smtClean="0"/>
              <a:t>Non-standard/Customized Softwares warehouse and fulfilling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1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</a:t>
            </a:r>
            <a:r>
              <a:rPr lang="en-IN" b="1" dirty="0" smtClean="0"/>
              <a:t>Much?  - </a:t>
            </a:r>
            <a:r>
              <a:rPr lang="en-IN" b="1" dirty="0" smtClean="0"/>
              <a:t>Market Opportunity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2/3</a:t>
            </a:r>
            <a:r>
              <a:rPr lang="en-IN" baseline="30000" dirty="0" smtClean="0"/>
              <a:t>rd</a:t>
            </a:r>
            <a:r>
              <a:rPr lang="en-IN" dirty="0"/>
              <a:t> </a:t>
            </a:r>
            <a:r>
              <a:rPr lang="en-IN" dirty="0" smtClean="0"/>
              <a:t>of Jobs &amp; 40% revenue are from Small/Mid scale business.</a:t>
            </a:r>
          </a:p>
          <a:p>
            <a:r>
              <a:rPr lang="en-US" dirty="0"/>
              <a:t>MSME-registered companies is set to touch </a:t>
            </a:r>
            <a:r>
              <a:rPr lang="en-US" b="1" dirty="0"/>
              <a:t>63.4 million</a:t>
            </a:r>
            <a:r>
              <a:rPr lang="en-US" dirty="0"/>
              <a:t> in India </a:t>
            </a:r>
            <a:r>
              <a:rPr lang="en-US" dirty="0" smtClean="0"/>
              <a:t>soon.</a:t>
            </a:r>
          </a:p>
          <a:p>
            <a:r>
              <a:rPr lang="en-US" dirty="0"/>
              <a:t>Globally, India ranks 3rd in the world in terms of the number of </a:t>
            </a:r>
            <a:r>
              <a:rPr lang="en-US" dirty="0" smtClean="0"/>
              <a:t>freelancers</a:t>
            </a:r>
            <a:r>
              <a:rPr lang="en-US" sz="2000" dirty="0" smtClean="0"/>
              <a:t>(approximately</a:t>
            </a:r>
            <a:r>
              <a:rPr lang="en-US" sz="2000" dirty="0"/>
              <a:t> </a:t>
            </a:r>
            <a:r>
              <a:rPr lang="en-US" sz="2000" b="1" dirty="0"/>
              <a:t>26 million</a:t>
            </a:r>
            <a:r>
              <a:rPr lang="en-US" sz="2000" dirty="0"/>
              <a:t> independent workers in various sectors such as IT and programming, finance, sales and marketing, designing, animation, videography, content and academic </a:t>
            </a:r>
            <a:r>
              <a:rPr lang="en-US" sz="2000" dirty="0" smtClean="0"/>
              <a:t>writing)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8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12"/>
            <a:ext cx="10515600" cy="1325563"/>
          </a:xfrm>
        </p:spPr>
        <p:txBody>
          <a:bodyPr/>
          <a:lstStyle/>
          <a:p>
            <a:r>
              <a:rPr lang="en-IN" b="1" dirty="0" smtClean="0"/>
              <a:t>What Special? - Unique </a:t>
            </a:r>
            <a:r>
              <a:rPr lang="en-IN" b="1" dirty="0" smtClean="0"/>
              <a:t>Approach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2" y="1361440"/>
            <a:ext cx="11415252" cy="54965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Understand the business </a:t>
            </a:r>
            <a:r>
              <a:rPr lang="en-IN" dirty="0" smtClean="0"/>
              <a:t>requirements and fulfil </a:t>
            </a:r>
            <a:r>
              <a:rPr lang="en-IN" dirty="0" smtClean="0"/>
              <a:t>with right </a:t>
            </a:r>
            <a:r>
              <a:rPr lang="en-IN" dirty="0" smtClean="0"/>
              <a:t>choice with regional choice.</a:t>
            </a:r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Ex: </a:t>
            </a:r>
            <a:r>
              <a:rPr lang="en-IN" sz="2000" dirty="0" smtClean="0"/>
              <a:t>If </a:t>
            </a:r>
            <a:r>
              <a:rPr lang="en-IN" sz="2000" dirty="0" smtClean="0"/>
              <a:t>cloth garments wants to share </a:t>
            </a:r>
            <a:r>
              <a:rPr lang="en-IN" sz="2000" dirty="0" smtClean="0"/>
              <a:t>their </a:t>
            </a:r>
            <a:r>
              <a:rPr lang="en-IN" sz="2000" dirty="0" smtClean="0"/>
              <a:t>products/designs then we will enable google map with products with </a:t>
            </a:r>
            <a:r>
              <a:rPr lang="en-IN" sz="2000" dirty="0" smtClean="0"/>
              <a:t>Facebook </a:t>
            </a:r>
            <a:r>
              <a:rPr lang="en-IN" sz="2000" dirty="0" smtClean="0"/>
              <a:t>business</a:t>
            </a:r>
            <a:r>
              <a:rPr lang="en-IN" sz="2000" dirty="0" smtClean="0"/>
              <a:t>, Instagram, website up-to the </a:t>
            </a:r>
            <a:r>
              <a:rPr lang="en-IN" sz="2000" dirty="0" smtClean="0"/>
              <a:t>need and customer level.</a:t>
            </a:r>
          </a:p>
          <a:p>
            <a:r>
              <a:rPr lang="en-IN" dirty="0" smtClean="0"/>
              <a:t>Being Simple &amp; Complete Transparent in agile mode at both ends.</a:t>
            </a:r>
          </a:p>
          <a:p>
            <a:r>
              <a:rPr lang="en-IN" dirty="0" smtClean="0"/>
              <a:t>Most of the company give, contributors effort to paid ratio is 100:55 but we are 100:99 also removing the barrier.</a:t>
            </a:r>
          </a:p>
          <a:p>
            <a:pPr marL="0" indent="0">
              <a:buNone/>
            </a:pPr>
            <a:r>
              <a:rPr lang="en-IN" sz="2000" dirty="0" smtClean="0"/>
              <a:t>Ex: If a product/service cost is 1000$ then 990$ goes straight to contributor remaining 10$ to OneDollarSofts team, in that minimum 0.1 to 1$(1-10%) to charity.</a:t>
            </a:r>
          </a:p>
          <a:p>
            <a:r>
              <a:rPr lang="en-IN" dirty="0" smtClean="0"/>
              <a:t>Utilizing the most of free-source/affordable across the globe by research and fitting to the customer need</a:t>
            </a:r>
          </a:p>
          <a:p>
            <a:r>
              <a:rPr lang="en-IN" dirty="0" smtClean="0"/>
              <a:t>No Shelve/bench/hidden/other un-related charges to customers.</a:t>
            </a:r>
          </a:p>
          <a:p>
            <a:r>
              <a:rPr lang="en-IN" dirty="0" smtClean="0"/>
              <a:t>…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3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extra? How you drive?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learning from each experiences </a:t>
            </a:r>
          </a:p>
          <a:p>
            <a:r>
              <a:rPr lang="en-IN" dirty="0" smtClean="0"/>
              <a:t>Instead of being restricted with formality or uniformity , we try to accommodate to the best needed way</a:t>
            </a:r>
          </a:p>
          <a:p>
            <a:r>
              <a:rPr lang="en-IN" b="1" dirty="0" smtClean="0"/>
              <a:t>We are keep researching and practising many cases, as soon as request comes we will accommodate the prepared knowledge.</a:t>
            </a:r>
          </a:p>
          <a:p>
            <a:r>
              <a:rPr lang="en-IN" dirty="0" smtClean="0"/>
              <a:t>Based on finding will suggest technology providers for modification as necessary.</a:t>
            </a:r>
          </a:p>
          <a:p>
            <a:r>
              <a:rPr lang="en-IN" dirty="0" smtClean="0"/>
              <a:t>Rather considering only graduates or tech guys, empowering with real life practically experienced hands.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87" y="158648"/>
            <a:ext cx="10515600" cy="1325563"/>
          </a:xfrm>
        </p:spPr>
        <p:txBody>
          <a:bodyPr/>
          <a:lstStyle/>
          <a:p>
            <a:r>
              <a:rPr lang="en-IN" b="1" dirty="0" smtClean="0"/>
              <a:t>Who all? - </a:t>
            </a:r>
            <a:r>
              <a:rPr lang="en-IN" b="1" dirty="0" smtClean="0"/>
              <a:t>Team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/>
          <a:lstStyle/>
          <a:p>
            <a:r>
              <a:rPr lang="en-IN" dirty="0" smtClean="0"/>
              <a:t>Major guys are experienced in different technologies and domain in many MNCs across the globe. </a:t>
            </a:r>
            <a:endParaRPr lang="en-IN" dirty="0" smtClean="0"/>
          </a:p>
          <a:p>
            <a:r>
              <a:rPr lang="en-IN" dirty="0" smtClean="0"/>
              <a:t>Engaging young enthusiasts including students of cross domain</a:t>
            </a:r>
            <a:endParaRPr lang="en-IN" dirty="0" smtClean="0"/>
          </a:p>
          <a:p>
            <a:r>
              <a:rPr lang="en-IN" dirty="0" smtClean="0"/>
              <a:t>1$ Internal </a:t>
            </a:r>
            <a:r>
              <a:rPr lang="en-IN" dirty="0" smtClean="0"/>
              <a:t>Team does all major validation and related activities.</a:t>
            </a:r>
          </a:p>
          <a:p>
            <a:r>
              <a:rPr lang="en-IN" dirty="0" smtClean="0"/>
              <a:t>Contributors: Across the world ,who has the potential to contribute.</a:t>
            </a:r>
          </a:p>
          <a:p>
            <a:pPr marL="0" indent="0">
              <a:buNone/>
            </a:pPr>
            <a:r>
              <a:rPr lang="en-IN" sz="2000" dirty="0" smtClean="0"/>
              <a:t>(If they wish, will keep </a:t>
            </a:r>
            <a:r>
              <a:rPr lang="en-IN" sz="2000" dirty="0" smtClean="0"/>
              <a:t>identity </a:t>
            </a:r>
            <a:r>
              <a:rPr lang="en-IN" sz="2000" dirty="0" smtClean="0"/>
              <a:t>as virtual or anonymous)</a:t>
            </a:r>
          </a:p>
          <a:p>
            <a:pPr marL="0" indent="0">
              <a:buNone/>
            </a:pPr>
            <a:r>
              <a:rPr lang="en-IN" sz="2000" dirty="0" smtClean="0"/>
              <a:t>Ex</a:t>
            </a:r>
            <a:r>
              <a:rPr lang="en-IN" sz="2400" dirty="0" smtClean="0"/>
              <a:t>: </a:t>
            </a:r>
            <a:r>
              <a:rPr lang="en-IN" sz="2000" dirty="0" smtClean="0"/>
              <a:t>Java developer working somewhere else, can contribute here for 10 hours a week. For the same </a:t>
            </a:r>
            <a:r>
              <a:rPr lang="en-IN" sz="2000" dirty="0" smtClean="0"/>
              <a:t>work </a:t>
            </a:r>
            <a:r>
              <a:rPr lang="en-IN" sz="2000" dirty="0" smtClean="0"/>
              <a:t>will be </a:t>
            </a:r>
            <a:r>
              <a:rPr lang="en-IN" sz="2000" dirty="0" smtClean="0"/>
              <a:t>planned or allotted.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Someone who has social media </a:t>
            </a:r>
            <a:r>
              <a:rPr lang="en-IN" sz="2000" dirty="0" smtClean="0"/>
              <a:t>enabling skills, </a:t>
            </a:r>
            <a:r>
              <a:rPr lang="en-IN" sz="2000" dirty="0" smtClean="0"/>
              <a:t>will be guided through 1$ process and then will be allocated to the needy Requestor work completion.</a:t>
            </a: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With </a:t>
            </a:r>
            <a:r>
              <a:rPr lang="en-IN" b="1" dirty="0" smtClean="0"/>
              <a:t>Whom? - </a:t>
            </a:r>
            <a:r>
              <a:rPr lang="en-IN" b="1" dirty="0" smtClean="0"/>
              <a:t>Clients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We don’t prefer exploring the client details or our branding anywhere unless client specifically wanted. Few of there types are as below,</a:t>
            </a:r>
          </a:p>
          <a:p>
            <a:r>
              <a:rPr lang="en-IN" dirty="0" smtClean="0"/>
              <a:t>Schools, Colleges Educational institutions</a:t>
            </a:r>
          </a:p>
          <a:p>
            <a:r>
              <a:rPr lang="en-IN" dirty="0" smtClean="0"/>
              <a:t>Hardware industries and warehouses in the need of technology</a:t>
            </a:r>
          </a:p>
          <a:p>
            <a:r>
              <a:rPr lang="en-IN" dirty="0" smtClean="0"/>
              <a:t>Small/Mid scale business like Vehicle dealerships, Showrooms, Hospitals , Network, Hotels, Cloth shops, Snacks makers</a:t>
            </a:r>
          </a:p>
          <a:p>
            <a:r>
              <a:rPr lang="en-IN" dirty="0" smtClean="0"/>
              <a:t>Technology providers like Google, Microsoft, Amazon, Facebook</a:t>
            </a:r>
            <a:r>
              <a:rPr lang="en-IN" dirty="0" smtClean="0"/>
              <a:t>, Xencia</a:t>
            </a:r>
            <a:endParaRPr lang="en-IN" dirty="0" smtClean="0"/>
          </a:p>
          <a:p>
            <a:r>
              <a:rPr lang="en-IN" dirty="0" smtClean="0"/>
              <a:t>Contributors also can be clients, as per their needs.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4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Technology </a:t>
            </a:r>
            <a:r>
              <a:rPr lang="en-IN" b="1" dirty="0" smtClean="0"/>
              <a:t>and </a:t>
            </a:r>
            <a:r>
              <a:rPr lang="en-IN" b="1" dirty="0" smtClean="0"/>
              <a:t>Providers?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1494503"/>
            <a:ext cx="10763865" cy="468246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Since we are in wide spectrum and we are not restricted with any boundary. If request comes and if we have the capacity will achieve otherwise clear answer </a:t>
            </a:r>
            <a:r>
              <a:rPr lang="en-IN" dirty="0" smtClean="0"/>
              <a:t>is </a:t>
            </a:r>
            <a:r>
              <a:rPr lang="en-IN" dirty="0" smtClean="0"/>
              <a:t>NO with smile or possible alternative</a:t>
            </a:r>
            <a:r>
              <a:rPr lang="en-IN" dirty="0" smtClean="0"/>
              <a:t>. Immediately will start preparation for missing part.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Few main technologies using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Microsoft(Azure &amp; devops), Google(*), Amazon(aws) all with cloud techs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Website and web application development</a:t>
            </a:r>
          </a:p>
          <a:p>
            <a:pPr marL="0" indent="0">
              <a:buNone/>
            </a:pPr>
            <a:r>
              <a:rPr lang="en-IN" sz="2400" dirty="0" smtClean="0"/>
              <a:t>Ex: could be like using latest asp.net 6 web applications/api or windows service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OneDollarSofts Solutions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492C-503B-4F6A-AC70-AA95F72C2620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9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1015</Words>
  <Application>Microsoft Office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OneDollarSofts Solutions? Introduction</vt:lpstr>
      <vt:lpstr>Why? – What’s the Problem</vt:lpstr>
      <vt:lpstr>How Much?  - Market Opportunity</vt:lpstr>
      <vt:lpstr>What Special? - Unique Approach</vt:lpstr>
      <vt:lpstr>What extra? How you drive?</vt:lpstr>
      <vt:lpstr>Who all? - Team</vt:lpstr>
      <vt:lpstr>With Whom? - Clients</vt:lpstr>
      <vt:lpstr>What Technology and Providers?</vt:lpstr>
      <vt:lpstr>Where we are?- Traction </vt:lpstr>
      <vt:lpstr>How Much? - Financials</vt:lpstr>
      <vt:lpstr>What Later? - Expansion Plans</vt:lpstr>
      <vt:lpstr>Call To Action=&gt;</vt:lpstr>
      <vt:lpstr>Thanks… Lets join with real scenarios…</vt:lpstr>
    </vt:vector>
  </TitlesOfParts>
  <Company>Onedollar Softwares and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OneDollarSofts Solutions</dc:creator>
  <cp:keywords>OneDollarSofts Solutions</cp:keywords>
  <cp:lastModifiedBy>Microsoft account</cp:lastModifiedBy>
  <cp:revision>164</cp:revision>
  <dcterms:created xsi:type="dcterms:W3CDTF">2023-01-11T05:14:47Z</dcterms:created>
  <dcterms:modified xsi:type="dcterms:W3CDTF">2023-01-12T07:04:37Z</dcterms:modified>
</cp:coreProperties>
</file>