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70" r:id="rId7"/>
    <p:sldId id="261" r:id="rId8"/>
    <p:sldId id="267" r:id="rId9"/>
    <p:sldId id="268" r:id="rId10"/>
    <p:sldId id="262" r:id="rId11"/>
    <p:sldId id="263" r:id="rId12"/>
    <p:sldId id="264"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8AB5A-B328-48E4-86E0-414D7B29CFF5}" type="datetimeFigureOut">
              <a:rPr lang="en-IN" smtClean="0"/>
              <a:t>12-01-2023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4DCF09-E9E7-4018-9D93-7597192EED03}" type="slidenum">
              <a:rPr lang="en-IN" smtClean="0"/>
              <a:t>‹#›</a:t>
            </a:fld>
            <a:endParaRPr lang="en-IN" dirty="0"/>
          </a:p>
        </p:txBody>
      </p:sp>
    </p:spTree>
    <p:extLst>
      <p:ext uri="{BB962C8B-B14F-4D97-AF65-F5344CB8AC3E}">
        <p14:creationId xmlns:p14="http://schemas.microsoft.com/office/powerpoint/2010/main" val="1554490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F3E8A-5F0B-45A0-A2B0-98C90BF5E964}" type="datetimeFigureOut">
              <a:rPr lang="en-IN" smtClean="0"/>
              <a:t>12-01-2023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494D-8E53-4D94-825E-BD36436EFA73}" type="slidenum">
              <a:rPr lang="en-IN" smtClean="0"/>
              <a:t>‹#›</a:t>
            </a:fld>
            <a:endParaRPr lang="en-IN" dirty="0"/>
          </a:p>
        </p:txBody>
      </p:sp>
    </p:spTree>
    <p:extLst>
      <p:ext uri="{BB962C8B-B14F-4D97-AF65-F5344CB8AC3E}">
        <p14:creationId xmlns:p14="http://schemas.microsoft.com/office/powerpoint/2010/main" val="21078988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36494D-8E53-4D94-825E-BD36436EFA73}" type="slidenum">
              <a:rPr lang="en-IN" smtClean="0"/>
              <a:t>1</a:t>
            </a:fld>
            <a:endParaRPr lang="en-IN" dirty="0"/>
          </a:p>
        </p:txBody>
      </p:sp>
    </p:spTree>
    <p:extLst>
      <p:ext uri="{BB962C8B-B14F-4D97-AF65-F5344CB8AC3E}">
        <p14:creationId xmlns:p14="http://schemas.microsoft.com/office/powerpoint/2010/main" val="219879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36494D-8E53-4D94-825E-BD36436EFA73}" type="slidenum">
              <a:rPr lang="en-IN" smtClean="0"/>
              <a:t>2</a:t>
            </a:fld>
            <a:endParaRPr lang="en-IN" dirty="0"/>
          </a:p>
        </p:txBody>
      </p:sp>
    </p:spTree>
    <p:extLst>
      <p:ext uri="{BB962C8B-B14F-4D97-AF65-F5344CB8AC3E}">
        <p14:creationId xmlns:p14="http://schemas.microsoft.com/office/powerpoint/2010/main" val="1495505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7EAF5B-E5A1-478B-99DE-778C7AECDE54}" type="datetime1">
              <a:rPr lang="en-IN" smtClean="0"/>
              <a:t>12-01-2023</a:t>
            </a:fld>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415339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341818-AE0A-4718-8308-25F1C89150DB}" type="datetime1">
              <a:rPr lang="en-IN" smtClean="0"/>
              <a:t>12-01-2023</a:t>
            </a:fld>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46216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8BA95A-8A4B-409F-A41E-497452C6CDDA}" type="datetime1">
              <a:rPr lang="en-IN" smtClean="0"/>
              <a:t>12-01-2023</a:t>
            </a:fld>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51132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B85939-397F-4C14-BC27-4052CF4BD55F}" type="datetime1">
              <a:rPr lang="en-IN" smtClean="0"/>
              <a:t>12-01-2023</a:t>
            </a:fld>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47627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D8DC1E-37B4-4D5D-BB10-E35C89EDE0C0}" type="datetime1">
              <a:rPr lang="en-IN" smtClean="0"/>
              <a:t>12-01-2023</a:t>
            </a:fld>
            <a:endParaRPr lang="en-IN" dirty="0"/>
          </a:p>
        </p:txBody>
      </p:sp>
      <p:sp>
        <p:nvSpPr>
          <p:cNvPr id="5" name="Footer Placeholder 4"/>
          <p:cNvSpPr>
            <a:spLocks noGrp="1"/>
          </p:cNvSpPr>
          <p:nvPr>
            <p:ph type="ftr" sz="quarter" idx="11"/>
          </p:nvPr>
        </p:nvSpPr>
        <p:spPr/>
        <p:txBody>
          <a:bodyPr/>
          <a:lstStyle/>
          <a:p>
            <a:r>
              <a:rPr lang="en-IN" dirty="0" smtClean="0"/>
              <a:t>OneDollarSofts Solutions</a:t>
            </a:r>
            <a:endParaRPr lang="en-IN" dirty="0"/>
          </a:p>
        </p:txBody>
      </p:sp>
      <p:sp>
        <p:nvSpPr>
          <p:cNvPr id="6" name="Slide Number Placeholder 5"/>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125714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2612452-40F5-416A-AEB0-E56F76CCC0C8}" type="datetime1">
              <a:rPr lang="en-IN" smtClean="0"/>
              <a:t>12-01-2023</a:t>
            </a:fld>
            <a:endParaRPr lang="en-IN" dirty="0"/>
          </a:p>
        </p:txBody>
      </p:sp>
      <p:sp>
        <p:nvSpPr>
          <p:cNvPr id="6" name="Footer Placeholder 5"/>
          <p:cNvSpPr>
            <a:spLocks noGrp="1"/>
          </p:cNvSpPr>
          <p:nvPr>
            <p:ph type="ftr" sz="quarter" idx="11"/>
          </p:nvPr>
        </p:nvSpPr>
        <p:spPr/>
        <p:txBody>
          <a:bodyPr/>
          <a:lstStyle/>
          <a:p>
            <a:r>
              <a:rPr lang="en-IN" dirty="0" smtClean="0"/>
              <a:t>OneDollarSofts Solutions</a:t>
            </a:r>
            <a:endParaRPr lang="en-IN" dirty="0"/>
          </a:p>
        </p:txBody>
      </p:sp>
      <p:sp>
        <p:nvSpPr>
          <p:cNvPr id="7" name="Slide Number Placeholder 6"/>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135132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54DA66-A2C6-47B4-BBBE-A197F37D44BA}" type="datetime1">
              <a:rPr lang="en-IN" smtClean="0"/>
              <a:t>12-01-2023</a:t>
            </a:fld>
            <a:endParaRPr lang="en-IN" dirty="0"/>
          </a:p>
        </p:txBody>
      </p:sp>
      <p:sp>
        <p:nvSpPr>
          <p:cNvPr id="8" name="Footer Placeholder 7"/>
          <p:cNvSpPr>
            <a:spLocks noGrp="1"/>
          </p:cNvSpPr>
          <p:nvPr>
            <p:ph type="ftr" sz="quarter" idx="11"/>
          </p:nvPr>
        </p:nvSpPr>
        <p:spPr/>
        <p:txBody>
          <a:bodyPr/>
          <a:lstStyle/>
          <a:p>
            <a:r>
              <a:rPr lang="en-IN" dirty="0" smtClean="0"/>
              <a:t>OneDollarSofts Solutions</a:t>
            </a:r>
            <a:endParaRPr lang="en-IN" dirty="0"/>
          </a:p>
        </p:txBody>
      </p:sp>
      <p:sp>
        <p:nvSpPr>
          <p:cNvPr id="9" name="Slide Number Placeholder 8"/>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99740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240A0A-1AF3-45AB-9D7C-0FEEBB726AF8}" type="datetime1">
              <a:rPr lang="en-IN" smtClean="0"/>
              <a:t>12-01-2023</a:t>
            </a:fld>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73987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2E0DD-ABE6-42CE-8749-3938EA894DEF}" type="datetime1">
              <a:rPr lang="en-IN" smtClean="0"/>
              <a:t>12-01-2023</a:t>
            </a:fld>
            <a:endParaRPr lang="en-IN" dirty="0"/>
          </a:p>
        </p:txBody>
      </p:sp>
      <p:sp>
        <p:nvSpPr>
          <p:cNvPr id="3" name="Footer Placeholder 2"/>
          <p:cNvSpPr>
            <a:spLocks noGrp="1"/>
          </p:cNvSpPr>
          <p:nvPr>
            <p:ph type="ftr" sz="quarter" idx="11"/>
          </p:nvPr>
        </p:nvSpPr>
        <p:spPr/>
        <p:txBody>
          <a:bodyPr/>
          <a:lstStyle/>
          <a:p>
            <a:r>
              <a:rPr lang="en-IN" dirty="0" smtClean="0"/>
              <a:t>OneDollarSofts Solutions</a:t>
            </a:r>
            <a:endParaRPr lang="en-IN" dirty="0"/>
          </a:p>
        </p:txBody>
      </p:sp>
      <p:sp>
        <p:nvSpPr>
          <p:cNvPr id="4" name="Slide Number Placeholder 3"/>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320131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B7AD5-D84E-4077-AE87-E1E82E576ED2}" type="datetime1">
              <a:rPr lang="en-IN" smtClean="0"/>
              <a:t>12-01-2023</a:t>
            </a:fld>
            <a:endParaRPr lang="en-IN" dirty="0"/>
          </a:p>
        </p:txBody>
      </p:sp>
      <p:sp>
        <p:nvSpPr>
          <p:cNvPr id="6" name="Footer Placeholder 5"/>
          <p:cNvSpPr>
            <a:spLocks noGrp="1"/>
          </p:cNvSpPr>
          <p:nvPr>
            <p:ph type="ftr" sz="quarter" idx="11"/>
          </p:nvPr>
        </p:nvSpPr>
        <p:spPr/>
        <p:txBody>
          <a:bodyPr/>
          <a:lstStyle/>
          <a:p>
            <a:r>
              <a:rPr lang="en-IN" dirty="0" smtClean="0"/>
              <a:t>OneDollarSofts Solutions</a:t>
            </a:r>
            <a:endParaRPr lang="en-IN" dirty="0"/>
          </a:p>
        </p:txBody>
      </p:sp>
      <p:sp>
        <p:nvSpPr>
          <p:cNvPr id="7" name="Slide Number Placeholder 6"/>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177701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166A3-7DD6-4682-A648-0C9906886851}" type="datetime1">
              <a:rPr lang="en-IN" smtClean="0"/>
              <a:t>12-01-2023</a:t>
            </a:fld>
            <a:endParaRPr lang="en-IN" dirty="0"/>
          </a:p>
        </p:txBody>
      </p:sp>
      <p:sp>
        <p:nvSpPr>
          <p:cNvPr id="6" name="Footer Placeholder 5"/>
          <p:cNvSpPr>
            <a:spLocks noGrp="1"/>
          </p:cNvSpPr>
          <p:nvPr>
            <p:ph type="ftr" sz="quarter" idx="11"/>
          </p:nvPr>
        </p:nvSpPr>
        <p:spPr/>
        <p:txBody>
          <a:bodyPr/>
          <a:lstStyle/>
          <a:p>
            <a:r>
              <a:rPr lang="en-IN" dirty="0" smtClean="0"/>
              <a:t>OneDollarSofts Solutions</a:t>
            </a:r>
            <a:endParaRPr lang="en-IN" dirty="0"/>
          </a:p>
        </p:txBody>
      </p:sp>
      <p:sp>
        <p:nvSpPr>
          <p:cNvPr id="7" name="Slide Number Placeholder 6"/>
          <p:cNvSpPr>
            <a:spLocks noGrp="1"/>
          </p:cNvSpPr>
          <p:nvPr>
            <p:ph type="sldNum" sz="quarter" idx="12"/>
          </p:nvPr>
        </p:nvSpPr>
        <p:spPr/>
        <p:txBody>
          <a:bodyPr/>
          <a:lstStyle/>
          <a:p>
            <a:fld id="{7E46492C-503B-4F6A-AC70-AA95F72C2620}" type="slidenum">
              <a:rPr lang="en-IN" smtClean="0"/>
              <a:t>‹#›</a:t>
            </a:fld>
            <a:endParaRPr lang="en-IN" dirty="0"/>
          </a:p>
        </p:txBody>
      </p:sp>
    </p:spTree>
    <p:extLst>
      <p:ext uri="{BB962C8B-B14F-4D97-AF65-F5344CB8AC3E}">
        <p14:creationId xmlns:p14="http://schemas.microsoft.com/office/powerpoint/2010/main" val="76671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0451F-9717-43E1-9942-5D373779CA77}" type="datetime1">
              <a:rPr lang="en-IN" smtClean="0"/>
              <a:t>12-01-2023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OneDollarSofts Solutions</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6492C-503B-4F6A-AC70-AA95F72C2620}" type="slidenum">
              <a:rPr lang="en-IN" smtClean="0"/>
              <a:t>‹#›</a:t>
            </a:fld>
            <a:endParaRPr lang="en-IN" dirty="0"/>
          </a:p>
        </p:txBody>
      </p:sp>
    </p:spTree>
    <p:extLst>
      <p:ext uri="{BB962C8B-B14F-4D97-AF65-F5344CB8AC3E}">
        <p14:creationId xmlns:p14="http://schemas.microsoft.com/office/powerpoint/2010/main" val="3556761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Onedollar.softwares.solutions@outlook.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Footer Placeholder 1"/>
          <p:cNvSpPr>
            <a:spLocks noGrp="1"/>
          </p:cNvSpPr>
          <p:nvPr>
            <p:ph type="ftr" sz="quarter" idx="11"/>
          </p:nvPr>
        </p:nvSpPr>
        <p:spPr/>
        <p:txBody>
          <a:bodyPr/>
          <a:lstStyle/>
          <a:p>
            <a:r>
              <a:rPr lang="en-IN" dirty="0" smtClean="0"/>
              <a:t>OneDollarSofts Solutions</a:t>
            </a:r>
            <a:endParaRPr lang="en-IN" dirty="0"/>
          </a:p>
        </p:txBody>
      </p:sp>
      <p:sp>
        <p:nvSpPr>
          <p:cNvPr id="3" name="Slide Number Placeholder 2"/>
          <p:cNvSpPr>
            <a:spLocks noGrp="1"/>
          </p:cNvSpPr>
          <p:nvPr>
            <p:ph type="sldNum" sz="quarter" idx="12"/>
          </p:nvPr>
        </p:nvSpPr>
        <p:spPr/>
        <p:txBody>
          <a:bodyPr/>
          <a:lstStyle/>
          <a:p>
            <a:fld id="{7E46492C-503B-4F6A-AC70-AA95F72C2620}" type="slidenum">
              <a:rPr lang="en-IN" smtClean="0"/>
              <a:t>1</a:t>
            </a:fld>
            <a:endParaRPr lang="en-IN" dirty="0"/>
          </a:p>
        </p:txBody>
      </p:sp>
    </p:spTree>
    <p:extLst>
      <p:ext uri="{BB962C8B-B14F-4D97-AF65-F5344CB8AC3E}">
        <p14:creationId xmlns:p14="http://schemas.microsoft.com/office/powerpoint/2010/main" val="3831750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Where we </a:t>
            </a:r>
            <a:r>
              <a:rPr lang="en-IN" b="1" dirty="0"/>
              <a:t>are?- Traction </a:t>
            </a:r>
          </a:p>
        </p:txBody>
      </p:sp>
      <p:sp>
        <p:nvSpPr>
          <p:cNvPr id="3" name="Content Placeholder 2"/>
          <p:cNvSpPr>
            <a:spLocks noGrp="1"/>
          </p:cNvSpPr>
          <p:nvPr>
            <p:ph idx="1"/>
          </p:nvPr>
        </p:nvSpPr>
        <p:spPr>
          <a:xfrm>
            <a:off x="838200" y="1465006"/>
            <a:ext cx="10515600" cy="5014452"/>
          </a:xfrm>
        </p:spPr>
        <p:txBody>
          <a:bodyPr>
            <a:normAutofit lnSpcReduction="10000"/>
          </a:bodyPr>
          <a:lstStyle/>
          <a:p>
            <a:r>
              <a:rPr lang="en-IN" dirty="0" smtClean="0"/>
              <a:t>Ideation-Completed[100%]</a:t>
            </a:r>
          </a:p>
          <a:p>
            <a:r>
              <a:rPr lang="en-IN" dirty="0" smtClean="0"/>
              <a:t>Validation-On-going[60%]</a:t>
            </a:r>
          </a:p>
          <a:p>
            <a:r>
              <a:rPr lang="en-IN" dirty="0" smtClean="0"/>
              <a:t>Playground Platform Identification &amp; Setup- Azure &amp; Aws [20%]</a:t>
            </a:r>
          </a:p>
          <a:p>
            <a:r>
              <a:rPr lang="en-IN" dirty="0" smtClean="0"/>
              <a:t>System/Platform Readiness- On-going  [18%]</a:t>
            </a:r>
          </a:p>
          <a:p>
            <a:r>
              <a:rPr lang="en-IN" dirty="0" smtClean="0"/>
              <a:t>Internal Team- On-going [30%]</a:t>
            </a:r>
          </a:p>
          <a:p>
            <a:r>
              <a:rPr lang="en-IN" dirty="0" smtClean="0"/>
              <a:t>Interacting with possible business </a:t>
            </a:r>
            <a:r>
              <a:rPr lang="en-IN" dirty="0"/>
              <a:t>and QA- </a:t>
            </a:r>
            <a:r>
              <a:rPr lang="en-IN" dirty="0" smtClean="0"/>
              <a:t>On-going […]</a:t>
            </a:r>
          </a:p>
          <a:p>
            <a:r>
              <a:rPr lang="en-IN" dirty="0"/>
              <a:t>Registered in the year 2022-23 at Karnataka,India as </a:t>
            </a:r>
            <a:r>
              <a:rPr lang="en-IN" dirty="0" smtClean="0"/>
              <a:t>LLP[</a:t>
            </a:r>
            <a:r>
              <a:rPr lang="en-IN" sz="2000" dirty="0" smtClean="0"/>
              <a:t>before</a:t>
            </a:r>
            <a:r>
              <a:rPr lang="en-IN" dirty="0" smtClean="0"/>
              <a:t> Feb-23]</a:t>
            </a:r>
            <a:endParaRPr lang="en-IN" dirty="0"/>
          </a:p>
          <a:p>
            <a:r>
              <a:rPr lang="en-IN" dirty="0" smtClean="0"/>
              <a:t>Officially launching to public </a:t>
            </a:r>
            <a:r>
              <a:rPr lang="en-IN" dirty="0"/>
              <a:t>– Targeting by </a:t>
            </a:r>
            <a:r>
              <a:rPr lang="en-IN" dirty="0" smtClean="0"/>
              <a:t>March-23</a:t>
            </a:r>
          </a:p>
          <a:p>
            <a:r>
              <a:rPr lang="en-IN" dirty="0" smtClean="0"/>
              <a:t>Globally expanding-Not yet </a:t>
            </a:r>
          </a:p>
          <a:p>
            <a:r>
              <a:rPr lang="en-IN" dirty="0" smtClean="0"/>
              <a:t>In-house development team expanding for more research-Not yet</a:t>
            </a:r>
          </a:p>
          <a:p>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10</a:t>
            </a:fld>
            <a:endParaRPr lang="en-IN" dirty="0"/>
          </a:p>
        </p:txBody>
      </p:sp>
    </p:spTree>
    <p:extLst>
      <p:ext uri="{BB962C8B-B14F-4D97-AF65-F5344CB8AC3E}">
        <p14:creationId xmlns:p14="http://schemas.microsoft.com/office/powerpoint/2010/main" val="4269911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Much? - Financials</a:t>
            </a:r>
            <a:endParaRPr lang="en-IN" b="1" dirty="0"/>
          </a:p>
        </p:txBody>
      </p:sp>
      <p:sp>
        <p:nvSpPr>
          <p:cNvPr id="3" name="Content Placeholder 2"/>
          <p:cNvSpPr>
            <a:spLocks noGrp="1"/>
          </p:cNvSpPr>
          <p:nvPr>
            <p:ph idx="1"/>
          </p:nvPr>
        </p:nvSpPr>
        <p:spPr/>
        <p:txBody>
          <a:bodyPr/>
          <a:lstStyle/>
          <a:p>
            <a:r>
              <a:rPr lang="en-IN" dirty="0" smtClean="0"/>
              <a:t>Currently to avoid the conflicts in idea and execution, its completely self bootstrapped .</a:t>
            </a:r>
          </a:p>
          <a:p>
            <a:r>
              <a:rPr lang="en-IN" dirty="0" smtClean="0"/>
              <a:t>We are supported by Microsoft and Amazon for Growth. Thanks …</a:t>
            </a:r>
          </a:p>
          <a:p>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11</a:t>
            </a:fld>
            <a:endParaRPr lang="en-IN" dirty="0"/>
          </a:p>
        </p:txBody>
      </p:sp>
    </p:spTree>
    <p:extLst>
      <p:ext uri="{BB962C8B-B14F-4D97-AF65-F5344CB8AC3E}">
        <p14:creationId xmlns:p14="http://schemas.microsoft.com/office/powerpoint/2010/main" val="522105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Later? - Expansion Plans</a:t>
            </a:r>
            <a:endParaRPr lang="en-IN" b="1" dirty="0"/>
          </a:p>
        </p:txBody>
      </p:sp>
      <p:sp>
        <p:nvSpPr>
          <p:cNvPr id="3" name="Content Placeholder 2"/>
          <p:cNvSpPr>
            <a:spLocks noGrp="1"/>
          </p:cNvSpPr>
          <p:nvPr>
            <p:ph idx="1"/>
          </p:nvPr>
        </p:nvSpPr>
        <p:spPr/>
        <p:txBody>
          <a:bodyPr/>
          <a:lstStyle/>
          <a:p>
            <a:r>
              <a:rPr lang="en-IN" dirty="0" smtClean="0"/>
              <a:t>Business analysis in broad spectrum</a:t>
            </a:r>
          </a:p>
          <a:p>
            <a:r>
              <a:rPr lang="en-IN" dirty="0" smtClean="0"/>
              <a:t>In-house products sales at Marketplace</a:t>
            </a:r>
          </a:p>
          <a:p>
            <a:r>
              <a:rPr lang="en-IN" dirty="0" smtClean="0"/>
              <a:t>Small/Mid scales business connector hub</a:t>
            </a:r>
          </a:p>
          <a:p>
            <a:r>
              <a:rPr lang="en-IN" dirty="0" smtClean="0"/>
              <a:t>Social impacting platforms like women safety, human trafficking</a:t>
            </a:r>
          </a:p>
          <a:p>
            <a:r>
              <a:rPr lang="en-IN" dirty="0" smtClean="0"/>
              <a:t>Charity work either direct or helping other big hands like Infosys, Wipro, Melinda-Gates foundations, Red-cross, Rotary</a:t>
            </a:r>
          </a:p>
          <a:p>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12</a:t>
            </a:fld>
            <a:endParaRPr lang="en-IN" dirty="0"/>
          </a:p>
        </p:txBody>
      </p:sp>
    </p:spTree>
    <p:extLst>
      <p:ext uri="{BB962C8B-B14F-4D97-AF65-F5344CB8AC3E}">
        <p14:creationId xmlns:p14="http://schemas.microsoft.com/office/powerpoint/2010/main" val="4093930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Call To Action=&gt;</a:t>
            </a:r>
            <a:endParaRPr lang="en-IN" b="1" dirty="0"/>
          </a:p>
        </p:txBody>
      </p:sp>
      <p:sp>
        <p:nvSpPr>
          <p:cNvPr id="3" name="Content Placeholder 2"/>
          <p:cNvSpPr>
            <a:spLocks noGrp="1"/>
          </p:cNvSpPr>
          <p:nvPr>
            <p:ph idx="1"/>
          </p:nvPr>
        </p:nvSpPr>
        <p:spPr/>
        <p:txBody>
          <a:bodyPr/>
          <a:lstStyle/>
          <a:p>
            <a:r>
              <a:rPr lang="en-IN" dirty="0" smtClean="0"/>
              <a:t>We prefer the quality rather than number of clients or contributors or case completion.</a:t>
            </a:r>
          </a:p>
          <a:p>
            <a:r>
              <a:rPr lang="en-US" dirty="0" smtClean="0"/>
              <a:t>“If </a:t>
            </a:r>
            <a:r>
              <a:rPr lang="en-US" dirty="0"/>
              <a:t>you’re good at something, never do it for free.” ― </a:t>
            </a:r>
            <a:r>
              <a:rPr lang="en-US" b="1" dirty="0"/>
              <a:t>The </a:t>
            </a:r>
            <a:r>
              <a:rPr lang="en-US" b="1" dirty="0" smtClean="0"/>
              <a:t>Joker</a:t>
            </a:r>
          </a:p>
          <a:p>
            <a:r>
              <a:rPr lang="en-US" dirty="0" smtClean="0"/>
              <a:t>“The </a:t>
            </a:r>
            <a:r>
              <a:rPr lang="en-US" dirty="0"/>
              <a:t>best things in life are </a:t>
            </a:r>
            <a:r>
              <a:rPr lang="en-US" dirty="0" smtClean="0"/>
              <a:t>free”  </a:t>
            </a:r>
            <a:r>
              <a:rPr lang="en-US" dirty="0"/>
              <a:t>-</a:t>
            </a:r>
            <a:r>
              <a:rPr lang="en-US" b="1" dirty="0"/>
              <a:t>Luther </a:t>
            </a:r>
            <a:r>
              <a:rPr lang="en-US" b="1" dirty="0" smtClean="0"/>
              <a:t>Vandross</a:t>
            </a:r>
          </a:p>
          <a:p>
            <a:r>
              <a:rPr lang="en-US" dirty="0" smtClean="0"/>
              <a:t>So we are helping to identify the best or something new at best value.</a:t>
            </a:r>
          </a:p>
          <a:p>
            <a:r>
              <a:rPr lang="en-US" dirty="0" smtClean="0"/>
              <a:t>Browse across our portal and Place your request, if satisfied with estimation and plan then proceed otherwise leave your feedback, it helps further for improvement.</a:t>
            </a: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13</a:t>
            </a:fld>
            <a:endParaRPr lang="en-IN" dirty="0"/>
          </a:p>
        </p:txBody>
      </p:sp>
    </p:spTree>
    <p:extLst>
      <p:ext uri="{BB962C8B-B14F-4D97-AF65-F5344CB8AC3E}">
        <p14:creationId xmlns:p14="http://schemas.microsoft.com/office/powerpoint/2010/main" val="844923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a:t>Thanks… Lets join with real scenarios…</a:t>
            </a:r>
          </a:p>
        </p:txBody>
      </p:sp>
      <p:sp>
        <p:nvSpPr>
          <p:cNvPr id="3" name="Content Placeholder 2"/>
          <p:cNvSpPr>
            <a:spLocks noGrp="1"/>
          </p:cNvSpPr>
          <p:nvPr>
            <p:ph type="subTitle" idx="1"/>
          </p:nvPr>
        </p:nvSpPr>
        <p:spPr/>
        <p:txBody>
          <a:bodyPr>
            <a:normAutofit lnSpcReduction="10000"/>
          </a:bodyPr>
          <a:lstStyle/>
          <a:p>
            <a:endParaRPr lang="en-IN" dirty="0" smtClean="0"/>
          </a:p>
          <a:p>
            <a:r>
              <a:rPr lang="en-IN" dirty="0" smtClean="0"/>
              <a:t>You can Contact us at</a:t>
            </a:r>
          </a:p>
          <a:p>
            <a:r>
              <a:rPr lang="en-IN" dirty="0" smtClean="0"/>
              <a:t>+91-9482696525</a:t>
            </a:r>
          </a:p>
          <a:p>
            <a:r>
              <a:rPr lang="en-IN" dirty="0" smtClean="0">
                <a:hlinkClick r:id="rId2"/>
              </a:rPr>
              <a:t>Onedollar.softwares.solutions@outlook.com</a:t>
            </a:r>
            <a:endParaRPr lang="en-IN" dirty="0" smtClean="0"/>
          </a:p>
          <a:p>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14</a:t>
            </a:fld>
            <a:endParaRPr lang="en-IN" dirty="0"/>
          </a:p>
        </p:txBody>
      </p:sp>
    </p:spTree>
    <p:extLst>
      <p:ext uri="{BB962C8B-B14F-4D97-AF65-F5344CB8AC3E}">
        <p14:creationId xmlns:p14="http://schemas.microsoft.com/office/powerpoint/2010/main" val="101094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5"/>
            <a:ext cx="10744200" cy="1325563"/>
          </a:xfrm>
        </p:spPr>
        <p:txBody>
          <a:bodyPr/>
          <a:lstStyle/>
          <a:p>
            <a:r>
              <a:rPr lang="en-IN" b="1" dirty="0" smtClean="0"/>
              <a:t>What is OneDollarSofts Solutions? Introduction</a:t>
            </a:r>
            <a:endParaRPr lang="en-IN" b="1" dirty="0"/>
          </a:p>
        </p:txBody>
      </p:sp>
      <p:sp>
        <p:nvSpPr>
          <p:cNvPr id="3" name="Content Placeholder 2"/>
          <p:cNvSpPr>
            <a:spLocks noGrp="1"/>
          </p:cNvSpPr>
          <p:nvPr>
            <p:ph idx="1"/>
          </p:nvPr>
        </p:nvSpPr>
        <p:spPr>
          <a:xfrm>
            <a:off x="313403" y="1618380"/>
            <a:ext cx="11336593" cy="4810279"/>
          </a:xfrm>
        </p:spPr>
        <p:txBody>
          <a:bodyPr>
            <a:normAutofit lnSpcReduction="10000"/>
          </a:bodyPr>
          <a:lstStyle/>
          <a:p>
            <a:r>
              <a:rPr lang="en-IN" dirty="0" smtClean="0"/>
              <a:t>Platform to </a:t>
            </a:r>
            <a:r>
              <a:rPr lang="en-IN" b="1" u="sng" dirty="0" smtClean="0"/>
              <a:t>connect the right dots of  “Requestor </a:t>
            </a:r>
            <a:r>
              <a:rPr lang="en-IN" b="1" u="sng" dirty="0" smtClean="0">
                <a:sym typeface="Wingdings" panose="05000000000000000000" pitchFamily="2" charset="2"/>
              </a:rPr>
              <a:t></a:t>
            </a:r>
            <a:r>
              <a:rPr lang="en-IN" b="1" u="sng" dirty="0" smtClean="0"/>
              <a:t> Contributor” by using available best suitable technologies.</a:t>
            </a:r>
          </a:p>
          <a:p>
            <a:pPr lvl="1">
              <a:buFont typeface="Wingdings" panose="05000000000000000000" pitchFamily="2" charset="2"/>
              <a:buChar char="Ø"/>
            </a:pPr>
            <a:r>
              <a:rPr lang="en-IN" sz="2200" dirty="0" smtClean="0"/>
              <a:t>Requestor: who in the need of non-standard or customized requirements </a:t>
            </a:r>
          </a:p>
          <a:p>
            <a:pPr lvl="1">
              <a:buFont typeface="Wingdings" panose="05000000000000000000" pitchFamily="2" charset="2"/>
              <a:buChar char="Ø"/>
            </a:pPr>
            <a:r>
              <a:rPr lang="en-IN" sz="2200" dirty="0" smtClean="0"/>
              <a:t>Contributor: who is fulfilling the work tech-developer/support/business guy</a:t>
            </a:r>
          </a:p>
          <a:p>
            <a:pPr lvl="1">
              <a:buFont typeface="Wingdings" panose="05000000000000000000" pitchFamily="2" charset="2"/>
              <a:buChar char="Ø"/>
            </a:pPr>
            <a:r>
              <a:rPr lang="en-IN" sz="2200" dirty="0" smtClean="0"/>
              <a:t>1$ team: Does the monitoring of all and maintain transparency</a:t>
            </a:r>
          </a:p>
          <a:p>
            <a:r>
              <a:rPr lang="en-IN" dirty="0" smtClean="0"/>
              <a:t>We provide software products/services for only One-dollar or </a:t>
            </a:r>
            <a:r>
              <a:rPr lang="en-IN" dirty="0" smtClean="0"/>
              <a:t>one-percentile </a:t>
            </a:r>
            <a:r>
              <a:rPr lang="en-IN" dirty="0" smtClean="0"/>
              <a:t>of the effort </a:t>
            </a:r>
            <a:r>
              <a:rPr lang="en-IN" dirty="0" smtClean="0"/>
              <a:t>(1</a:t>
            </a:r>
            <a:r>
              <a:rPr lang="en-IN" smtClean="0"/>
              <a:t>% or 1$ whichever </a:t>
            </a:r>
            <a:r>
              <a:rPr lang="en-IN" dirty="0" smtClean="0"/>
              <a:t>is max), so the name OneDollarSofts.(By excluding additional purchases)</a:t>
            </a:r>
          </a:p>
          <a:p>
            <a:r>
              <a:rPr lang="en-IN" dirty="0" smtClean="0"/>
              <a:t>How Idea came: We came across many scenarios like above, we did that but stayed anonymous. Now making it official and collective in 1</a:t>
            </a:r>
            <a:r>
              <a:rPr lang="en-IN" dirty="0" smtClean="0"/>
              <a:t>$.</a:t>
            </a:r>
            <a:endParaRPr lang="en-IN" b="1" dirty="0" smtClean="0"/>
          </a:p>
          <a:p>
            <a:pPr marL="0" indent="0">
              <a:buNone/>
            </a:pPr>
            <a:r>
              <a:rPr lang="en-IN" b="1" dirty="0" smtClean="0"/>
              <a:t>We are not focusing on competition, instead we utilize all those best existing resources officially.</a:t>
            </a:r>
          </a:p>
          <a:p>
            <a:endParaRPr lang="en-IN" dirty="0" smtClean="0"/>
          </a:p>
          <a:p>
            <a:pPr marL="0" indent="0">
              <a:buNone/>
            </a:pP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2</a:t>
            </a:fld>
            <a:endParaRPr lang="en-IN" dirty="0"/>
          </a:p>
        </p:txBody>
      </p:sp>
    </p:spTree>
    <p:extLst>
      <p:ext uri="{BB962C8B-B14F-4D97-AF65-F5344CB8AC3E}">
        <p14:creationId xmlns:p14="http://schemas.microsoft.com/office/powerpoint/2010/main" val="3300171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Why? – What’s the Problem</a:t>
            </a:r>
            <a:endParaRPr lang="en-IN" b="1" dirty="0"/>
          </a:p>
        </p:txBody>
      </p:sp>
      <p:sp>
        <p:nvSpPr>
          <p:cNvPr id="3" name="Content Placeholder 2"/>
          <p:cNvSpPr>
            <a:spLocks noGrp="1"/>
          </p:cNvSpPr>
          <p:nvPr>
            <p:ph idx="1"/>
          </p:nvPr>
        </p:nvSpPr>
        <p:spPr>
          <a:xfrm>
            <a:off x="412955" y="1463040"/>
            <a:ext cx="10940845" cy="5323840"/>
          </a:xfrm>
        </p:spPr>
        <p:txBody>
          <a:bodyPr/>
          <a:lstStyle/>
          <a:p>
            <a:r>
              <a:rPr lang="en-IN" dirty="0" smtClean="0"/>
              <a:t>Small-Mid scale business unable to utilize the advanced technologies</a:t>
            </a:r>
          </a:p>
          <a:p>
            <a:pPr lvl="1">
              <a:buFont typeface="Wingdings" panose="05000000000000000000" pitchFamily="2" charset="2"/>
              <a:buChar char="Ø"/>
            </a:pPr>
            <a:r>
              <a:rPr lang="en-IN" dirty="0" smtClean="0"/>
              <a:t>Un-Affordable</a:t>
            </a:r>
          </a:p>
          <a:p>
            <a:pPr lvl="1">
              <a:buFont typeface="Wingdings" panose="05000000000000000000" pitchFamily="2" charset="2"/>
              <a:buChar char="Ø"/>
            </a:pPr>
            <a:r>
              <a:rPr lang="en-IN" dirty="0" smtClean="0"/>
              <a:t>Non standard requirement</a:t>
            </a:r>
          </a:p>
          <a:p>
            <a:pPr lvl="1">
              <a:buFont typeface="Wingdings" panose="05000000000000000000" pitchFamily="2" charset="2"/>
              <a:buChar char="Ø"/>
            </a:pPr>
            <a:r>
              <a:rPr lang="en-IN" dirty="0" smtClean="0"/>
              <a:t>Knowledge and Myth</a:t>
            </a:r>
          </a:p>
          <a:p>
            <a:pPr marL="457200" lvl="1" indent="0">
              <a:buNone/>
            </a:pPr>
            <a:r>
              <a:rPr lang="en-IN" sz="2000" dirty="0" smtClean="0"/>
              <a:t>Ex: Resort/Hotel in a remote place needs google map/business profile,</a:t>
            </a:r>
          </a:p>
          <a:p>
            <a:pPr marL="457200" lvl="1" indent="0">
              <a:buNone/>
            </a:pPr>
            <a:r>
              <a:rPr lang="en-IN" sz="2000" dirty="0" smtClean="0"/>
              <a:t>Chips/Snacks makers unable to sale product to right price(e-commerce) due to knowledge or un-reachable, same applies to farmer products as well.</a:t>
            </a:r>
          </a:p>
          <a:p>
            <a:r>
              <a:rPr lang="en-IN" dirty="0" smtClean="0"/>
              <a:t>Technology providers unable to reach small/mid scale business</a:t>
            </a:r>
          </a:p>
          <a:p>
            <a:pPr marL="0" indent="0">
              <a:buNone/>
            </a:pPr>
            <a:r>
              <a:rPr lang="en-IN" dirty="0"/>
              <a:t> </a:t>
            </a:r>
            <a:r>
              <a:rPr lang="en-IN" dirty="0" smtClean="0"/>
              <a:t>     </a:t>
            </a:r>
            <a:r>
              <a:rPr lang="en-IN" sz="2400" dirty="0" smtClean="0"/>
              <a:t>Ex: Cloud storage, AI analytics, CRM</a:t>
            </a:r>
          </a:p>
          <a:p>
            <a:r>
              <a:rPr lang="en-IN" dirty="0" smtClean="0"/>
              <a:t>Contributors are available but not getting the right transparent platform. Also their task completion(full or partial).</a:t>
            </a:r>
          </a:p>
          <a:p>
            <a:r>
              <a:rPr lang="en-IN" dirty="0" smtClean="0"/>
              <a:t>Non-standard/Customized Softwares warehouse and fulfilling</a:t>
            </a: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3</a:t>
            </a:fld>
            <a:endParaRPr lang="en-IN" dirty="0"/>
          </a:p>
        </p:txBody>
      </p:sp>
    </p:spTree>
    <p:extLst>
      <p:ext uri="{BB962C8B-B14F-4D97-AF65-F5344CB8AC3E}">
        <p14:creationId xmlns:p14="http://schemas.microsoft.com/office/powerpoint/2010/main" val="2637123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Much?  - Market Opportunity</a:t>
            </a:r>
            <a:endParaRPr lang="en-IN" b="1" dirty="0"/>
          </a:p>
        </p:txBody>
      </p:sp>
      <p:sp>
        <p:nvSpPr>
          <p:cNvPr id="3" name="Content Placeholder 2"/>
          <p:cNvSpPr>
            <a:spLocks noGrp="1"/>
          </p:cNvSpPr>
          <p:nvPr>
            <p:ph idx="1"/>
          </p:nvPr>
        </p:nvSpPr>
        <p:spPr/>
        <p:txBody>
          <a:bodyPr/>
          <a:lstStyle/>
          <a:p>
            <a:r>
              <a:rPr lang="en-IN" dirty="0" smtClean="0"/>
              <a:t>2/3</a:t>
            </a:r>
            <a:r>
              <a:rPr lang="en-IN" baseline="30000" dirty="0" smtClean="0"/>
              <a:t>rd</a:t>
            </a:r>
            <a:r>
              <a:rPr lang="en-IN" dirty="0"/>
              <a:t> </a:t>
            </a:r>
            <a:r>
              <a:rPr lang="en-IN" dirty="0" smtClean="0"/>
              <a:t>of Jobs &amp; 40% revenue are from Small/Mid scale business.</a:t>
            </a:r>
          </a:p>
          <a:p>
            <a:r>
              <a:rPr lang="en-US" dirty="0"/>
              <a:t>MSME-registered companies is set to touch </a:t>
            </a:r>
            <a:r>
              <a:rPr lang="en-US" b="1" dirty="0"/>
              <a:t>63.4 million</a:t>
            </a:r>
            <a:r>
              <a:rPr lang="en-US" dirty="0"/>
              <a:t> in India </a:t>
            </a:r>
            <a:r>
              <a:rPr lang="en-US" dirty="0" smtClean="0"/>
              <a:t>soon.</a:t>
            </a:r>
          </a:p>
          <a:p>
            <a:r>
              <a:rPr lang="en-US" dirty="0"/>
              <a:t>Globally, India ranks 3rd in the world in terms of the number of </a:t>
            </a:r>
            <a:r>
              <a:rPr lang="en-US" dirty="0" smtClean="0"/>
              <a:t>freelancers</a:t>
            </a:r>
            <a:r>
              <a:rPr lang="en-US" sz="2000" dirty="0" smtClean="0"/>
              <a:t>(approximately</a:t>
            </a:r>
            <a:r>
              <a:rPr lang="en-US" sz="2000" dirty="0"/>
              <a:t> </a:t>
            </a:r>
            <a:r>
              <a:rPr lang="en-US" sz="2000" b="1" dirty="0"/>
              <a:t>26 million</a:t>
            </a:r>
            <a:r>
              <a:rPr lang="en-US" sz="2000" dirty="0"/>
              <a:t> independent workers in various sectors such as IT and programming, finance, sales and marketing, designing, animation, videography, content and academic </a:t>
            </a:r>
            <a:r>
              <a:rPr lang="en-US" sz="2000" dirty="0" smtClean="0"/>
              <a:t>writing)</a:t>
            </a: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4</a:t>
            </a:fld>
            <a:endParaRPr lang="en-IN" dirty="0"/>
          </a:p>
        </p:txBody>
      </p:sp>
    </p:spTree>
    <p:extLst>
      <p:ext uri="{BB962C8B-B14F-4D97-AF65-F5344CB8AC3E}">
        <p14:creationId xmlns:p14="http://schemas.microsoft.com/office/powerpoint/2010/main" val="4242807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12"/>
            <a:ext cx="10515600" cy="1325563"/>
          </a:xfrm>
        </p:spPr>
        <p:txBody>
          <a:bodyPr/>
          <a:lstStyle/>
          <a:p>
            <a:r>
              <a:rPr lang="en-IN" b="1" dirty="0" smtClean="0"/>
              <a:t>What Special? - Unique Approach</a:t>
            </a:r>
            <a:endParaRPr lang="en-IN" b="1" dirty="0"/>
          </a:p>
        </p:txBody>
      </p:sp>
      <p:sp>
        <p:nvSpPr>
          <p:cNvPr id="3" name="Content Placeholder 2"/>
          <p:cNvSpPr>
            <a:spLocks noGrp="1"/>
          </p:cNvSpPr>
          <p:nvPr>
            <p:ph idx="1"/>
          </p:nvPr>
        </p:nvSpPr>
        <p:spPr>
          <a:xfrm>
            <a:off x="530942" y="1361440"/>
            <a:ext cx="11415252" cy="5496560"/>
          </a:xfrm>
        </p:spPr>
        <p:txBody>
          <a:bodyPr>
            <a:normAutofit lnSpcReduction="10000"/>
          </a:bodyPr>
          <a:lstStyle/>
          <a:p>
            <a:r>
              <a:rPr lang="en-IN" dirty="0" smtClean="0"/>
              <a:t>Understand the business requirements and fulfil with right choice with regional choice.</a:t>
            </a:r>
          </a:p>
          <a:p>
            <a:pPr marL="0" indent="0">
              <a:buNone/>
            </a:pPr>
            <a:r>
              <a:rPr lang="en-IN" sz="2000" dirty="0" smtClean="0"/>
              <a:t>Ex: If cloth garments wants to share their products/designs then we will enable google map with products with Facebook business, Instagram, website up-to the need and customer level.</a:t>
            </a:r>
          </a:p>
          <a:p>
            <a:r>
              <a:rPr lang="en-IN" dirty="0" smtClean="0"/>
              <a:t>Being Simple &amp; Complete Transparent in agile mode at both ends.</a:t>
            </a:r>
          </a:p>
          <a:p>
            <a:r>
              <a:rPr lang="en-IN" dirty="0" smtClean="0"/>
              <a:t>Most of the company give, contributors effort to paid ratio is 100:55 but we are 100:99 also removing the barrier.</a:t>
            </a:r>
          </a:p>
          <a:p>
            <a:pPr marL="0" indent="0">
              <a:buNone/>
            </a:pPr>
            <a:r>
              <a:rPr lang="en-IN" sz="2000" dirty="0" smtClean="0"/>
              <a:t>Ex: If a product/service cost is 1000$ then 990$ goes straight to contributor remaining 10$ to OneDollarSofts team, in that minimum 0.1 to 1$(1-10%) to charity.</a:t>
            </a:r>
          </a:p>
          <a:p>
            <a:r>
              <a:rPr lang="en-IN" dirty="0" smtClean="0"/>
              <a:t>Utilizing the most of free-source/affordable across the globe by research and fitting to the customer need</a:t>
            </a:r>
          </a:p>
          <a:p>
            <a:r>
              <a:rPr lang="en-IN" dirty="0" smtClean="0"/>
              <a:t>No Shelve/bench/hidden/other un-related charges to customers.</a:t>
            </a:r>
          </a:p>
          <a:p>
            <a:r>
              <a:rPr lang="en-IN" dirty="0" smtClean="0"/>
              <a:t>…</a:t>
            </a:r>
          </a:p>
          <a:p>
            <a:endParaRPr lang="en-IN" dirty="0" smtClean="0"/>
          </a:p>
          <a:p>
            <a:endParaRPr lang="en-IN" dirty="0" smtClean="0"/>
          </a:p>
          <a:p>
            <a:pPr marL="0" indent="0">
              <a:buNone/>
            </a:pPr>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5</a:t>
            </a:fld>
            <a:endParaRPr lang="en-IN" dirty="0"/>
          </a:p>
        </p:txBody>
      </p:sp>
    </p:spTree>
    <p:extLst>
      <p:ext uri="{BB962C8B-B14F-4D97-AF65-F5344CB8AC3E}">
        <p14:creationId xmlns:p14="http://schemas.microsoft.com/office/powerpoint/2010/main" val="808305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extra? How you drive?</a:t>
            </a:r>
            <a:endParaRPr lang="en-IN" b="1" dirty="0"/>
          </a:p>
        </p:txBody>
      </p:sp>
      <p:sp>
        <p:nvSpPr>
          <p:cNvPr id="3" name="Content Placeholder 2"/>
          <p:cNvSpPr>
            <a:spLocks noGrp="1"/>
          </p:cNvSpPr>
          <p:nvPr>
            <p:ph idx="1"/>
          </p:nvPr>
        </p:nvSpPr>
        <p:spPr/>
        <p:txBody>
          <a:bodyPr/>
          <a:lstStyle/>
          <a:p>
            <a:r>
              <a:rPr lang="en-IN" dirty="0" smtClean="0"/>
              <a:t>We are learning from each experiences </a:t>
            </a:r>
          </a:p>
          <a:p>
            <a:r>
              <a:rPr lang="en-IN" dirty="0" smtClean="0"/>
              <a:t>Instead of being restricted with formality or uniformity , we try to accommodate to the best needed way</a:t>
            </a:r>
          </a:p>
          <a:p>
            <a:r>
              <a:rPr lang="en-IN" b="1" dirty="0" smtClean="0"/>
              <a:t>We are keep researching and practising many cases, as soon as request comes we will accommodate the prepared knowledge.</a:t>
            </a:r>
          </a:p>
          <a:p>
            <a:r>
              <a:rPr lang="en-IN" dirty="0" smtClean="0"/>
              <a:t>Based on finding will suggest technology providers for modification as necessary.</a:t>
            </a:r>
          </a:p>
          <a:p>
            <a:r>
              <a:rPr lang="en-IN" dirty="0" smtClean="0"/>
              <a:t>Rather considering only graduates or tech guys, empowering with real life practically experienced hands.</a:t>
            </a:r>
            <a:endParaRPr lang="en-IN" dirty="0"/>
          </a:p>
        </p:txBody>
      </p:sp>
      <p:sp>
        <p:nvSpPr>
          <p:cNvPr id="4" name="Footer Placeholder 3"/>
          <p:cNvSpPr>
            <a:spLocks noGrp="1"/>
          </p:cNvSpPr>
          <p:nvPr>
            <p:ph type="ftr" sz="quarter" idx="11"/>
          </p:nvPr>
        </p:nvSpPr>
        <p:spPr/>
        <p:txBody>
          <a:bodyPr/>
          <a:lstStyle/>
          <a:p>
            <a:r>
              <a:rPr lang="en-IN"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6</a:t>
            </a:fld>
            <a:endParaRPr lang="en-IN" dirty="0"/>
          </a:p>
        </p:txBody>
      </p:sp>
    </p:spTree>
    <p:extLst>
      <p:ext uri="{BB962C8B-B14F-4D97-AF65-F5344CB8AC3E}">
        <p14:creationId xmlns:p14="http://schemas.microsoft.com/office/powerpoint/2010/main" val="1693974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187" y="158648"/>
            <a:ext cx="10515600" cy="1325563"/>
          </a:xfrm>
        </p:spPr>
        <p:txBody>
          <a:bodyPr/>
          <a:lstStyle/>
          <a:p>
            <a:r>
              <a:rPr lang="en-IN" b="1" dirty="0" smtClean="0"/>
              <a:t>Who all? - Team</a:t>
            </a:r>
            <a:endParaRPr lang="en-IN" b="1" dirty="0"/>
          </a:p>
        </p:txBody>
      </p:sp>
      <p:sp>
        <p:nvSpPr>
          <p:cNvPr id="3" name="Content Placeholder 2"/>
          <p:cNvSpPr>
            <a:spLocks noGrp="1"/>
          </p:cNvSpPr>
          <p:nvPr>
            <p:ph idx="1"/>
          </p:nvPr>
        </p:nvSpPr>
        <p:spPr>
          <a:xfrm>
            <a:off x="838200" y="1249680"/>
            <a:ext cx="10515600" cy="4927283"/>
          </a:xfrm>
        </p:spPr>
        <p:txBody>
          <a:bodyPr/>
          <a:lstStyle/>
          <a:p>
            <a:r>
              <a:rPr lang="en-IN" dirty="0" smtClean="0"/>
              <a:t>Major guys are experienced in different technologies and domain in many MNCs across the globe. </a:t>
            </a:r>
          </a:p>
          <a:p>
            <a:r>
              <a:rPr lang="en-IN" dirty="0" smtClean="0"/>
              <a:t>Engaging young enthusiasts including students of cross domain</a:t>
            </a:r>
          </a:p>
          <a:p>
            <a:r>
              <a:rPr lang="en-IN" dirty="0" smtClean="0"/>
              <a:t>1$ Internal Team does all major validation and related activities.</a:t>
            </a:r>
          </a:p>
          <a:p>
            <a:r>
              <a:rPr lang="en-IN" dirty="0" smtClean="0"/>
              <a:t>Contributors: Across the world ,who has the potential to contribute.</a:t>
            </a:r>
          </a:p>
          <a:p>
            <a:pPr marL="0" indent="0">
              <a:buNone/>
            </a:pPr>
            <a:r>
              <a:rPr lang="en-IN" sz="2000" dirty="0" smtClean="0"/>
              <a:t>(If they wish, will keep identity as virtual or anonymous)</a:t>
            </a:r>
          </a:p>
          <a:p>
            <a:pPr marL="0" indent="0">
              <a:buNone/>
            </a:pPr>
            <a:r>
              <a:rPr lang="en-IN" sz="2000" dirty="0" smtClean="0"/>
              <a:t>Ex</a:t>
            </a:r>
            <a:r>
              <a:rPr lang="en-IN" sz="2400" dirty="0" smtClean="0"/>
              <a:t>: </a:t>
            </a:r>
            <a:r>
              <a:rPr lang="en-IN" sz="2000" dirty="0" smtClean="0"/>
              <a:t>Java developer working somewhere else, can contribute here for 10 hours a week. For the same work will be planned or allotted.</a:t>
            </a:r>
          </a:p>
          <a:p>
            <a:pPr marL="0" indent="0">
              <a:buNone/>
            </a:pPr>
            <a:r>
              <a:rPr lang="en-IN" sz="2000" dirty="0" smtClean="0"/>
              <a:t>Someone who has social media enabling skills, will be guided through 1$ process and then will be allocated to the needy Requestor work completion.</a:t>
            </a:r>
            <a:endParaRPr lang="en-IN" sz="2000"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7</a:t>
            </a:fld>
            <a:endParaRPr lang="en-IN" dirty="0"/>
          </a:p>
        </p:txBody>
      </p:sp>
    </p:spTree>
    <p:extLst>
      <p:ext uri="{BB962C8B-B14F-4D97-AF65-F5344CB8AC3E}">
        <p14:creationId xmlns:p14="http://schemas.microsoft.com/office/powerpoint/2010/main" val="389808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With Whom? - Clients</a:t>
            </a:r>
            <a:endParaRPr lang="en-IN" b="1" dirty="0"/>
          </a:p>
        </p:txBody>
      </p:sp>
      <p:sp>
        <p:nvSpPr>
          <p:cNvPr id="3" name="Content Placeholder 2"/>
          <p:cNvSpPr>
            <a:spLocks noGrp="1"/>
          </p:cNvSpPr>
          <p:nvPr>
            <p:ph idx="1"/>
          </p:nvPr>
        </p:nvSpPr>
        <p:spPr>
          <a:xfrm>
            <a:off x="838200" y="1514168"/>
            <a:ext cx="10515600" cy="4662795"/>
          </a:xfrm>
        </p:spPr>
        <p:txBody>
          <a:bodyPr/>
          <a:lstStyle/>
          <a:p>
            <a:pPr marL="0" indent="0">
              <a:buNone/>
            </a:pPr>
            <a:r>
              <a:rPr lang="en-IN" dirty="0" smtClean="0"/>
              <a:t>We don’t prefer exploring the client details or our branding anywhere unless client specifically wanted. Few of there types are as below,</a:t>
            </a:r>
          </a:p>
          <a:p>
            <a:r>
              <a:rPr lang="en-IN" dirty="0" smtClean="0"/>
              <a:t>Schools, Colleges Educational institutions</a:t>
            </a:r>
          </a:p>
          <a:p>
            <a:r>
              <a:rPr lang="en-IN" dirty="0" smtClean="0"/>
              <a:t>Hardware industries and warehouses in the need of technology</a:t>
            </a:r>
          </a:p>
          <a:p>
            <a:r>
              <a:rPr lang="en-IN" dirty="0" smtClean="0"/>
              <a:t>Small/Mid scale business like Vehicle dealerships, Showrooms, Hospitals , Network, Hotels, Cloth shops, Snacks makers</a:t>
            </a:r>
          </a:p>
          <a:p>
            <a:r>
              <a:rPr lang="en-IN" dirty="0" smtClean="0"/>
              <a:t>Technology providers like Google, Microsoft, Amazon, Facebook, Xencia</a:t>
            </a:r>
          </a:p>
          <a:p>
            <a:r>
              <a:rPr lang="en-IN" dirty="0" smtClean="0"/>
              <a:t>Contributors also can be clients, as per their needs.</a:t>
            </a:r>
          </a:p>
          <a:p>
            <a:endParaRPr lang="en-IN"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8</a:t>
            </a:fld>
            <a:endParaRPr lang="en-IN" dirty="0"/>
          </a:p>
        </p:txBody>
      </p:sp>
    </p:spTree>
    <p:extLst>
      <p:ext uri="{BB962C8B-B14F-4D97-AF65-F5344CB8AC3E}">
        <p14:creationId xmlns:p14="http://schemas.microsoft.com/office/powerpoint/2010/main" val="2774438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Technology and Providers?</a:t>
            </a:r>
            <a:endParaRPr lang="en-IN" b="1" dirty="0"/>
          </a:p>
        </p:txBody>
      </p:sp>
      <p:sp>
        <p:nvSpPr>
          <p:cNvPr id="3" name="Content Placeholder 2"/>
          <p:cNvSpPr>
            <a:spLocks noGrp="1"/>
          </p:cNvSpPr>
          <p:nvPr>
            <p:ph idx="1"/>
          </p:nvPr>
        </p:nvSpPr>
        <p:spPr>
          <a:xfrm>
            <a:off x="589935" y="1494503"/>
            <a:ext cx="10763865" cy="4682460"/>
          </a:xfrm>
        </p:spPr>
        <p:txBody>
          <a:bodyPr/>
          <a:lstStyle/>
          <a:p>
            <a:pPr marL="0" indent="0">
              <a:buNone/>
            </a:pPr>
            <a:r>
              <a:rPr lang="en-IN" dirty="0" smtClean="0"/>
              <a:t>Since we are in wide spectrum and we are not restricted with any boundary. If request comes and if we have the capacity will achieve otherwise clear answer is NO with smile or possible alternative. Immediately will start preparation for missing part.</a:t>
            </a:r>
          </a:p>
          <a:p>
            <a:pPr marL="0" indent="0">
              <a:buNone/>
            </a:pPr>
            <a:r>
              <a:rPr lang="en-IN" dirty="0" smtClean="0"/>
              <a:t>Few main technologies using are</a:t>
            </a:r>
          </a:p>
          <a:p>
            <a:pPr lvl="1">
              <a:buFont typeface="Wingdings" panose="05000000000000000000" pitchFamily="2" charset="2"/>
              <a:buChar char="Ø"/>
            </a:pPr>
            <a:r>
              <a:rPr lang="en-IN" sz="2000" dirty="0" smtClean="0"/>
              <a:t>Microsoft(Azure &amp; devops), Google(*), Amazon(aws) all with cloud techs</a:t>
            </a:r>
          </a:p>
          <a:p>
            <a:pPr lvl="1">
              <a:buFont typeface="Wingdings" panose="05000000000000000000" pitchFamily="2" charset="2"/>
              <a:buChar char="Ø"/>
            </a:pPr>
            <a:r>
              <a:rPr lang="en-IN" dirty="0" smtClean="0"/>
              <a:t>Website and web application development</a:t>
            </a:r>
          </a:p>
          <a:p>
            <a:pPr marL="0" indent="0">
              <a:buNone/>
            </a:pPr>
            <a:r>
              <a:rPr lang="en-IN" sz="2400" dirty="0" smtClean="0"/>
              <a:t>Ex: could be like using latest asp.net 6 web applications/api or windows service</a:t>
            </a:r>
            <a:endParaRPr lang="en-IN" sz="2400" dirty="0"/>
          </a:p>
        </p:txBody>
      </p:sp>
      <p:sp>
        <p:nvSpPr>
          <p:cNvPr id="4" name="Footer Placeholder 3"/>
          <p:cNvSpPr>
            <a:spLocks noGrp="1"/>
          </p:cNvSpPr>
          <p:nvPr>
            <p:ph type="ftr" sz="quarter" idx="11"/>
          </p:nvPr>
        </p:nvSpPr>
        <p:spPr/>
        <p:txBody>
          <a:bodyPr/>
          <a:lstStyle/>
          <a:p>
            <a:r>
              <a:rPr lang="en-IN" dirty="0" smtClean="0"/>
              <a:t>OneDollarSofts Solutions</a:t>
            </a:r>
            <a:endParaRPr lang="en-IN" dirty="0"/>
          </a:p>
        </p:txBody>
      </p:sp>
      <p:sp>
        <p:nvSpPr>
          <p:cNvPr id="5" name="Slide Number Placeholder 4"/>
          <p:cNvSpPr>
            <a:spLocks noGrp="1"/>
          </p:cNvSpPr>
          <p:nvPr>
            <p:ph type="sldNum" sz="quarter" idx="12"/>
          </p:nvPr>
        </p:nvSpPr>
        <p:spPr/>
        <p:txBody>
          <a:bodyPr/>
          <a:lstStyle/>
          <a:p>
            <a:fld id="{7E46492C-503B-4F6A-AC70-AA95F72C2620}" type="slidenum">
              <a:rPr lang="en-IN" smtClean="0"/>
              <a:t>9</a:t>
            </a:fld>
            <a:endParaRPr lang="en-IN" dirty="0"/>
          </a:p>
        </p:txBody>
      </p:sp>
    </p:spTree>
    <p:extLst>
      <p:ext uri="{BB962C8B-B14F-4D97-AF65-F5344CB8AC3E}">
        <p14:creationId xmlns:p14="http://schemas.microsoft.com/office/powerpoint/2010/main" val="3755989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1020</Words>
  <Application>Microsoft Office PowerPoint</Application>
  <PresentationFormat>Widescreen</PresentationFormat>
  <Paragraphs>121</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What is OneDollarSofts Solutions? Introduction</vt:lpstr>
      <vt:lpstr>Why? – What’s the Problem</vt:lpstr>
      <vt:lpstr>How Much?  - Market Opportunity</vt:lpstr>
      <vt:lpstr>What Special? - Unique Approach</vt:lpstr>
      <vt:lpstr>What extra? How you drive?</vt:lpstr>
      <vt:lpstr>Who all? - Team</vt:lpstr>
      <vt:lpstr>With Whom? - Clients</vt:lpstr>
      <vt:lpstr>What Technology and Providers?</vt:lpstr>
      <vt:lpstr>Where we are?- Traction </vt:lpstr>
      <vt:lpstr>How Much? - Financials</vt:lpstr>
      <vt:lpstr>What Later? - Expansion Plans</vt:lpstr>
      <vt:lpstr>Call To Action=&gt;</vt:lpstr>
      <vt:lpstr>Thanks… Lets join with real scenarios…</vt:lpstr>
    </vt:vector>
  </TitlesOfParts>
  <Company>Onedollar Softwares and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OneDollarSofts Solutions</dc:creator>
  <cp:keywords>OneDollarSofts Solutions</cp:keywords>
  <cp:lastModifiedBy>Microsoft account</cp:lastModifiedBy>
  <cp:revision>165</cp:revision>
  <dcterms:created xsi:type="dcterms:W3CDTF">2023-01-11T05:14:47Z</dcterms:created>
  <dcterms:modified xsi:type="dcterms:W3CDTF">2023-01-12T07:23:17Z</dcterms:modified>
</cp:coreProperties>
</file>