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58" r:id="rId4"/>
    <p:sldId id="262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5:58.990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9AE22970-E120-4E15-B41A-26060D6C86A7}" emma:medium="tactile" emma:mode="ink">
          <msink:context xmlns:msink="http://schemas.microsoft.com/ink/2010/main" type="inkDrawing" rotatedBoundingBox="17845,9317 21071,8699 21082,8756 17856,9374" semanticType="underline" shapeName="Other">
            <msink:sourceLink direction="with" ref="{EAA7794D-F68A-433B-BDCA-3FA892CC263C}"/>
          </msink:context>
        </emma:interpretation>
      </emma:emma>
    </inkml:annotationXML>
    <inkml:trace contextRef="#ctx0" brushRef="#br0">18115 10024 3968,'0'0'1472,"0"0"-768,0 0-256,0 0 544,0 0-256,0 0-32,15-16-224,1 16 256,-16 0-448,14 0 448,2-15-448,-1 15 160,16 0-64,-16-15 64,0 15-96,15 0 32,-14 0-96,-1-15 64,16 15-192,-17 0 32,17-15-32,0 15 64,-1 0-128,0-16 96,0 16-64,1-15 96,0 15-64,-1 0 0,0-15-96,16-1 32,-16 16-64,0-14-32,16 14 32,0-16-32,0 16-96,-1-15 64,1 15 96,-15-15-32,14-1-32,0 16 32,1-14-32,-16-2 0,16 16 0,0-15 0,-16 15 0,16-15 0,0 15 0,-1 0 64,1-16-96,15 2 0,-16 14 32,1-16 0,-1 16 0,-14-15 0,30 15 64,-31-15-32,16 15-32,0-16-64,-1 16 32,0 0 32,-14-14 64,14 14-32,1-16-32,0 1 32,0 0-32,-16 15 0,16-16 0,0 2 0,-16-2 0,0 16 0,16-15 0,0 0 0,-16 15 0,0 0-96,0-16 64,16 16 32,-16 0 64,1-14-32,0 14-32,-1 0-64,0-16 32,16 16 32,-16 0 64,1 0-32,14-15-32,-14 15 32,0 0-32,-1 0 0,-15-15 0,16 15 0,-1 0 0,0 0 64,0-16-96,1 16 0,0 0 32,-17 0 64,2-15-96,14 15 0,-14 0 32,-2 0 0,2 0 0,-1 0 64,-15 0-96,15 0 0,1-15-480,-16 15-192,0 0-1568,0 0-672,0 0-512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6:49.054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28B57D31-D7A7-4FB2-963E-27AEAEF4590F}" emma:medium="tactile" emma:mode="ink">
          <msink:context xmlns:msink="http://schemas.microsoft.com/ink/2010/main" type="writingRegion" rotatedBoundingBox="22705,7667 24278,8524 23379,10173 21806,9315"/>
        </emma:interpretation>
      </emma:emma>
    </inkml:annotationXML>
    <inkml:traceGroup>
      <inkml:annotationXML>
        <emma:emma xmlns:emma="http://www.w3.org/2003/04/emma" version="1.0">
          <emma:interpretation id="{FFE257BC-2B2F-43F3-ACA1-B02F0EAD8EAA}" emma:medium="tactile" emma:mode="ink">
            <msink:context xmlns:msink="http://schemas.microsoft.com/ink/2010/main" type="paragraph" rotatedBoundingBox="22705,7667 24278,8524 23711,9566 22137,87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393251-DA93-4B67-B49F-9D41EE157F2B}" emma:medium="tactile" emma:mode="ink">
              <msink:context xmlns:msink="http://schemas.microsoft.com/ink/2010/main" type="line" rotatedBoundingBox="22705,7667 24278,8524 23711,9566 22137,8708"/>
            </emma:interpretation>
          </emma:emma>
        </inkml:annotationXML>
        <inkml:traceGroup>
          <inkml:annotationXML>
            <emma:emma xmlns:emma="http://www.w3.org/2003/04/emma" version="1.0">
              <emma:interpretation id="{B6B08240-112C-4B72-94E2-956C1CCA576C}" emma:medium="tactile" emma:mode="ink">
                <msink:context xmlns:msink="http://schemas.microsoft.com/ink/2010/main" type="inkWord" rotatedBoundingBox="22705,7667 24278,8524 23711,9566 22137,8708"/>
              </emma:interpretation>
              <emma:one-of disjunction-type="recognition" id="oneOf0">
                <emma:interpretation id="interp0" emma:lang="zh-CN" emma:confidence="0">
                  <emma:literal>趴</emma:literal>
                </emma:interpretation>
                <emma:interpretation id="interp1" emma:lang="zh-CN" emma:confidence="0">
                  <emma:literal>还</emma:literal>
                </emma:interpretation>
                <emma:interpretation id="interp2" emma:lang="zh-CN" emma:confidence="0">
                  <emma:literal>且</emma:literal>
                </emma:interpretation>
                <emma:interpretation id="interp3" emma:lang="zh-CN" emma:confidence="0">
                  <emma:literal>卫</emma:literal>
                </emma:interpretation>
                <emma:interpretation id="interp4" emma:lang="zh-CN" emma:confidence="0">
                  <emma:literal>』</emma:literal>
                </emma:interpretation>
              </emma:one-of>
            </emma:emma>
          </inkml:annotationXML>
          <inkml:trace contextRef="#ctx0" brushRef="#br0">23332 9249 4096,'0'0'1568,"15"0"-832,-15 0-864,0 0 2016,0 0-256,15-31-416,-15 31-672,0-15 64,15 0 32,-15 0 32,0-1-32,0 16 288,-15 0-224,15-15-1,0 15-415,-15 0-96,15 0-64,-15-15 0,0 15 0,-1 0 64,1 0 32,0-15 96,0 15-96,-16-15-64,16 15 0,-14-16-32,-2 16 64,1-15 32,-1 30-96,-14 1-32,-1-16 32,-15 0 64,16 15-96,-1 0 0,-15-15-32,31 15-64,-16 0 32,16 1-32,-16-1 0,16 0 64,-1 0-32,1 0-32,-1 1 96,16-16-128,0 15-64,-15 0 64,30 0 0,-16 1 32,16-16 64,-15 15-96,15 0 0,0-15 32,15 15 0,1-15 0,-16 15 0,15 1-96,0-16 64,15 15 32,-14-15 0,-1 15 0,0 0 0,0 0 0,0-15 0,16 16 0,-16-16 0,0 15 0,1 0 0,14 0 0,-15 0 0,0-15 0,1 0 0,-1 16 0,15-1 0,1 0 64,-16-30 32,15 30-128,1 0-32,-16-30 96,15 30 32,-14-30-96,14 0 32,-15 30 0,16-30 0,-16 15 0,0 0 64,0 0-32,0 0-32,1 15-64,-1-30 32,0 30 96,0-30 32,-15 15-32,15-15-64,-15 30-128,0-30-64,0 15-704,0-16-192,0 16-96,-15-15 1,15 0 95,-15 0 32,15 15 384,0-15 160,0 15 224,-15-16-448,0 16-64</inkml:trace>
          <inkml:trace contextRef="#ctx0" brushRef="#br0" timeOffset="732">22907 9325 4864,'0'0'1824,"0"0"-960,15 0-512,-15 0 576,0 0-256,0 0 0,0 0-96,0 0-64,16 15-256,-16-15 32,15 0 128,-15 0-32,15 16 32,0-16-96,-15 0-32,15 0-32,-15 0 0,16 0 0,-1 15 0,0-15-128,-15 0-32,15 0 32,0 0 0,-15 15 0,0-15 0,16 0-64,-1 15 32,-15-15-64,0 15 64,0-15-64,15 0-32,1 0 32,-2 0-1184,-28 0-3648</inkml:trace>
          <inkml:trace contextRef="#ctx0" brushRef="#br0" timeOffset="3892">23333 9096 3584,'0'0'1408,"-15"30"-768,15-44-192,0 28 544,0-14 0,0 0 64,-16 16-96,16-16-32,0 0-512,-15 0 160,15 0 96,0 0 0,0-16 64,-15 2-128,15-2 0,0 16 224,-15 0-161,15-15 1,0 15-192,0-15 256,-16-1-224,16 16-64,0-30-32,-15-16-320,15 16 32,0 0-32,0 0-128,0-1 32,15 0 0,-15 1 0,0 15 64,16-16 32,-16 17-128,15-2-32,-15 1 32,15 0 0,0 15 32,1-16 0,-16 2-96,15 14 64,0-16 32,0 16 0,0 0 0,1 0 0,-1 0 0,0-15 0,15 15-96,-14 0 64,-1 15 32,15-30 0,-15 30 0,1-15 64,-1 16-96,0-16 0,0 14 32,1 2 64,-1-1-96,0-15 0,0 15 32,0 1 0,1-2 0,-16 2 0,15 14 0,0 16 0,-15-16 64,15 0-32,-15 16-32,15-16 32,-15 1-128,0-16 64,0 31 32,0-31 64,0 16-32,0-1-32,0 0 32,0-14 32,0 14-96,0 0 0,0 1 32,0-16 0,0 15 0,0-14 0,-15 14 64,15 0-32,0-14-32,0-1-64,0 0 32,0 1-608,0-16-224,0 14-896,0-14-3551</inkml:trace>
          <inkml:trace contextRef="#ctx0" brushRef="#br0" timeOffset="5240">23758 9325 3712,'0'0'1472,"0"0"-768,0 0-256,0 0 480,0 0-96,15 15 64,-15-15-160,0 0-64,0 16-352,0-16 64,0 14 128,0 2 32,0-1 32,0-15-96,16 15 32,-1 1-160,-15 14 32,0-15-160,0-15 32,15 31-32,-15-17 32,0 17-128,0-31-32,0 31 96,0-17 96,0 2 0,0-1-1,0 0-95,0 1 32,0-1-128,15 0 0,-15-15 96,0 14-96,15 1 96,-15 1-128,0-16-32,16 15 0,-16-15 32,0 15-32,0 1-32,15-2 96,-15 17-64,0-16-32,15 1 32,-15 14 32,0-15 96,0 0-64,0 1-64,0-2 0,15 2 32,-15-1-32,0 0 64,0-15-64,0 16-32,15-2 32,-15 2 32,0-1-32,16-15-32,-16 15 32,0 1 32,0-16-32,0 0-32,15 30 32,-15-30-32,0 15-96,0-15 64,0 15 96,0-15 32,0 0-32,0 16 32,15 14 0,-15-15-32,0 0-192,0-15 0,0-15-1856,0 0-799</inkml:trace>
        </inkml:traceGroup>
      </inkml:traceGroup>
    </inkml:traceGroup>
    <inkml:traceGroup>
      <inkml:annotationXML>
        <emma:emma xmlns:emma="http://www.w3.org/2003/04/emma" version="1.0">
          <emma:interpretation id="{31436BB3-D39E-4989-AABB-639ED32A2798}" emma:medium="tactile" emma:mode="ink">
            <msink:context xmlns:msink="http://schemas.microsoft.com/ink/2010/main" type="paragraph" rotatedBoundingBox="22798,8454 23879,9595 23093,10339 22012,91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4E373A-BC00-46FF-8C73-EAA7B0AFCEDE}" emma:medium="tactile" emma:mode="ink">
              <msink:context xmlns:msink="http://schemas.microsoft.com/ink/2010/main" type="inkBullet" rotatedBoundingBox="22875,8476 23462,9249 22618,9891 22031,9118"/>
            </emma:interpretation>
            <emma:one-of disjunction-type="recognition" id="oneOf1">
              <emma:interpretation id="interp5" emma:lang="zh-CN" emma:confidence="0">
                <emma:literal>起</emma:literal>
              </emma:interpretation>
              <emma:interpretation id="interp6" emma:lang="zh-CN" emma:confidence="0">
                <emma:literal>忒</emma:literal>
              </emma:interpretation>
              <emma:interpretation id="interp7" emma:lang="zh-CN" emma:confidence="0">
                <emma:literal>尥</emma:literal>
              </emma:interpretation>
              <emma:interpretation id="interp8" emma:lang="zh-CN" emma:confidence="0">
                <emma:literal>此</emma:literal>
              </emma:interpretation>
              <emma:interpretation id="interp9" emma:lang="zh-CN" emma:confidence="0">
                <emma:literal>尬</emma:literal>
              </emma:interpretation>
            </emma:one-of>
          </emma:emma>
        </inkml:annotationXML>
        <inkml:trace contextRef="#ctx0" brushRef="#br0" timeOffset="1569">22664 9522 4992,'0'-30'1824,"0"30"-960,0 30-448,0-14 544,0-16-128,0 0-32,-16 0-160,16-16-64,0 16 448,-15 0-576,15 16 0,-15-1-64,0 15-32,-1-30 32,1 15-64,15 1 32,-15-16-64,0 15 64,0-15-129,-1 15-63,16-15 0,-15 15-32,0-15 0,15 16 64,0-16-96,0 15 0,0-15 32,0 14 0,15-14-224,0 15 64,-15 0 64,16-15 0,-1 16 64,15-16-128,-15 0 0,1 15 224,14-15 128,1 0-448,-1 15-224,-15-15 192,16 0 128,14 0-32,-14 0 32,-1-15 32,0 15 64,1 0-32,-1 0-32,-14-15 32,14 15 32,-15 0-32,0 0-32,1 0 96,-1 0 0,-15-16-32,15 16-64,-15 0 32,15-15-32,-15 15-96,0-15 64,15 15 32,-15 0 64,0 0-32,0-14-32,0 14 32,0 0-32,0 0 0,0 0 0,0 0 0,0 0 0,0-15-96,0 15 0,0 0 128,0 0 32,0-16-96,-15 16-32,15 0 32,0 0 0,0 0-896,-15 0-319,15 16-1089,0-16-448</inkml:trace>
        <inkml:trace contextRef="#ctx0" brushRef="#br0" timeOffset="2326">22801 9781 4480,'-15'-31'1760,"15"31"-960,-16 15-160,16-15 608,0 0-256,0 16-96,-15-16-160,15 0 0,-15 0-416,15 0 96,-15 0 32,15 0 32,-15 0 32,-1 0 96,1 15 192,0 0-129,0 0-223,0 0 32,15 16-160,-16-16-160,16 15-96,-15-14 32,15-1 0,0 0-128,0 0-32,0 0 96,0 1 32,0-1 0,15 0-64,-15-15 32,16 15 32,-1-15-96,0 0 0,0 15-128,16-15 32,-16 0 128,15 0 128,1 0-32,-1-15-64,1 15 0,-1 0-32,0 0 0,1 0 0,-16-15 0,15 0 64,-14 15-32,-1-15 64,0-1-64,0 1 64,0 0-128,1 15 0,-16-15 160,15 0 64,-15-1-64,0 16-96,0-15 0,0 15-32,15 0-96,-15-15 64,0 0 32,0 15 0,0-15-96,0 15 0,0 0-864,0 0-384,-15-16-1183,0 32-449,15-1-832</inkml:trace>
        <inkml:trace contextRef="#ctx0" brushRef="#br0" timeOffset="2876">22786 10054 5760,'0'0'2176,"0"0"-1152,0 0-832,0 0 544,0 0-96,0 0 96,0 0-128,0 0-64,0 0-288,0 0 192,-16 0 96,16 0 64,-15 0 32,15 0-160,-15 15 32,0 1-96,0-16-1,15 30-159,-16-15-96,16 16-64,0-16-96,-15 15 96,15-14 64,0-1-64,0 0 0,0 15 32,15-14 0,-15-16-160,16 15 32,-1 0 0,0-15 64,0 15-96,16-15-64,-1 0 128,1 0 32,-1 0 0,0 0 32,1 0-64,-1 0 64,1 0-64,-16 0-32,15 0 32,-15 0-32,16 0-96,-16 0 64,0-15 96,1 15-256,-16-15-1344,0-16-383,0 16-2497,15-30-1216,15-31 2880</inkml:trace>
        <inkml:trace contextRef="#ctx0" brushRef="#br0" timeOffset="6928">23362 9431 5632,'0'0'2112,"0"0"-1152,0 0-576,0 0 608,0 0-320,0 0-32,-15 0 96,15 15 96,0 1 96,0-16-480,-16 45 96,16-14 96,0-16-224,-14 15-64,14-15-1,0 1 1,0 14-96,-16-15-96,16 1 64,0-1 0,-15-1-96,15 1-96,0 0 0,0 16 96,0 14 224,0-14-128,0 14-96,15-14-96,-15-1 0,16 1-32,-2-16-224,2 15-96,-1 1-800,0-1-383,-15-15-2401,16 1-1792,-2 14 2208</inkml:trace>
      </inkml:traceGroup>
      <inkml:traceGroup>
        <inkml:annotationXML>
          <emma:emma xmlns:emma="http://www.w3.org/2003/04/emma" version="1.0">
            <emma:interpretation id="{65C53FCD-D3AB-4740-B900-A1A4E4A02F8D}" emma:medium="tactile" emma:mode="ink">
              <msink:context xmlns:msink="http://schemas.microsoft.com/ink/2010/main" type="line" rotatedBoundingBox="22917,9678 23330,10115 23272,10170 22859,9734"/>
            </emma:interpretation>
          </emma:emma>
        </inkml:annotationXML>
        <inkml:traceGroup>
          <inkml:annotationXML>
            <emma:emma xmlns:emma="http://www.w3.org/2003/04/emma" version="1.0">
              <emma:interpretation id="{81D50FD8-3F7C-4096-AC96-FE27E6DB1B19}" emma:medium="tactile" emma:mode="ink">
                <msink:context xmlns:msink="http://schemas.microsoft.com/ink/2010/main" type="inkWord" rotatedBoundingBox="22917,9678 23330,10115 23272,10170 22859,9734"/>
              </emma:interpretation>
              <emma:one-of disjunction-type="recognition" id="oneOf2">
                <emma:interpretation id="interp10" emma:lang="zh-CN" emma:confidence="0">
                  <emma:literal>~</emma:literal>
                </emma:interpretation>
                <emma:interpretation id="interp11" emma:lang="zh-CN" emma:confidence="0">
                  <emma:literal>―</emma:literal>
                </emma:interpretation>
                <emma:interpretation id="interp12" emma:lang="zh-CN" emma:confidence="0">
                  <emma:literal>—</emma:literal>
                </emma:interpretation>
                <emma:interpretation id="interp13" emma:lang="zh-CN" emma:confidence="0">
                  <emma:literal>一</emma:literal>
                </emma:interpretation>
                <emma:interpretation id="interp14" emma:lang="zh-CN" emma:confidence="0">
                  <emma:literal>灬</emma:literal>
                </emma:interpretation>
              </emma:one-of>
            </emma:emma>
          </inkml:annotationXML>
          <inkml:trace contextRef="#ctx0" brushRef="#br0" timeOffset="6124">23120 10389 4480,'0'0'1760,"0"0"-960,0 0-320,0 0 576,0 0-96,0 0 0,0 0-288,0 0 0,0 0-384,16 0 32,-16 0 96,14 0 64,-14 0 96,16 0-32,-16 0 32,0 0-96,0 0-32,15 0-64,0 0-1,-15 0-63,15 0 160,-1 16-32,-14-16-96,16 0-64,-16 14-96,15-14 32,-15 0-64,15 16 0,-15-16 96,16 15 96,-2 16-64,-14-17 0,16 17-96,-16-16 32,15 1-64,0-2 0,-15 2-192,16-1 32,-2 0 0,-14-15 64,16 16-32,-16-2-32,15 2 32,0-16 32,-15 15-32,16-15-32,-2 15 96,-14-15 0,16 16-32,-16-16-64,15 15-64,-15-15 32,15 15 32,1-15 0,-2 15-96,2-15 64,-16 15 32,15-15 0,-15 16 0,15-16 64,-15 0-736,0 0-256,0-16-2432,0 16-1087,0-15-97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7:05.808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2ECC5325-FDF6-4432-A2FA-CE1D4F2876B6}" emma:medium="tactile" emma:mode="ink">
          <msink:context xmlns:msink="http://schemas.microsoft.com/ink/2010/main" type="inkDrawing"/>
        </emma:interpretation>
      </emma:emma>
    </inkml:annotationXML>
    <inkml:trace contextRef="#ctx0" brushRef="#br0">28808 11423 3712,'0'0'1472,"0"0"-768,0 0-192,0 0 512,0 0-192,0 0-32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7:09.178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14C3791C-824E-49E4-AFCD-2874FE44E486}" emma:medium="tactile" emma:mode="ink">
          <msink:context xmlns:msink="http://schemas.microsoft.com/ink/2010/main" type="inkDrawing" rotatedBoundingBox="28920,9719 29356,9829 29318,9982 28882,9872" semanticType="callout" shapeName="Other">
            <msink:sourceLink direction="from" ref="{46D21B7E-ABF2-4682-B78E-56B30B9337C3}"/>
          </msink:context>
        </emma:interpretation>
      </emma:emma>
    </inkml:annotationXML>
    <inkml:trace contextRef="#ctx0" brushRef="#br0">29553 10632 2688,'0'-14'1056,"0"14"-576,0 0-64,0 0 448,0 0 64,0 0 160,16 0-160,-16 0-32,0-16-64,0 16-32,0 0-448,0 0 64,0 0 96,0-15-64,0 15 0,0 0-128,0 0-32,0-15 32,15 15 32,-15 0-160,0 0-64,15-16 64,-15 16 32,0-15-32,0 15-32,0 0-32,0-15 0,-15 15 0,15-15 64,0 15-32,-15 0 0,15-15-33,0 15 1,0-16-64,-16 16-64,1 0 160,15 0-160,-15-15 0,0 15 0,0 0 64,-1-15 32,1 15 96,0 0-96,15 0 0,-15 0 32,0 0 0,-1 0-64,1 0-64,0 0 160,0 0 32,15 0-160,-15 15-64,-1-15-96,1 0 96,0 0 64,0 15 128,-1-15-128,16 0-96,-15 0 32,15-15 0,-15 15 32,15 0 0,-15 0 64,0-15 32,15 15-128,0 0-32,-16 0-544,1 0-160,15 0-671,-15 15-225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7:08.462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2C4E613D-1F11-41EA-BF33-61B336BC5871}" emma:medium="tactile" emma:mode="ink">
          <msink:context xmlns:msink="http://schemas.microsoft.com/ink/2010/main" type="inkDrawing" rotatedBoundingBox="29091,9819 29466,10010 29383,10174 29008,9983" semanticType="callout" shapeName="Other"/>
        </emma:interpretation>
      </emma:emma>
    </inkml:annotationXML>
    <inkml:trace contextRef="#ctx0" brushRef="#br0">29584 10800 4480,'0'-15'1760,"0"15"-960,0 0-384,0 0 608,0 0-224,0 0 0,16 0-160,-16 0-96,0 0-288,14 0 192,2 0 96,-16 0-96,15 0 0,-15-15-192,15 15 0,-15-16 32,16 16 64,-16-15-96,14 15 0,-14-15-32,0 15 32,0-15-64,0 0 32,-14 15 0,14-16 31,0 1 1,-16 15 64,16-15-96,-15 0-64,15 15 0,-15-15 32,-1 15-32,2-16 0,-2 16-96,1-15 32,0 15-64,-1 0-32,-14 0 96,15 0 0,0 0-32,-1 0 32,2 0-128,-2 0 0,1 0 32,0 0 0,-1 0-224,1 0 0,0 0 288,-15 0 192,30 0-192,-16 0-64,1 0-320,15 0-64,0 0-896,0 0-447,31 0-1089,-16 0-384,30 0-64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7:13.063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0FBCD5FB-EF7B-4804-ADDC-12240369F09A}" emma:medium="tactile" emma:mode="ink">
          <msink:context xmlns:msink="http://schemas.microsoft.com/ink/2010/main" type="inkDrawing" rotatedBoundingBox="27985,9610 28264,9735 28248,9771 27968,9647" semanticType="callout" shapeName="Other">
            <msink:sourceLink direction="with" ref="{46D21B7E-ABF2-4682-B78E-56B30B9337C3}"/>
          </msink:context>
        </emma:interpretation>
      </emma:emma>
    </inkml:annotationXML>
    <inkml:trace contextRef="#ctx0" brushRef="#br0">28518 10404 3968,'0'-15'1568,"0"15"-832,0 0-448,0 0 448,0 0-64,0 0 320,0 0-160,0 0-448,-15 0-32,0 0 0,15 0 160,-15 0 64,-1 0-32,1 0 0,0 0-96,0-15 32,0 15-64,-1-16 0,1 16-160,0 0 0,0-15-160,15 15 0,-16-15-96,1 0-32,0 15 96,0-15 32,15 15-192,-15-16 0,-1 1-320,16 15-64,0 0-864,0 0-352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7:04.163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46D21B7E-ABF2-4682-B78E-56B30B9337C3}" emma:medium="tactile" emma:mode="ink">
          <msink:context xmlns:msink="http://schemas.microsoft.com/ink/2010/main" type="inkDrawing" rotatedBoundingBox="28288,9765 28973,9757 28974,9780 28289,9787" shapeName="Other">
            <msink:destinationLink direction="with" ref="{0FBCD5FB-EF7B-4804-ADDC-12240369F09A}"/>
            <msink:destinationLink direction="from" ref="{14C3791C-824E-49E4-AFCD-2874FE44E486}"/>
          </msink:context>
        </emma:interpretation>
      </emma:emma>
    </inkml:annotationXML>
    <inkml:trace contextRef="#ctx0" brushRef="#br0">28564 10436 2688,'-15'0'1056,"15"0"-576,15 0-64,-15 0 864,0 0-704,0 0 160,0 0-160,0 0 160,0 0-416,16 0 128,-16 0 0,14 0 32,2 0-32,-16 0 32,0 0-256,15 0-128,-15 0 0,15 0 64,-15 0 128,0 0 64,16 0-160,-2-16-64,-14 16 64,16 0 96,-1 0-64,0 0-64,1 0-64,-2 0 0,2 0 0,-1 0-32,0 0 32,15 0-64,-14 0 64,14 0-64,0 0 64,-14 0-64,14 0-32,1 0 96,-1 0 64,1 0-64,-1 0-64,0 0 64,-14 0 64,14 0-64,-14 0-64,14 0 0,-15 16-32,0-16-96,1 0 64,-16 0-896,0 0-320,0 0-2624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7:07.877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22D4A34C-7AB3-48C7-8C65-BF320C046A78}" emma:medium="tactile" emma:mode="ink">
          <msink:context xmlns:msink="http://schemas.microsoft.com/ink/2010/main" type="inkDrawing" rotatedBoundingBox="29078,9910 29533,10283 29362,10492 28907,10119" semanticType="callout" shapeName="Other"/>
        </emma:interpretation>
      </emma:emma>
    </inkml:annotationXML>
    <inkml:trace contextRef="#ctx0" brushRef="#br0">29569 11090 3968,'0'0'1568,"0"14"-832,0-14-160,0 0 576,0 0-160,0 0 64,0 0-320,0 0-128,15 0-352,-15 0 32,16 0 128,-16-14-32,15 14 96,0 0-192,-15 0-32,15-16 0,0 16 64,1 0-96,-16-15-64,15 15 0,0-15 32,-15-1-32,15 16 64,-15-15-64,0 0 0,15 0 96,-15 0 96,0 15-65,0-16 1,0 16-32,0-30 0,-15 15-64,0 0 96,15-1 64,-15 1-64,0 0 0,-1-1-96,1 16 32,0-14-128,0 14 0,0-16-32,-16 16 32,16 0 64,-15-15 64,-1 15-96,15 0-32,-14 0 32,0-15 0,14 15-64,1-16-64,-15 16 96,15-14 64,-1 14-224,1-16 0,0 16 0,15-15 32,-15 15 96,-1-15 32,1 15-32,15 0-64,-15 0-128,15 0 0,0 0-224,0 0-32,0 0-768,0 0-288,15 0-479,0 0-65,1 0-704,14 15-288,1-15 96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7:06.791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E242C469-FE24-4641-B613-058495B58D13}" emma:medium="tactile" emma:mode="ink">
          <msink:context xmlns:msink="http://schemas.microsoft.com/ink/2010/main" type="inkDrawing" rotatedBoundingBox="28439,10516 29235,10147 29475,10667 28680,11035" semanticType="callout" shapeName="Other"/>
        </emma:interpretation>
      </emma:emma>
    </inkml:annotationXML>
    <inkml:trace contextRef="#ctx0" brushRef="#br0">28823 11438 10048,'16'0'640,"-1"0"-128,-15 16-32,15-16 96,-15 0-192,15 0 32,0 0-64,-15 0 32,16 0-64,-16 0 32,15 0-64,-15 0 64,15 0-64,0 0 64,-15 0-128,16 0 32,-1 0-96,-15 0-1,15 0-31,0 0 0,16 0 64,-16 0 32,0-16-192,15 16 128,-14 0 128,-1 0-160,0 0-64,0 0 32,16 0 64,-16 0-64,0 0-64,0 0 0,16 0-32,-16 0 64,0 0 96,0 0-64,16 0-64,-16 0-96,0 0 32,0 0 32,1 0 0,14-15 0,0 15 64,-14 0-32,-1 0-32,15-15-64,-15 15 32,1-15 32,-1 15 64,0-15 32,0 15 32,1-16-160,-1 16 32,-15-15-64,15 0 0,0 0 64,-15-1 64,15 16-32,-15-15 64,0 0-64,0 15-32,0-15 96,0 15 0,0-15-32,0-1 32,-15 1-64,15 15-32,0-15 32,-15 0-32,15 0 0,-15-1 0,15 1 0,0 15 0,-15-15 0,15 0 64,-16 0-96,1-1 0,15 16 96,-15-15 32,15 0-32,-15 0-64,-1 15 32,1-16 32,15 16-32,-30-15-32,15 15 96,-1 0-64,1-15-32,0 15 32,15 0-32,-15 0 64,0 0 96,-1 0-64,1 0 0,0 0-32,0 0-64,15 0 32,-15 0 32,-1 0-32,1 0-32,0 15 32,15-15-32,-15 0 0,15 0 0,-16 0 0,16 0 0,-15 0 0,0 0 0,15 0 0,-15 0 0,0 0-96,15 0 64,-16 0 96,1 0 32,15 0 32,-15 0-160,15-15-32,-15 15-480,15 0-128,0 0-576,0-15-160,0 15-831,0 0-257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7:12.193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05B6F375-E402-45E2-BF2E-E0A2A204B444}" emma:medium="tactile" emma:mode="ink">
          <msink:context xmlns:msink="http://schemas.microsoft.com/ink/2010/main" type="inkDrawing" rotatedBoundingBox="28642,10548 28751,10604 28742,10623 28632,10566" semanticType="callout" shapeName="Other"/>
        </emma:interpretation>
      </emma:emma>
    </inkml:annotationXML>
    <inkml:trace contextRef="#ctx0" brushRef="#br0">28945 11242 3456,'0'-16'1312,"0"32"-704,0-16-160,0 0 480,0 0-256,0 0 32,0 0-64,0-16 64,0 16-384,-15 0 96,15 0 32,0 0 32,0 0 128,0 0-64,0 0-32,0 0-64,0 0-32,0 0-96,0 0 32,0 0-128,0 0 32,0 0-160,0 0 0,-16 0 32,16 0 0,0 0-64,-15 0-64,15 0 96,0 0 0,0-15-32,0 15 32,0 0-128,0 0 0,0 0 32,0 0 64,0 0-32,0 15 64,15-15-128,-15 0 0,16 0 32,-16 16 0,15-16-96,0 15 64,1-15-480,-2 0-128,-14 15-1088,16-15-416,-16 0-1344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7:13.831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0BFD9C05-7371-408E-ADBE-87AB7107CBF4}" emma:medium="tactile" emma:mode="ink">
          <msink:context xmlns:msink="http://schemas.microsoft.com/ink/2010/main" type="inkDrawing" rotatedBoundingBox="27730,10360 28144,10665 28125,10691 27711,10387" semanticType="callout" shapeName="Other"/>
        </emma:interpretation>
      </emma:emma>
    </inkml:annotationXML>
    <inkml:trace contextRef="#ctx0" brushRef="#br0">28397 11331 2944,'0'0'1120,"0"0"-576,0 0 0,0 0 512,0 0 0,0 0 32,0 0-128,0 0-32,0 0-512,0 0 96,-15 0 128,15 0 0,0 0 0,-15 0-128,15-15-64,0 15-64,-16-15 64,1 15-32,15-15 64,-15 0-128,0 15 31,0-31-95,-1 16 0,-14 0-32,0 0 64,-1-1-96,16-14 32,-16 15-160,1-1-64,15 1-96,-16 0-32,16 0 128,0 0 32,0 15-96,0-16 32,-1 16-640,1 0-288,15 0-1023,0 0-353,0 0-1664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6:10.140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0B92899B-27B6-4C9C-BF4A-EA46E1D010A9}" emma:medium="tactile" emma:mode="ink">
          <msink:context xmlns:msink="http://schemas.microsoft.com/ink/2010/main" type="writingRegion" rotatedBoundingBox="20205,5886 18130,8994 17656,8678 19731,5570"/>
        </emma:interpretation>
      </emma:emma>
    </inkml:annotationXML>
    <inkml:traceGroup>
      <inkml:annotationXML>
        <emma:emma xmlns:emma="http://www.w3.org/2003/04/emma" version="1.0">
          <emma:interpretation id="{EC7127F0-7E5A-469E-9FAC-BDCD80EA2675}" emma:medium="tactile" emma:mode="ink">
            <msink:context xmlns:msink="http://schemas.microsoft.com/ink/2010/main" type="paragraph" rotatedBoundingBox="20205,5886 18130,8994 17656,8678 19731,55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3F18B3-7CCE-425A-9815-7175E3CF942B}" emma:medium="tactile" emma:mode="ink">
              <msink:context xmlns:msink="http://schemas.microsoft.com/ink/2010/main" type="line" rotatedBoundingBox="20205,5886 18130,8994 17656,8678 19731,5570"/>
            </emma:interpretation>
          </emma:emma>
        </inkml:annotationXML>
        <inkml:traceGroup>
          <inkml:annotationXML>
            <emma:emma xmlns:emma="http://www.w3.org/2003/04/emma" version="1.0">
              <emma:interpretation id="{F2075CAD-DCFA-4186-A321-8D7FBC249E43}" emma:medium="tactile" emma:mode="ink">
                <msink:context xmlns:msink="http://schemas.microsoft.com/ink/2010/main" type="inkWord" rotatedBoundingBox="20205,5886 19837,6437 19381,6132 19749,5582"/>
              </emma:interpretation>
              <emma:one-of disjunction-type="recognition" id="oneOf0">
                <emma:interpretation id="interp0" emma:lang="zh-CN" emma:confidence="0">
                  <emma:literal>为</emma:literal>
                </emma:interpretation>
                <emma:interpretation id="interp1" emma:lang="zh-CN" emma:confidence="0">
                  <emma:literal>世</emma:literal>
                </emma:interpretation>
                <emma:interpretation id="interp2" emma:lang="zh-CN" emma:confidence="0">
                  <emma:literal>力</emma:literal>
                </emma:interpretation>
                <emma:interpretation id="interp3" emma:lang="zh-CN" emma:confidence="0">
                  <emma:literal>如</emma:literal>
                </emma:interpretation>
                <emma:interpretation id="interp4" emma:lang="zh-CN" emma:confidence="0">
                  <emma:literal>士</emma:literal>
                </emma:interpretation>
              </emma:one-of>
            </emma:emma>
          </inkml:annotationXML>
          <inkml:trace contextRef="#ctx0" brushRef="#br0">20032 6420 5120,'0'-15'1920,"15"-15"-1024,-15 14-352,0 1 704,0 15-224,0 0-32,0 0-192,0 0-64,0 0-384,0 15 0,-15 1 0,15-1-128,-30 15-64,15 1 0,-1-1 32,-14 16-96,0-1 0,-1-14-32,1 14 32,-1 1-128,1-16 0,-1 16 32,16-16 0,0-14-448,15-1-96,0 0-480,0-15-256,0-15-224,0-16-96,15 16-896,16-30-768,-16-1 1408</inkml:trace>
          <inkml:trace contextRef="#ctx0" brushRef="#br0" timeOffset="284">20002 6253 5888,'16'0'2272,"-16"0"-1216,14 0-1024,-14 0 512,16 15 0,-1 16 64,0-1 32,1 1 0,-2 14-352,2 1 32,14-1 96,-14 1-160,-2 15 0,17 0-64,-16-15-32,-15-1-96,16 0-64,-16 1 32,-16 0-32,1-31-1152,15 0-416,-31-15-1184,17-15-1344,-17 0 1408</inkml:trace>
          <inkml:trace contextRef="#ctx0" brushRef="#br0" timeOffset="553">19881 6740 5376,'-31'-30'2016,"17"30"-1088,-2-16-512,16 16 544,0 0-288,16 0 384,-2 0-256,2-15-416,-1 15 32,16 0 32,-1 0-160,0 0-32,16 0-128,0-15-96,14 15 0,1 0 32,-16 0-672,1 0-224,0 0-1344,0 15-544</inkml:trace>
        </inkml:traceGroup>
        <inkml:traceGroup>
          <inkml:annotationXML>
            <emma:emma xmlns:emma="http://www.w3.org/2003/04/emma" version="1.0">
              <emma:interpretation id="{88C62511-BDE9-4167-B9A7-B3DF6FF2FE98}" emma:medium="tactile" emma:mode="ink">
                <msink:context xmlns:msink="http://schemas.microsoft.com/ink/2010/main" type="inkWord" rotatedBoundingBox="18351,8549 18077,8959 17656,8678 17930,8267"/>
              </emma:interpretation>
              <emma:one-of disjunction-type="recognition" id="oneOf1">
                <emma:interpretation id="interp5" emma:lang="zh-CN" emma:confidence="0">
                  <emma:literal>“</emma:literal>
                </emma:interpretation>
                <emma:interpretation id="interp6" emma:lang="zh-CN" emma:confidence="0">
                  <emma:literal>凸</emma:literal>
                </emma:interpretation>
                <emma:interpretation id="interp7" emma:lang="zh-CN" emma:confidence="0">
                  <emma:literal>』</emma:literal>
                </emma:interpretation>
                <emma:interpretation id="interp8" emma:lang="zh-CN" emma:confidence="0">
                  <emma:literal>义</emma:literal>
                </emma:interpretation>
                <emma:interpretation id="interp9" emma:lang="zh-CN" emma:confidence="0">
                  <emma:literal>囗</emma:literal>
                </emma:interpretation>
              </emma:one-of>
            </emma:emma>
          </inkml:annotationXML>
          <inkml:trace contextRef="#ctx0" brushRef="#br0" timeOffset="1378">18148 8991 5120,'30'46'2016,"0"-46"-1088,1-15-672,-1 30 576,-15 0-64,1 15 96,14 1-128,-14 14-64,-2-14-352,17 30-64,-16-16-32,-15 1-96,16-16-32,-16 16-608,0-16-288,0-14-1856,0 14-1600,-16-15 1376</inkml:trace>
          <inkml:trace contextRef="#ctx0" brushRef="#br0" timeOffset="1641">18132 9310 7296,'-15'-15'2816,"15"15"-1536,0 0-1152,0 0 608,0 0-64,15-15 64,1 15-320,-16 0-96,30 0-192,-15 0-96,16 0 64,14 0-64,-14 0-32,-1 15-320,16-15-128,0 15-1248,-16-15-512,16 16-1120</inkml:trace>
          <inkml:trace contextRef="#ctx0" brushRef="#br0" timeOffset="1125">18284 9037 7936,'0'-15'2976,"0"0"-1600,-15-16-1248,15 31 608,0 0-352,0 0 32,-30 31-192,14-1-128,1 16 32,-15-1 32,14 1-128,1 15-32,-15-15 0,15-1 0,-1-14 0,-14-1-800,30 0-320</inkml:trace>
          <inkml:trace contextRef="#ctx0" brushRef="#br0" timeOffset="1378">18041 9417 7104,'0'-15'-3872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7:05.541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3A7569B1-0D50-45BC-9066-64E1CA881B21}" emma:medium="tactile" emma:mode="ink">
          <msink:context xmlns:msink="http://schemas.microsoft.com/ink/2010/main" type="inkDrawing" rotatedBoundingBox="28627,10447 28858,11207 28303,11376 28071,10616" semanticType="callout" shapeName="Other"/>
        </emma:interpretation>
      </emma:emma>
    </inkml:annotationXML>
    <inkml:trace contextRef="#ctx0" brushRef="#br0">28336 11286 3968,'0'-15'1472,"0"15"-768,0 15-320,0-15 416,15 0 0,-15 0 64,0 0-128,16 0-64,-16 15-352,0-15 160,0 0 64,15 15-160,-15 1 32,15-16-64,-15 15 32,15-15-128,0 15-96,-15-15 64,16 16 64,-16-2 0,15-14 0,-15 16-96,15-1 32,-15 0-64,0 1 64,15-2 0,-15 2 32,16 14-64,-16-14-32,0-2-33,15 2 65,-15-1-32,0 0 0,0 1-96,15-2-64,-15 2 32,0-1 32,0 0-32,0 1 64,0-2 0,0-14 96,0 31-96,15-16 0,-15 1-32,0-2 32,0 17 0,0-16-128,0 1 32,0-1 0,0 0 0,15 0 64,-15-15 32,0 15-32,0 1-64,16-16 96,-16 15 0,0 0-32,0-15-64,15 15-64,-15-15 32,15 15 32,-15-15 64,15 0-32,-15 0-32,15 16 32,-15-16-32,16 0 0,-1 0 64,0 0-96,0 0 0,0 0 32,1-16 0,-1 16 0,-15 0 64,30-15-32,-15 15-32,1-15 32,-1 15-32,0-15 0,0 15 0,1-15 0,-1 15 0,0-16 0,-15 1 64,15 0-32,0-15-32,-15 14 96,0 1-128,0 0 0,16-1 96,-16-14 32,0 15-32,15 0-64,-15-1-64,0-14 32,0 15-32,0-16 0,15 17 0,-15-17 0,0-14 128,0 29-32,0-14-32,-15 0 32,15 14-32,0-14 0,0 14 0,-15 2 0,15-17 64,0 16-32,0-1-32,0 1-64,-16 0 32,16 0-32,0 15 0,0-15 64,0 15 64,0-16-32,-15 16 64,15 0-224,0 0 32,0-15-32,0 15 64,0 0-896,0 0-287,0 0-1793,0 15-672,0 1 96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7:33.275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34D3B878-813C-4347-8896-E06079B957FE}" emma:medium="tactile" emma:mode="ink">
          <msink:context xmlns:msink="http://schemas.microsoft.com/ink/2010/main" type="writingRegion" rotatedBoundingBox="10874,7274 18274,7132 18293,8143 10894,8285"/>
        </emma:interpretation>
      </emma:emma>
    </inkml:annotationXML>
    <inkml:traceGroup>
      <inkml:annotationXML>
        <emma:emma xmlns:emma="http://www.w3.org/2003/04/emma" version="1.0">
          <emma:interpretation id="{38DA2AE3-A556-4A98-BC9B-FD1AC0C3E9F7}" emma:medium="tactile" emma:mode="ink">
            <msink:context xmlns:msink="http://schemas.microsoft.com/ink/2010/main" type="paragraph" rotatedBoundingBox="10874,7274 18274,7132 18293,8143 10894,82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3ABEED-EDDE-4BAA-B843-D2CFCC197D9D}" emma:medium="tactile" emma:mode="ink">
              <msink:context xmlns:msink="http://schemas.microsoft.com/ink/2010/main" type="line" rotatedBoundingBox="10874,7274 18274,7132 18293,8143 10894,8285"/>
            </emma:interpretation>
          </emma:emma>
        </inkml:annotationXML>
        <inkml:traceGroup>
          <inkml:annotationXML>
            <emma:emma xmlns:emma="http://www.w3.org/2003/04/emma" version="1.0">
              <emma:interpretation id="{C6985F37-A5E5-4755-B4EB-12A4E16EEED9}" emma:medium="tactile" emma:mode="ink">
                <msink:context xmlns:msink="http://schemas.microsoft.com/ink/2010/main" type="inkWord" rotatedBoundingBox="10881,7624 12127,7600 12137,8157 10892,8181"/>
              </emma:interpretation>
              <emma:one-of disjunction-type="recognition" id="oneOf0">
                <emma:interpretation id="interp0" emma:lang="zh-CN" emma:confidence="0">
                  <emma:literal>灶</emma:literal>
                </emma:interpretation>
                <emma:interpretation id="interp1" emma:lang="zh-CN" emma:confidence="0">
                  <emma:literal>吡</emma:literal>
                </emma:interpretation>
                <emma:interpretation id="interp2" emma:lang="zh-CN" emma:confidence="0">
                  <emma:literal>牡</emma:literal>
                </emma:interpretation>
                <emma:interpretation id="interp3" emma:lang="zh-CN" emma:confidence="0">
                  <emma:literal>壮</emma:literal>
                </emma:interpretation>
                <emma:interpretation id="interp4" emma:lang="zh-CN" emma:confidence="0">
                  <emma:literal>妊</emma:literal>
                </emma:interpretation>
              </emma:one-of>
            </emma:emma>
          </inkml:annotationXML>
          <inkml:trace contextRef="#ctx0" brushRef="#br0">11850 8502 5888,'-16'15'2272,"16"-15"-1216,0-31-608,0 16 704,0 15 0,0 0 64,0 0-160,0 0-96,0 0-512,0 0 0,16 15 63,-16-15-63,15 0 0,0 0-64,0 0 64,0 0-224,1 0-128,14 0-160,-15 0 32,16 0 96,14 0 32,-14-15-32,-1 15-64,0 0 32,1-15 32,-1 15-608,1-15-192,-1 15-735,-30-15-1281,0 15 544,-15 0 448,15-16 288,-15 16 736,0 0 288,-1 0 640,1-15 320,0 15 416,0 0 128,-1-15 64,1 15 128,15-15-288,-15 15-32,15 0-32,-15 0 64,15 0-96,0 0-65,0 0-63,0 15-96,0 0-64,0 16-32,0-16-224,15 15-128,-15-15-192,0 16-480,0 0-2080</inkml:trace>
          <inkml:trace contextRef="#ctx0" brushRef="#br0" timeOffset="263">11894 8776 7680,'0'0'2880,"0"46"-1536,0-92-800,15 46 800,-15 0-352,16-16-32,-1 16-480,0 0-129,15-14-223,1 14-32,-1 0 96,1-16-96,14 16 0,1 0 32,0 0 0,-16 0-992,16 0-383,-16-15-1345,16 15-576,-16 0-320</inkml:trace>
          <inkml:trace contextRef="#ctx0" brushRef="#br0" timeOffset="-639">11454 8502 4352,'0'-15'1664,"15"0"-896,-15-1-192,0 16 576,15 0-160,-15 0 480,15-14-256,-15 14-672,15-16 64,-15 1 32,16 0 0,-16 15 96,-16-30 0,16-1-257,-15 16-127,0-1-192,15 16-64,-30-15 96,14 0 32,1 30-96,0 0-32,-15-15-96,14 16-32,-14-1-32,-1 0 0,16 15 128,-15 1 32,-1-16-32,16 31-64,0-16 32,0 0-32,0 1 64,-1 0 96,16 14-64,0-14-64,16-1 0,-1-15 32,0 0-32,0 1 64,16-32-64,-16 1-32,15 0 96,1-15 0,-1-1-32,-15-30-64,16 31-64,-1-16 32,-15 31 32,1-16 64,-1 1-32,-15 15 64,15 0 0,-15 15 96,15-16-32,0 16 64,-15 0 0,0 31 256,0 0 0,0-1-96,0 0 0,0 16-160,0-16-64,16 0-64,-16 1-96,0 0 32,15-17-32,0 2-1344,0-1-544,16 0-1023,-1-30-353,0 15-1056</inkml:trace>
        </inkml:traceGroup>
        <inkml:traceGroup>
          <inkml:annotationXML>
            <emma:emma xmlns:emma="http://www.w3.org/2003/04/emma" version="1.0">
              <emma:interpretation id="{EFD146A5-2B28-47B5-A79F-7295B3043E26}" emma:medium="tactile" emma:mode="ink">
                <msink:context xmlns:msink="http://schemas.microsoft.com/ink/2010/main" type="inkWord" rotatedBoundingBox="12396,7404 13526,7514 13457,8230 12327,8120"/>
              </emma:interpretation>
              <emma:one-of disjunction-type="recognition" id="oneOf1">
                <emma:interpretation id="interp5" emma:lang="zh-CN" emma:confidence="0">
                  <emma:literal>从</emma:literal>
                </emma:interpretation>
                <emma:interpretation id="interp6" emma:lang="zh-CN" emma:confidence="0">
                  <emma:literal>孙</emma:literal>
                </emma:interpretation>
                <emma:interpretation id="interp7" emma:lang="zh-CN" emma:confidence="0">
                  <emma:literal>必</emma:literal>
                </emma:interpretation>
                <emma:interpretation id="interp8" emma:lang="zh-CN" emma:confidence="0">
                  <emma:literal>驭</emma:literal>
                </emma:interpretation>
                <emma:interpretation id="interp9" emma:lang="zh-CN" emma:confidence="0">
                  <emma:literal>弘</emma:literal>
                </emma:interpretation>
              </emma:one-of>
            </emma:emma>
          </inkml:annotationXML>
          <inkml:trace contextRef="#ctx0" brushRef="#br0" timeOffset="1706">13248 8594 7936,'-30'-31'2976,"30"31"-1600,30 0-1472,-14 0 608,-1 0-320,16 0 64,14 15-160,0-15-64,17-15 0,-2 15-128,1-15 64,0 30-1184,-15-30-448,14 15-1632</inkml:trace>
          <inkml:trace contextRef="#ctx0" brushRef="#br0" timeOffset="1453">13293 8442 8064,'-15'-16'2976,"15"16"-1600,0 0-1600,0 16 1856,0-16-512,15 0-448,0 14-288,16-14-288,-1 0 0,1 0 0,15 0-32,-16-14-64,16-2-64,-16 16 32,0-15-1248,-14 30-576,-2 1-2208</inkml:trace>
          <inkml:trace contextRef="#ctx0" brushRef="#br0" timeOffset="1148">12670 8137 5376,'-15'-15'2112,"15"15"-1152,0-15-288,0 15 704,0 0-128,0-15 64,0 15-320,0-15-64,0 15-512,15 0 160,-15-16 159,0 16-255,0 16-32,0-16-64,16 30 0,-16 16-128,0-16-96,0 46 0,0-15-96,0 15 32,0-30-64,0 14 64,0-14-64,0-16 64,0 1 64,0-1-64,0-30 0,0 16-32,0-32 32,15 16-224,0-15 32,0 0 32,0 0 32,16-1-64,-1 16 64,1 0 32,14-15 0,-14 15-160,-1 0 96,1 15 96,-16 1 0,0 14 64,0-15 0,-15 16 32,-15-16-64,-15 15-64,-1-14 32,1 14-32,-16-15 64,0 0-320,1-15-128,14 0-672,1-15-256,15 15-831,15-15-225,0 0-1632</inkml:trace>
        </inkml:traceGroup>
        <inkml:traceGroup>
          <inkml:annotationXML>
            <emma:emma xmlns:emma="http://www.w3.org/2003/04/emma" version="1.0">
              <emma:interpretation id="{4438BCF5-33CA-46FD-9862-366077D5BD35}" emma:medium="tactile" emma:mode="ink">
                <msink:context xmlns:msink="http://schemas.microsoft.com/ink/2010/main" type="inkWord" rotatedBoundingBox="15239,7172 15279,8191 14270,8230 14230,7211"/>
              </emma:interpretation>
              <emma:one-of disjunction-type="recognition" id="oneOf2">
                <emma:interpretation id="interp10" emma:lang="zh-CN" emma:confidence="0">
                  <emma:literal>之</emma:literal>
                </emma:interpretation>
                <emma:interpretation id="interp11" emma:lang="zh-CN" emma:confidence="0">
                  <emma:literal>己</emma:literal>
                </emma:interpretation>
                <emma:interpretation id="interp12" emma:lang="zh-CN" emma:confidence="0">
                  <emma:literal>匚</emma:literal>
                </emma:interpretation>
                <emma:interpretation id="interp13" emma:lang="zh-CN" emma:confidence="0">
                  <emma:literal>三</emma:literal>
                </emma:interpretation>
                <emma:interpretation id="interp14" emma:lang="zh-CN" emma:confidence="0">
                  <emma:literal>∑</emma:literal>
                </emma:interpretation>
              </emma:one-of>
            </emma:emma>
          </inkml:annotationXML>
          <inkml:trace contextRef="#ctx0" brushRef="#br0" timeOffset="2794">14678 8076 5888,'-30'0'2272,"30"0"-1216,0 0-608,0 0 704,0 0-96,0 0 32,0 0-128,15 0-32,0 0-512,1 0 160,-1 0 95,0 0-95,16 15 64,-16 16-288,0-16-64,0 31-32,0-16 64,1 16-32,-16-1-160,0-14-64,-16 29-32,-14-14-32,15 0 0,-16-15 0,1 14 192,-1-14 192,1-1-128,0 1-64,-1-1 32,16-15 0,0 0-96,0 1-32,-1-1-96,16 15-32,16-15 96,-1 1-32,15-16-32,1 30-64,14-30 32,16 0 32,0 15 64,0-15-32,15 0-32,0 15-64,0-30 32,-15 0-192,0-15-96,-1-1-608,1 16-256,0-15-448,-15-1-127,-1 1-1153,-14-1-544,-1 1 160</inkml:trace>
          <inkml:trace contextRef="#ctx0" brushRef="#br0" timeOffset="2314">14632 7894 7040,'-31'-31'2720,"31"31"-1472,0 0-672,-15 0 736,15 0-128,0 15 32,0-15-256,-15 0-129,15 0-447,15 16 32,-15-16 96,0 0-128,15 14 32,1-14-192,14 0 32,0 0-96,16 0 0,15 0-96,0 0 32,0 0 0,15 0 32,0 0-160,-15-14 32,-15 28 64,-1-28 32,-14 14-1088,-1 0 512,-15 14-3999,-30 2 703,0 14-288,-15-14 128</inkml:trace>
        </inkml:traceGroup>
        <inkml:traceGroup>
          <inkml:annotationXML>
            <emma:emma xmlns:emma="http://www.w3.org/2003/04/emma" version="1.0">
              <emma:interpretation id="{EE5E8680-9EB8-40E3-BFA2-E70E02486564}" emma:medium="tactile" emma:mode="ink">
                <msink:context xmlns:msink="http://schemas.microsoft.com/ink/2010/main" type="inkWord" rotatedBoundingBox="15681,7464 17019,7558 16982,8092 15643,7998"/>
              </emma:interpretation>
              <emma:one-of disjunction-type="recognition" id="oneOf3">
                <emma:interpretation id="interp15" emma:lang="zh-CN" emma:confidence="0">
                  <emma:literal>外</emma:literal>
                </emma:interpretation>
                <emma:interpretation id="interp16" emma:lang="zh-CN" emma:confidence="0">
                  <emma:literal>朴</emma:literal>
                </emma:interpretation>
                <emma:interpretation id="interp17" emma:lang="zh-CN" emma:confidence="0">
                  <emma:literal>瓜</emma:literal>
                </emma:interpretation>
                <emma:interpretation id="interp18" emma:lang="zh-CN" emma:confidence="0">
                  <emma:literal>沁</emma:literal>
                </emma:interpretation>
                <emma:interpretation id="interp19" emma:lang="zh-CN" emma:confidence="0">
                  <emma:literal>民</emma:literal>
                </emma:interpretation>
              </emma:one-of>
            </emma:emma>
          </inkml:annotationXML>
          <inkml:trace contextRef="#ctx0" brushRef="#br0" timeOffset="4197">16245 8396 4864,'0'15'1824,"0"0"-960,0-45-160,0 30 640,15 0-224,-15 15-32,16-30-192,-16 30 0,14-15-512,-14 0 128,0-15 128,0 15-160,0-46 192,0 16-161,-14-16-223,-2 16 0,16-1-64,-15 1 96,0 15-160,-1-1-32,-14 1-64,15 15 32,-16 0-64,1 15 64,0 31-64,14 0-32,-14-1 32,0 1 32,-1 15 32,16-15 96,-1-1-96,2-14 0,-2 14 32,16-14 0,0-17-64,16 17-64,-16-31 96,14 15 0,2-15-128,-1-15 32,16 15 0,-1-31 0,-15 1 0,16 15 0,-1-16 0,-15 17 64,16-2-32,-1-14-32,-15 14 160,0 2 128,1 14-96,-1 0 64,-15 0 192,0 14-256,0 2 0,0-1-128,0 0-64,0 1-832,0 14 448,0-15-608,15 0-1216,1 1-543,-2-2-705,2-14-192,-1 0 704,16-14 416</inkml:trace>
          <inkml:trace contextRef="#ctx0" brushRef="#br0" timeOffset="4449">16472 8487 5888,'0'15'2272,"0"-15"-1216,0 0-256,0 0 1504,0 16-544,0 14-480,0-15-256,0 16-609,-15-17-319,15 17-160,0-31-1119,0 0-481,15 15-2592</inkml:trace>
          <inkml:trace contextRef="#ctx0" brushRef="#br0" timeOffset="4633">16519 8335 9216,'-31'-31'3424,"31"16"-1856,0 30-1184,0 16 832,16-31-577,-16 15-191,15 0-352,0 0-64,0-15-32,0 0-703,1 15-321,-1-15-1600,0 0-640,0 16-224</inkml:trace>
        </inkml:traceGroup>
        <inkml:traceGroup>
          <inkml:annotationXML>
            <emma:emma xmlns:emma="http://www.w3.org/2003/04/emma" version="1.0">
              <emma:interpretation id="{068BB52B-0D40-4DD8-8055-8D1663527444}" emma:medium="tactile" emma:mode="ink">
                <msink:context xmlns:msink="http://schemas.microsoft.com/ink/2010/main" type="inkWord" rotatedBoundingBox="16485,8056 16568,7571 17049,7653 16966,8138"/>
              </emma:interpretation>
              <emma:one-of disjunction-type="recognition" id="oneOf4">
                <emma:interpretation id="interp20" emma:lang="zh-CN" emma:confidence="0">
                  <emma:literal>t</emma:literal>
                </emma:interpretation>
                <emma:interpretation id="interp21" emma:lang="zh-CN" emma:confidence="0">
                  <emma:literal>土</emma:literal>
                </emma:interpretation>
                <emma:interpretation id="interp22" emma:lang="zh-CN" emma:confidence="0">
                  <emma:literal>±</emma:literal>
                </emma:interpretation>
                <emma:interpretation id="interp23" emma:lang="zh-CN" emma:confidence="0">
                  <emma:literal>士</emma:literal>
                </emma:interpretation>
                <emma:interpretation id="interp24" emma:lang="zh-CN" emma:confidence="0">
                  <emma:literal>㞢</emma:literal>
                </emma:interpretation>
              </emma:one-of>
            </emma:emma>
          </inkml:annotationXML>
          <inkml:trace contextRef="#ctx0" brushRef="#br0" timeOffset="4865">16807 8427 8704,'-15'15'3232,"15"0"-1728,0-15-896,0 0 928,0 0-481,0 0-127,15 0-320,-15 0-128,16 0-288,-1 0-128,15 0-32,1-15-32,-1 15 0,0 0 64,-14 0-320,14 0-64,0 0-1184,-14-15-511,-1 0-2241,0 15-864,-15-16 2272</inkml:trace>
          <inkml:trace contextRef="#ctx0" brushRef="#br0" timeOffset="5134">17020 8259 8960,'-15'61'3424,"0"-46"-1856,15-76-1056,0 46 1344,0 15-1057,0 0 385,0 15-352,0 16-480,15-1-160,-15-15-160,0 16-128,-15-1 64,15 1-608,0-1-224,0 1-959,-15-1-385,-1 1-1504,16-16-1376,0 15 2016</inkml:trace>
          <inkml:trace contextRef="#ctx0" brushRef="#br0" timeOffset="5318">16776 8714 7040,'-15'0'2624,"15"0"-1408,0 0-800,0 0 768,15 0-320,-15 0-96,16 0-384,-2 0-96,17-14-160,0 14-96,14 0 0,-14 0-32,14 0 64,0 0-384,1-16-96,0 16-736,-16 0-224,16-15-544,-31 15-224,16 0-544</inkml:trace>
        </inkml:traceGroup>
        <inkml:traceGroup>
          <inkml:annotationXML>
            <emma:emma xmlns:emma="http://www.w3.org/2003/04/emma" version="1.0">
              <emma:interpretation id="{8F3B7032-BAFF-42ED-9E74-01088D1F8024}" emma:medium="tactile" emma:mode="ink">
                <msink:context xmlns:msink="http://schemas.microsoft.com/ink/2010/main" type="inkWord" rotatedBoundingBox="17158,7392 17450,7386 17463,8039 17171,8045"/>
              </emma:interpretation>
              <emma:one-of disjunction-type="recognition" id="oneOf5">
                <emma:interpretation id="interp25" emma:lang="zh-CN" emma:confidence="0">
                  <emma:literal>b</emma:literal>
                </emma:interpretation>
                <emma:interpretation id="interp26" emma:lang="zh-CN" emma:confidence="0">
                  <emma:literal>占</emma:literal>
                </emma:interpretation>
                <emma:interpretation id="interp27" emma:lang="zh-CN" emma:confidence="0">
                  <emma:literal>」</emma:literal>
                </emma:interpretation>
                <emma:interpretation id="interp28" emma:lang="zh-CN" emma:confidence="0">
                  <emma:literal>与</emma:literal>
                </emma:interpretation>
                <emma:interpretation id="interp29" emma:lang="zh-CN" emma:confidence="0">
                  <emma:literal>亠</emma:literal>
                </emma:interpretation>
              </emma:one-of>
            </emma:emma>
          </inkml:annotationXML>
          <inkml:trace contextRef="#ctx0" brushRef="#br0" timeOffset="5840">17492 8077 7040,'0'-16'2624,"0"16"-1408,0-15-448,0 15 864,0 0-192,0 0 0,0 0-609,0 0-159,0 0-416,0 15-32,0 1 96,0 29-128,0 1-32,0 15 0,0-16-32,0 1-160,0 0 32,-15-1 64,15 1 96,-15-16-128,15 1-32,-15-1 0,15-15 64,0 0-32,0 1 64,0-1-128,0-30-128,15-16 0,15 16 96,-15 0 96,16 15-64,-1-15-64,1 15 64,-1-16 64,1 16 0,-16 0-32,15 16 32,-15-16 32,-15 30 32,0-15 96,-15 0 32,0 16 96,-15-16-96,-16 0-64,0 1-64,1-1 0,14 0-416,1-15-96,-1 15-928,31-30-352,0 15-671,16 0-257,29-15-1280</inkml:trace>
        </inkml:traceGroup>
        <inkml:traceGroup>
          <inkml:annotationXML>
            <emma:emma xmlns:emma="http://www.w3.org/2003/04/emma" version="1.0">
              <emma:interpretation id="{84D82253-59C4-4869-A594-CBA1B05B5035}" emma:medium="tactile" emma:mode="ink">
                <msink:context xmlns:msink="http://schemas.microsoft.com/ink/2010/main" type="inkWord" rotatedBoundingBox="17666,7437 17868,7433 17879,7981 17677,7985"/>
              </emma:interpretation>
              <emma:one-of disjunction-type="recognition" id="oneOf6">
                <emma:interpretation id="interp30" emma:lang="zh-CN" emma:confidence="0">
                  <emma:literal>i</emma:literal>
                </emma:interpretation>
                <emma:interpretation id="interp31" emma:lang="zh-CN" emma:confidence="0">
                  <emma:literal>;</emma:literal>
                </emma:interpretation>
                <emma:interpretation id="interp32" emma:lang="zh-CN" emma:confidence="0">
                  <emma:literal>“</emma:literal>
                </emma:interpretation>
                <emma:interpretation id="interp33" emma:lang="zh-CN" emma:confidence="0">
                  <emma:literal>√</emma:literal>
                </emma:interpretation>
                <emma:interpretation id="interp34" emma:lang="zh-CN" emma:confidence="0">
                  <emma:literal>「</emma:literal>
                </emma:interpretation>
              </emma:one-of>
            </emma:emma>
          </inkml:annotationXML>
          <inkml:trace contextRef="#ctx0" brushRef="#br0" timeOffset="6124">17933 8412 8064,'16'-16'2976,"-16"16"-1600,15 16-960,-15-16 768,0 0-320,15 14-96,-15 2-32,0-16 63,15 15-415,-15 0 192,0 1 96,-15 14 416,15 0-384,0 0-128,-15 1-352,15-31-160,0 15-608,0 1-288,15-16-1408,-15 0-607,15-16-2049</inkml:trace>
          <inkml:trace contextRef="#ctx0" brushRef="#br0" timeOffset="6305">18024 8091 9472,'-15'0'3520,"15"0"-1920,0 0-1152,0 0 832,15 15-705,-15-15-159,15 16-320,1 14-96,-1-15 0,0 0-1567,15-15-609,-14 30-2144</inkml:trace>
        </inkml:traceGroup>
        <inkml:traceGroup>
          <inkml:annotationXML>
            <emma:emma xmlns:emma="http://www.w3.org/2003/04/emma" version="1.0">
              <emma:interpretation id="{BE8E9665-B5CF-4853-90F4-A8FDE17B2B1E}" emma:medium="tactile" emma:mode="ink">
                <msink:context xmlns:msink="http://schemas.microsoft.com/ink/2010/main" type="inkWord" rotatedBoundingBox="18099,7255 18276,7251 18291,8011 18114,8015"/>
              </emma:interpretation>
              <emma:one-of disjunction-type="recognition" id="oneOf7">
                <emma:interpretation id="interp35" emma:lang="zh-CN" emma:confidence="0">
                  <emma:literal>)</emma:literal>
                </emma:interpretation>
                <emma:interpretation id="interp36" emma:lang="zh-CN" emma:confidence="0">
                  <emma:literal>丿</emma:literal>
                </emma:interpretation>
                <emma:interpretation id="interp37" emma:lang="zh-CN" emma:confidence="0">
                  <emma:literal>〉</emma:literal>
                </emma:interpretation>
                <emma:interpretation id="interp38" emma:lang="zh-CN" emma:confidence="0">
                  <emma:literal>〕</emma:literal>
                </emma:interpretation>
                <emma:interpretation id="interp39" emma:lang="zh-CN" emma:confidence="0">
                  <emma:literal>,</emma:literal>
                </emma:interpretation>
              </emma:one-of>
            </emma:emma>
          </inkml:annotationXML>
          <inkml:trace contextRef="#ctx0" brushRef="#br0" timeOffset="6507">18420 7909 7552,'0'15'2816,"15"-15"-1536,0 30-448,-15-14 928,16-1-160,-2 0 95,2 15-319,-1 1-64,0 0-736,-15 14 32,16 1 32,-16 15-288,0-16-96,0 1-160,-16-1 0,1 1-768,0 0-352,-15 0-1664,-1 14-671,-30 32-1697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7:41.422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F4F50D8A-0802-4A1B-A2E9-0362548D7B6D}" emma:medium="tactile" emma:mode="ink">
          <msink:context xmlns:msink="http://schemas.microsoft.com/ink/2010/main" type="writingRegion" rotatedBoundingBox="14133,8599 15661,7156 16240,7769 14711,9212"/>
        </emma:interpretation>
      </emma:emma>
    </inkml:annotationXML>
    <inkml:traceGroup>
      <inkml:annotationXML>
        <emma:emma xmlns:emma="http://www.w3.org/2003/04/emma" version="1.0">
          <emma:interpretation id="{09229405-A690-4DD9-B7E8-C384AC8AA80B}" emma:medium="tactile" emma:mode="ink">
            <msink:context xmlns:msink="http://schemas.microsoft.com/ink/2010/main" type="paragraph" rotatedBoundingBox="14133,8599 15661,7156 16240,7769 14711,92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CF63A3-501D-48B9-9BFC-CD77CAC8CBCA}" emma:medium="tactile" emma:mode="ink">
              <msink:context xmlns:msink="http://schemas.microsoft.com/ink/2010/main" type="line" rotatedBoundingBox="14133,8599 15661,7156 16240,7769 14711,9212"/>
            </emma:interpretation>
          </emma:emma>
        </inkml:annotationXML>
        <inkml:traceGroup>
          <inkml:annotationXML>
            <emma:emma xmlns:emma="http://www.w3.org/2003/04/emma" version="1.0">
              <emma:interpretation id="{817638D1-FDD9-48D6-8423-CA9A90D70143}" emma:medium="tactile" emma:mode="ink">
                <msink:context xmlns:msink="http://schemas.microsoft.com/ink/2010/main" type="inkWord" rotatedBoundingBox="14133,8599 14460,8291 14705,8551 14378,8859"/>
              </emma:interpretation>
              <emma:one-of disjunction-type="recognition" id="oneOf0">
                <emma:interpretation id="interp0" emma:lang="zh-CN" emma:confidence="0">
                  <emma:literal>2</emma:literal>
                </emma:interpretation>
                <emma:interpretation id="interp1" emma:lang="zh-CN" emma:confidence="0">
                  <emma:literal>不</emma:literal>
                </emma:interpretation>
                <emma:interpretation id="interp2" emma:lang="zh-CN" emma:confidence="0">
                  <emma:literal>上</emma:literal>
                </emma:interpretation>
                <emma:interpretation id="interp3" emma:lang="zh-CN" emma:confidence="0">
                  <emma:literal>立</emma:literal>
                </emma:interpretation>
                <emma:interpretation id="interp4" emma:lang="zh-CN" emma:confidence="0">
                  <emma:literal>引</emma:literal>
                </emma:interpretation>
              </emma:one-of>
            </emma:emma>
          </inkml:annotationXML>
          <inkml:trace contextRef="#ctx0" brushRef="#br0">14465 9218 5632,'0'-16'2112,"0"1"-1152,0 30-480,0-15 640,15-15-416,-15 30-64,15-15-256,-15 16-64,16-32-192,14 1-32,-15 30 32,1-15-64,-1 16-64,0-2 384,-15 2 192,15 14-96,-15-14 64,0 14-128,0 0 0,0 1-96,0-1 32,0 1-192,0-16-33,0 0 1,0 1-160,15-2-32,1-14-959,-1-14-449,0-17-640,0 0-320,0 1-768</inkml:trace>
          <inkml:trace contextRef="#ctx0" brushRef="#br0" timeOffset="184">14739 9080 7808,'-15'-15'2880,"30"46"-1536,-15-47-928,0 32 704,16-16-160,-1 15 0,-15-15-416,15 0-160,0 15-225,0-15-191,1 0 0,14 15-1663,0-30-769</inkml:trace>
        </inkml:traceGroup>
        <inkml:traceGroup>
          <inkml:annotationXML>
            <emma:emma xmlns:emma="http://www.w3.org/2003/04/emma" version="1.0">
              <emma:interpretation id="{B481FB81-D47E-4B8D-B7CF-8997144B9995}" emma:medium="tactile" emma:mode="ink">
                <msink:context xmlns:msink="http://schemas.microsoft.com/ink/2010/main" type="inkWord" rotatedBoundingBox="15193,7623 15674,7170 16240,7769 15759,8223"/>
              </emma:interpretation>
              <emma:one-of disjunction-type="recognition" id="oneOf1">
                <emma:interpretation id="interp5" emma:lang="zh-CN" emma:confidence="0">
                  <emma:literal>/</emma:literal>
                </emma:interpretation>
                <emma:interpretation id="interp6" emma:lang="zh-CN" emma:confidence="0">
                  <emma:literal>「</emma:literal>
                </emma:interpretation>
                <emma:interpretation id="interp7" emma:lang="zh-CN" emma:confidence="0">
                  <emma:literal>‘</emma:literal>
                </emma:interpretation>
                <emma:interpretation id="interp8" emma:lang="zh-CN" emma:confidence="0">
                  <emma:literal></emma:literal>
                </emma:interpretation>
                <emma:interpretation id="interp9" emma:lang="zh-CN" emma:confidence="0">
                  <emma:literal>(</emma:literal>
                </emma:interpretation>
              </emma:one-of>
            </emma:emma>
          </inkml:annotationXML>
          <inkml:trace contextRef="#ctx0" brushRef="#br0" timeOffset="-1019">15956 7849 6400,'-15'0'2368,"15"0"-1280,-31 0-416,31 16 800,-14-1-352,-2 0 0,1 0-352,-16 16-96,17-16-384,-17 30 32,0 16 95,17 0-159,-2 15 0,16-15-192,0 15-64,0 0-64,30 0 0,1 0-576,0 0-223,29 16-1249,1-32-480,30 16-1120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8:07.884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5B8D1164-4B05-45D9-B816-85249776C74C}" emma:medium="tactile" emma:mode="ink">
          <msink:context xmlns:msink="http://schemas.microsoft.com/ink/2010/main" type="inkDrawing" rotatedBoundingBox="18942,11047 26616,9576 26637,9683 18963,11155" shapeName="Other">
            <msink:destinationLink direction="with" ref="{45469214-3A08-42CB-8CF0-EA104AA1174B}"/>
            <msink:destinationLink direction="with" ref="{3CFCFD1B-C355-459D-9520-F5E9CDD9B0AB}"/>
            <msink:destinationLink direction="to" ref="{FFF3D182-6415-4519-82DE-08A716ACFD37}"/>
          </msink:context>
        </emma:interpretation>
      </emma:emma>
    </inkml:annotationXML>
    <inkml:trace contextRef="#ctx0" brushRef="#br0">19210 11741 2816,'0'0'1056,"0"-16"-576,16 16-288,-16 0 352,0 0 0,0 0 32,15 0 0,-15 0-64,0 0-64,15-15 32,-15 15-256,15 0 0,-15 0 96,15-15-128,-15 15 64,16 0-96,-16 0 64,15 0-128,-15-15 0,15 15 32,0 0 0,-15 0 0,16 0 0,-1 0 0,0 0 0,0 0-64,-15 0-64,15-16 96,1 16 0,-1 0-32,0 0-64,-15 0 32,30 0-32,-30 0 0,31 0 0,-1-15 64,-15 15 32,1 0-128,14 0-32,-15 0 96,16 0 32,-16 0 0,15 0-64,-14-15 32,14 15-32,0 0 0,1 0 64,-1 0-96,1-15 0,-1 15 32,1 0 0,-1 0 0,0 0 64,16-15-96,-16 15 0,16 0 32,0 0 0,-1 0 0,-14-16 0,14 16 0,-14 0 0,14-15 0,1 0 64,0 0-96,-16 0 0,16-1 32,-16 1 0,16 0 0,-16 15 0,31-15 0,-31 15 0,16-15 0,0 15 0,-1 0 0,1-16 0,-16 16-96,16 0 0,-16-15 64,1 15 0,14-15 32,-14 15 0,-1 0 0,1-15 0,-1 15 0,1-15 0,14 15-96,-14-16 64,-1 16-32,0 0 0,1-15 64,14 15 64,-14 0-32,-1 0-32,1-15 96,14 15 0,-14 0-128,-1 0-32,1-15 32,-1 15 64,0-16-64,16 16 0,-15 0 32,-1-15 0,0 0-96,1 15 64,-1 0-32,1-15 0,-1 15 64,0 0 0,1-15 0,14 15 64,-14 0-96,-1-16 0,1 16-32,14 0 0,-14 0 0,-1-15 0,16 15 64,-16-15 0,16 0 64,-16 15 32,16-15-192,-16 15 0,1-16 32,-1 16 32,16-15 32,-16 15 64,1-15-32,-1 15-32,16-15-64,-1 15 32,-14 0 32,14-15 64,-14 15-96,-1-16 0,16 16 32,-17-15 0,17 0 0,0 0 64,-16 15-96,0-15-64,16 0 64,0 15 64,-16-15 0,0 15-32,16-15-64,-15 15 32,14-31-32,1 16 0,-16 0 128,16 15 32,-16-15-128,16 15 32,-1-15 0,-14-1 64,15 1-96,-1 15-64,-14-15 128,14 15 32,-14-15 0,14 0-64,1 15 32,0 0-32,-1-16 0,1 16 0,-16-15 0,16 15 0,-16-15 0,16 15 0,-1-15-96,-14 15 64,15-15 32,-16 15 0,16-16 0,-16 1 64,0 15-96,16 0 0,-16-15 32,1 0 0,15 15 0,-1 0 64,1-16-96,-16 16-64,16 0 64,-16-15 64,1 15 0,14-15-32,1 15 32,-16 0-32,16-15 0,-16 15 0,1 0 0,14-15 64,-14 15-96,-1 0-64,1 0 128,-1-16 96,16 16-96,-16-15-96,1 15 32,14-15 0,-14 15 32,14 0 64,-14-15-96,14 15 0,1-15 32,-16-1 64,16 1-96,-16 0 0,16 15 32,-16-15 64,1 15-96,-1 0 0,1-15 32,-1 15 0,1 0 0,-16-16 0,15 16 0,16 0 64,-16 0-32,1 0-32,-1 0 32,0-15-32,1 15 0,-1 0 0,-14 0-96,14-15 64,0 15 96,16 0 32,-16-15-32,1 15-64,-16 0-64,15-16 32,-14 16 32,14 0 0,-15-15-96,1 15 64,-1 0 32,15-15 0,-15 15 0,1 0 0,-16 0 0,15 0 0,0 0-96,0 0 64,-15 0 32,15-15 64,-15 15-96,16 0-64,-16 0 64,15 0 64,0 0-64,0 0 0,0 0-128,1 0 32,-1 0-96,0 0 64,1 0-480,-16 0-128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8:09.484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2C644E7A-1FE1-4213-A516-2FE01102E83F}" emma:medium="tactile" emma:mode="ink">
          <msink:context xmlns:msink="http://schemas.microsoft.com/ink/2010/main" type="inkDrawing" rotatedBoundingBox="26235,9412 26578,9693 26277,10061 25934,9779" semanticType="callout" shapeName="Other"/>
        </emma:interpretation>
      </emma:emma>
    </inkml:annotationXML>
    <inkml:trace contextRef="#ctx0" brushRef="#br0">26419 10190 4224,'0'0'1664,"0"-15"-896,0 0-896,0 15 1856,0 15-576,15-15-288,-15-15-224,0 15-416,16 0 64,-16 0 64,14 0-128,2 15-64,-1 0 64,0-15 0,1 16 32,-2-1 0,17 0-128,-16 1-32,16-16-32,-16 14 32,15 2 0,1-1 32,-16-15-160,15 15 32,-14-15-64,-1 16 0,16-16 64,-31 14 0,14-14 64,2 0 96,-16 16 0,0-16 0,0 0-192,-16 0 32,16 15 0,-14-15 64,14 15-32,-31-15-32,16 16-64,-1-2 32,-14 17 32,0 0 0,-1-17 0,1 17 64,-16-16-320,15 15-128,1-14-2208,-16 14-2208,16-14 1312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8:08.868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45469214-3A08-42CB-8CF0-EA104AA1174B}" emma:medium="tactile" emma:mode="ink">
          <msink:context xmlns:msink="http://schemas.microsoft.com/ink/2010/main" type="inkDrawing" rotatedBoundingBox="26018,9616 26479,9352 26651,9652 26190,9916" semanticType="callout" shapeName="Other">
            <msink:sourceLink direction="with" ref="{5B8D1164-4B05-45D9-B816-85249776C74C}"/>
          </msink:context>
        </emma:interpretation>
      </emma:emma>
    </inkml:annotationXML>
    <inkml:trace contextRef="#ctx0" brushRef="#br0">26526 10146 3840,'0'-16'1472,"0"32"-768,0-16-128,0 0 640,0 0-320,0 0-32,0 0-160,0 0-64,0 0-320,0 0 64,15 0 64,-15 15-96,0-15 32,15 15-160,1 0-64,-16-15 0,30 15 32,-14-15-96,-2 16 0,17-1-32,-16-15-64,15 15 32,1 0 32,-16-15-32,15 0 64,1 15-128,-16-15 0,15 0 96,-14 0 32,-1 16-32,-15-16-64,15 0 32,-15 0 32,0 0-32,0 0 64,0 0-64,-15 0 64,15 15 0,-31-15 32,31 15-64,-30-15-64,15 15 32,0 0-32,-1-15 0,2 16 64,-17-1-32,0 0 64,1 0 0,0 16 96,0-16-96,-1 0 0,0 0-32,1 1-64,15-1-128,-16 0 0,16 0-1216,0-15-448,15 15-2080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8:11.957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E56E7907-20D1-485B-8B2C-A73D80DEAE5C}" emma:medium="tactile" emma:mode="ink">
          <msink:context xmlns:msink="http://schemas.microsoft.com/ink/2010/main" type="inkDrawing" rotatedBoundingBox="20053,8027 20122,7801 20148,7810 20080,8035" semanticType="callout" shapeName="Other">
            <msink:sourceLink direction="with" ref="{C9444CEE-F62B-4FA4-A0EC-6DED765011F6}"/>
          </msink:context>
        </emma:interpretation>
      </emma:emma>
    </inkml:annotationXML>
    <inkml:trace contextRef="#ctx0" brushRef="#br0">20381 8457 1152,'0'0'416,"0"15"-192,0-15-352,0 0 64,15 16 160,-15-16 96,0 0 96,0 0 288,0 15-32,0-15-128,-15 15-96,15 0-128,0 1 32,-15-1 0,15 0 32,0 0 64,-15 0 32,15 1-96,-16-1 0,16 15-160,-15-15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8:13.457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DEB8F5C0-D952-4320-950D-688D6B0CE130}" emma:medium="tactile" emma:mode="ink">
          <msink:context xmlns:msink="http://schemas.microsoft.com/ink/2010/main" type="inkDrawing" rotatedBoundingBox="19713,8223 20082,8227 20076,8774 19707,8769" semanticType="callout" shapeName="Other">
            <msink:sourceLink direction="with" ref="{C9444CEE-F62B-4FA4-A0EC-6DED765011F6}"/>
          </msink:context>
        </emma:interpretation>
      </emma:emma>
    </inkml:annotationXML>
    <inkml:trace contextRef="#ctx0" brushRef="#br0">20305 8883 7552,'15'31'672,"-15"-31"-352,0 0 96,0-16 0,0 16-64,0 0-32,-15 16 224,15 14-96,-15-30 0,0 30-128,-16-14-32,16-16-32,0 0 0,-16 14 0,16 2 64,-15-1-96,-1 0 32,16 1-96,-15-2 64,14 2-192,1-1-32,-15-15 64,30 0 32,-15 0-128,-1 15-320,16-30-32,0 15-448,16 0-160,-1-15-352,15 15-32,-15 0-192,1 0-544,14-16 672,-15 16 736,16-14 448,-1 14 1120,-15-31 480,1 31-64,-1 0 544,0 0-448,-15 0-448,15 0-256,-15 0-416,15 0-32,-15 0 96,0 0-64,0 15 96,16-15-64,-16 16 0,0-2-32,15 17 224,-15 0-128,15-1-192,-15 0-32,0 0-64,0 1-64,15 15-1824,0 15-832,-15-1-864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8:12.958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C9444CEE-F62B-4FA4-A0EC-6DED765011F6}" emma:medium="tactile" emma:mode="ink">
          <msink:context xmlns:msink="http://schemas.microsoft.com/ink/2010/main" type="inkDrawing" rotatedBoundingBox="20045,8227 20045,8303 20030,8303 20030,8227" shapeName="Other">
            <msink:destinationLink direction="with" ref="{DEB8F5C0-D952-4320-950D-688D6B0CE130}"/>
            <msink:destinationLink direction="with" ref="{E56E7907-20D1-485B-8B2C-A73D80DEAE5C}"/>
          </msink:context>
        </emma:interpretation>
      </emma:emma>
    </inkml:annotationXML>
    <inkml:trace contextRef="#ctx0" brushRef="#br0">20306 8929 2816,'0'30'1120,"0"-60"-576,0 15-224,0 15 384,0-31-128,0 31 64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8:12.573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3CFCFD1B-C355-459D-9520-F5E9CDD9B0AB}" emma:medium="tactile" emma:mode="ink">
          <msink:context xmlns:msink="http://schemas.microsoft.com/ink/2010/main" type="inkDrawing" rotatedBoundingBox="18974,11034 19966,8215 20021,8234 19028,11053" semanticType="callout" shapeName="Other">
            <msink:sourceLink direction="with" ref="{5B8D1164-4B05-45D9-B816-85249776C74C}"/>
          </msink:context>
        </emma:interpretation>
      </emma:emma>
    </inkml:annotationXML>
    <inkml:trace contextRef="#ctx0" brushRef="#br0">20260 8883 7072,'-15'61'416,"-15"-15"-64,15 14 352,-16 1-256,16-15-64,-15 15-96,14-16 32,-14 16-160,15 0-96,-1 0 32,1-15 0,0 14-32,0-14-64,0 0-64,-1-1 128,-14 16 0,0 15 64,14-15 64,1 15-96,-15 0-64,15-15 64,-1-15 64,1 14-64,0-29 0,0 14-32,-1 1-64,1 14 32,0-14-32,-1 0 0,1-1 64,0 1-32,0-16 64,0 46 0,-16-30 96,16 0-96,0-1 0,-16 1 32,16-16 0,0 16 0,0-16 0,-1 1-64,1 14-64,0-14 96,15 14 0,-15-14 32,0 15 64,-1-16-96,1 16 0,0-16 32,0 16 64,15-16-96,-15 0 0,-1 16-32,16-16-64,-15 1 96,0-1-128,15 1 0,-15-16 32,15 15 0,-16-14 0,16-1 0,-15 0 0,15 0 0,0 1 0,-15-16 64,15 0-608,15-16-256,-15-29-1152,15-1-512,1-45-448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5:56.206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196BBA43-DE19-4032-8FBF-E37C69FF4F31}" emma:medium="tactile" emma:mode="ink">
          <msink:context xmlns:msink="http://schemas.microsoft.com/ink/2010/main" type="inkDrawing" rotatedBoundingBox="17863,9313 18139,9158 18252,9359 17977,9514" shapeName="Other"/>
        </emma:interpretation>
      </emma:emma>
    </inkml:annotationXML>
    <inkml:trace contextRef="#ctx0" brushRef="#br0">18147 9980 4608,'15'-16'1760,"-15"16"-960,16 0-512,-16-15 448,15 15-160,0-15 64,0-1-64,16 2 0,-16 14-288,15-31-32,-14 31 64,-1 0-64,15 15 96,-15-15-192,1 16-32,-1-2 0,0 2 0,-15 14-64,0-14 32,0 14-128,0-15 0,0 16 160,-15-31 64,0 30 0,-1-30-32,1 15-96,0-15-64,0 0 224,0 0 160,-1-15-64,-14 15 64,15-16-224,15 2-32,-15 14-64,30-31-64,0 31-64,-15-15 32,15-1 32,0 16 64,16 0-96,-16 0-64,0 0 64,16 0 64,-16 0 0,0 16-32,-15-16 32,0 15 32,0 0-32,-15 1-32,-16-2 96,1 2 64,0 14 0,-1-30 64,1 16-64,15-16 64,-1 0-64,1-16 0,30 16-97,1-30-63,14 14-63,0-14-33,1 0-32,-1 14 96,-15-29 0,31 45 32,-31-15 0,0-1 64,-15 2-32,0 14-32,0 0 160,0 14 31,-15 2 65,0-1 0,15 0-128,-15 1-32,15-2-32,-15-14-64,15 16-64,0-1 32,-16-15 32,16 0 0,0 0-160,-15 0-32,15-15 96,-15 15 32,15-16 64,-15 16 64,15-14-32,0-2-96,0 16-32,15-15 64,0 15 0,-15 0 32,15 15 0,1-15 0,-1 0 0,-15 16 64,0-2 32,0-14-32,-15 16 32,-1-1-64,1-15-32,0 15 32,0-15-32,-16 0 0,1 0 0,15-15 0,0 0 0,15-1-160,15 2 32,0-2 64,0 1 32,0 0 32,1 15 0,-1 0-96,0 0 64,0 15 32,-15 0 64,0 1-32,0-2-32,0 2 32,-15-1 32,15 0 32,-15-15 96,15 16-96,-15-32-64,15 16 0,0-15-32,0 0-160,15-1 96,-15 2 32,15-2-64,0 1 64,0 15 32,1-15 64,-1 15-32,0 15-32,-15-15 96,15 15 0,-15 1 32,0-2 0,0 2 64,-15-16-32,0 15 0,0 0-32,-16-15 0,16 0-160,-15-15 32,14 15 64,1-15 32,0-1-128,15 2 32,0-2-160,15 1 32,0 0 64,-15-1 32,31 32 32,-16-16 0,0 0 0,0 0 0,-15 15 0,16 0 0,-16-15 64,0 16 32,0-2-32,0-14 32,-16 0-64,1 0-32,15 0 32,0-14 32,-15-17-96,15 0 0,0 17-32,15-2-64,-15 16 96,15 0 0,1 0 32,-16 16-96,0-2 64,0 2 160,0 14 160,-16-14 32,1-2 128,0 2-160,0-16-96,0 0-32,-1 0-32,-14-16-512,15 16-128,0-45-1152,15 30-447,15-1-2593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8:16.088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44E61FD4-DBC9-4E6E-8BD2-559328E68B1D}" emma:medium="tactile" emma:mode="ink">
          <msink:context xmlns:msink="http://schemas.microsoft.com/ink/2010/main" type="inkDrawing" rotatedBoundingBox="16590,11435 18993,11046 18999,11086 16596,11475" shapeName="Other">
            <msink:destinationLink direction="with" ref="{317E07F9-203E-45B5-9012-C5E6F3343B23}"/>
            <msink:destinationLink direction="with" ref="{C325EC37-944C-474D-8244-482311AA10A1}"/>
            <msink:destinationLink direction="with" ref="{9498FC16-D1AF-4A3A-88D4-8C8C28BE91C4}"/>
          </msink:context>
        </emma:interpretation>
      </emma:emma>
    </inkml:annotationXML>
    <inkml:trace contextRef="#ctx0" brushRef="#br0">19193 11712 1920,'0'0'768,"0"15"-384,0-15-256,0 0 320,0 0-128,0 0 0,0 0-64,0 0 64,0 0-32,16 0 64,-1 0-64,-15 0 64,0 0 0,15 0 96,-15 0-160,16 0-32,-16 0 0,0 0 0,0 0-128,0 0 128,0 0 64,0 0-96,0 0 32,0 0-160,0 0 0,0 0 32,0 0 64,-16 0-32,16 0 0,-15 0-96,0 0 32,-1 0-64,16 0 64,-14 15 0,-2-15 32,-14 0-64,14 16-64,1-16 96,0 0 64,0 0-128,-16 0-32,1 0 64,0 14 32,-1-14-32,0 16-64,1-16 96,0 0 64,0 15-64,-16-15-64,16 0 0,-1 15-32,0 1 64,1-16 96,-16 0-128,16 15-96,-16-15 32,16 0 64,0 15-64,-1-15 0,-14 0-32,-1 0 0,16 15 64,-16-15 64,16 0-32,-16 15 64,16-15-128,-1 16 0,0-16 32,1 0 64,1 14-96,-1-14 0,-1 15 32,0-15 64,1 15-96,0-15 0,-16 0 96,16 0-32,-1 15-32,1-15-64,-16 0 32,15 0 32,-14 16 0,14-16 0,-14 15 64,0-15-32,-1 15 64,0-15 0,16 16 96,-16-16-96,0 14-64,16-14 0,-16 16 32,1-16-32,14 15-32,1-15 32,0 0-32,-1 15 64,0-15 32,-14 0-128,14 0 32,17 0-64,-17 16 0,16-16 64,-1 0 64,2 0-448,-2 0-224,16 0-960,0 0-416,0-16-736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8:16.565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317E07F9-203E-45B5-9012-C5E6F3343B23}" emma:medium="tactile" emma:mode="ink">
          <msink:context xmlns:msink="http://schemas.microsoft.com/ink/2010/main" type="inkDrawing" rotatedBoundingBox="16537,11592 16591,11185 17026,11243 16973,11649" semanticType="callout" shapeName="Other">
            <msink:sourceLink direction="with" ref="{44E61FD4-DBC9-4E6E-8BD2-559328E68B1D}"/>
          </msink:context>
        </emma:interpretation>
      </emma:emma>
    </inkml:annotationXML>
    <inkml:trace contextRef="#ctx0" brushRef="#br0">17127 11879 2688,'15'0'1056,"-15"0"-576,0 0 0,0 0 416,0 0-64,0 0-32,-15 16-160,15-16-64,-15 15-128,15-15 32,-16 15-256,2-15 0,-2 15 0,-14 0 32,0 1 64,-1-16-32,0 15 0,17 0-96,-17 0 32,16-15-128,-1 16 0,1-1-32,0-15-64,15 15 32,-15-15-32,15 15-96,0-15 64,15 15-32,-15 1 0,15 14 64,16-15 64,-16 0-32,16 16-32,-1-16 32,0 0-32,16 0-96,0 1 0,-1-1-864,0 0-320,17 0-1632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8:19.066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C325EC37-944C-474D-8244-482311AA10A1}" emma:medium="tactile" emma:mode="ink">
          <msink:context xmlns:msink="http://schemas.microsoft.com/ink/2010/main" type="inkDrawing" rotatedBoundingBox="19027,10951 21205,12437 21030,12695 18851,11208" semanticType="callout" shapeName="Other">
            <msink:sourceLink direction="with" ref="{44E61FD4-DBC9-4E6E-8BD2-559328E68B1D}"/>
            <msink:sourceLink direction="with" ref="{9F2137BA-FC16-4625-855B-17E42C63A5CE}"/>
          </msink:context>
        </emma:interpretation>
      </emma:emma>
    </inkml:annotationXML>
    <inkml:trace contextRef="#ctx0" brushRef="#br0">19195 11743 3968,'0'0'1568,"0"0"-832,0 0-448,0 0 448,0 0-224,0 0-32,0 0-96,0 0 0,0 15-128,15 0-96,1-15 64,-16 16 0,15-16 32,0 15 0,0 0-64,0 0-32,-15 1-32,31-1 0,-16-15 0,0 15 64,16 0-96,-16 0 0,15-15-32,1 16 32,-1-1-64,1 0-32,14 0 96,-14-15 0,-1 15-128,16 1 32,-16-1 0,1 0 0,-1 0-96,0 0 64,1 1 96,-1 14 32,1 0-128,-1 1 32,1-16 64,-1 16 32,-15-16-128,16 15-32,-1-15 32,-15 16 64,16-16 0,14 15 64,-14-14-64,-1 14-32,16 0 32,-16-14-32,1 15 0,-1-16 64,0 15-96,16-15-64,-16 1 64,1-1 64,-1 15 0,1-15-32,-1 1 32,1-1 32,-1 15-32,0-14-32,1 14 32,-1 0 32,1 1-32,-1-16 64,0 15-64,1 1 64,15-16-128,-16 15 0,0-14 32,1 14 64,-1-15-32,1 1 64,-16 14-64,15-15-32,1 16 32,-1-1-32,-15-15 0,16 0 0,-16 1 0,0-1 0,0 0 64,1-15 32,-1 15-32,0-15-64,-15 0 32,15 15-32,1-15-704,-16 0-320,0 0-1888,0 0-1312,0 0 1760</inkml:trace>
    <inkml:trace contextRef="#ctx0" brushRef="#br0" timeOffset="641">21188 12914 4736,'0'0'1824,"0"0"-960,0 0-672,0 0 544,0 0-96,15 0 0,-15 15-128,0 0-64,15-15-256,-15 16 0,16-16 32,-16 15 32,15 0 0,-15-15-64,15 30 96,-15-14-32,15 14-128,-15-15-64,15 0-32,1 1 32,-16-1 96,15 0 128,-15 1-64,15-16-64,-15 14-64,0 2 0,16-16 0,-16 15 96,0-15-160,14 15-32,-14-15 64,0 0 96,0 0 0,0 0 0,0 0-32,0 16 0,0-16-64,0 0 32,0 0 64,-14 0 64,14 0-96,-16 0-96,16 0 0,-15 0-32,15 0 0,-15 0 0,-1 0 64,1 0 32,0-16-128,-15 16 32,-1 0 0,0 0 0,1-15 0,15 15-512,-16-15-192,17 15-704,-2 0-320,1 0-1824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8:26.800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9498FC16-D1AF-4A3A-88D4-8C8C28BE91C4}" emma:medium="tactile" emma:mode="ink">
          <msink:context xmlns:msink="http://schemas.microsoft.com/ink/2010/main" type="inkDrawing" rotatedBoundingBox="17669,11348 17936,11830 17676,11974 17409,11492" semanticType="callout" shapeName="Other">
            <msink:sourceLink direction="with" ref="{44E61FD4-DBC9-4E6E-8BD2-559328E68B1D}"/>
          </msink:context>
        </emma:interpretation>
      </emma:emma>
    </inkml:annotationXML>
    <inkml:trace contextRef="#ctx0" brushRef="#br0">18085 12548 4096,'0'-16'1568,"0"32"-832,0-16-384,0 0 480,0 0-96,0 0-64,0 0-160,-15 0 0,15-16-288,0 16 160,-15-15 32,15 15 0,0 0 64,-15 0-64,0-15 0,15 15-32,-16-15 0,16 0-64,-15-1 32,15 1-64,-15 0 0,0 0-96,15 0 32,-15-1-64,15-14 64,-16 15 0,16 0 32,-15-16-64,0 16-128,15-16 63,0 16-95,-15-15-32,15-1 32,0 1-32,-15 15 0,15 0 64,-16 15-96,1-16 0,15 1 32,0 15 0,-15-15-95,15 15 63,0 0-32,0 0 0,15 0 0,-15 0-64,0 0 96,0 0 64,0 0 0,0 0-32,-15 15 96,15 0-128,0-15 0,-15 31 32,15-31 64,0 15-32,0-15-32,-16 30 96,16-14 0,0-1 31,-15 0 1,15 0-160,0 0 32,-15 1 0,15-1 0,0-15 0,0 15 0,0 0-351,0-15-97,0 16-288,0-16-64,0 0-96,0-16 0,0 16 160,15 0 32,-15-15 192,15 0 160,-15 15 32,16-31 128,-1 16 128,-15 0 96,15 15 64,-15-15-32,15 0-64,1-1 384,-16 1-96,15 0 0,-15 15 0,15-15 32,-15 15 32,15-15 96,-15 15-32,15 15 128,-15 0-64,16 0-288,-1 0-32,-15 1-96,15-1 32,0 0-288,0-15-96,1 15-1184,-1-15-480,0 0-1408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8:27.700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FE4178A6-BD24-4A1B-A649-4DD9BC4D408D}" emma:medium="tactile" emma:mode="ink">
          <msink:context xmlns:msink="http://schemas.microsoft.com/ink/2010/main" type="inkDrawing" rotatedBoundingBox="19250,8746 19613,8961 19587,9005 19224,8790" semanticType="callout" shapeName="Other"/>
        </emma:interpretation>
      </emma:emma>
    </inkml:annotationXML>
    <inkml:trace contextRef="#ctx0" brushRef="#br0">19499 9445 4480,'-15'0'1664,"15"0"-896,0 0-352,0 0 608,0 0-224,0 0 0,0 0-256,0 0-64,0 0-288,0 0 96,0 0 32,0 0-96,15 0 32,-15 0-96,16 16 64,14-16-64,-15 0 64,16 0-128,-16 15-64,15-15 0,-14 15-32,-1 15 0,15-14 0,-15-1 0,1 0 0,14-15 64,-15 15 32,0 0-32,1 1-64,-1-16 32,-15 15-32,15-15 0,0 15 64,-15-15-96,0 15 0,0-15-896,0 0-320,0 0-1312,0-15-1408,-15 15 1248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8:28.070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5B4EE96D-5266-47CB-9FB6-4C84F439C5A8}" emma:medium="tactile" emma:mode="ink">
          <msink:context xmlns:msink="http://schemas.microsoft.com/ink/2010/main" type="inkDrawing" rotatedBoundingBox="19437,9048 19584,8726 19731,8794 19583,9115" semanticType="callout" shapeName="Other"/>
        </emma:interpretation>
      </emma:emma>
    </inkml:annotationXML>
    <inkml:trace contextRef="#ctx0" brushRef="#br0">19849 9385 3328,'0'0'1216,"0"0"-640,0 0 32,0 0 512,15 15-352,-15-15-32,16 15-224,-16-15-64,0 16-256,15-1 96,-15 0 32,0 16-32,15-1 0,-15 0 192,0-14-64,0-1 0,0 0 32,0 0 64,0 0-288,-15-15-64,0 16 32,15-1 96,-31-15 0,31 15-160,-30-15-64,15 15-32,-1-15-32,1 0-448,0 0-160,-15 15-896,14-15-320,1 0-1376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8:29.461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55ADAB3B-F0D8-493A-B6CF-B79CC29A99F0}" emma:medium="tactile" emma:mode="ink">
          <msink:context xmlns:msink="http://schemas.microsoft.com/ink/2010/main" type="inkDrawing" rotatedBoundingBox="21422,11705 21475,12183 21124,12221 21071,11743" semanticType="callout" shapeName="Other">
            <msink:sourceLink direction="with" ref="{9F2137BA-FC16-4625-855B-17E42C63A5CE}"/>
          </msink:context>
        </emma:interpretation>
      </emma:emma>
    </inkml:annotationXML>
    <inkml:trace contextRef="#ctx0" brushRef="#br0">21522 12381 2816,'0'0'1120,"-15"0"-576,0 0 0,15 0 448,0 0-32,15 0 64,-15 15-224,0-15-32,0 16-416,0-2 64,-15 2 32,15-1-32,0 0 64,0 1-64,-15 14 0,-1-15-96,16 0 32,-15 16 0,0-16 32,15 0-128,-15 16-96,15-16 64,-15 0 0,15 1-96,-16-2-32,16 2 32,0-16 64,-15 15-96,15-15-64,0 15 0,15-15-32,-15 16-96,16-2 64,-1-14 32,0 16 0,15-16-96,16 0 0,-15 0-224,14 0-128,-14 15-384,-1-15-128,0 15-1120,1 1-416,-1-16-384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8:29.011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FFF3D182-6415-4519-82DE-08A716ACFD37}" emma:medium="tactile" emma:mode="ink">
          <msink:context xmlns:msink="http://schemas.microsoft.com/ink/2010/main" type="inkDrawing" rotatedBoundingBox="21196,11968 21737,11309 21853,11404 21312,12063" semanticType="callout" shapeName="Other">
            <msink:sourceLink direction="to" ref="{5B8D1164-4B05-45D9-B816-85249776C74C}"/>
            <msink:sourceLink direction="to" ref="{9F2137BA-FC16-4625-855B-17E42C63A5CE}"/>
          </msink:context>
        </emma:interpretation>
      </emma:emma>
    </inkml:annotationXML>
    <inkml:trace contextRef="#ctx0" brushRef="#br0">21979 12017 4224,'0'-15'1568,"15"-1"-832,-15 16-448,0-15 448,0 15-64,0 0 64,0 0-224,16 15-32,-16-15-96,14 0 224,-14 16-352,0-1 384,0 0-384,0 15 288,0-14-288,-14 14 288,-2 16-320,1-16 160,15 1-224,-31 14 64,1-14-128,0 14 96,-16-14-128,0 14 192,16-14-160,-31 14 32,30-14-64,-14-16-128,0 15 32,14-14-832,16 14 480,-15-30-2656,14 15 1696,1-15-2752,15 15 2336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8:31.361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CCB1E384-E22C-4D9A-9BE2-63C6955410C6}" emma:medium="tactile" emma:mode="ink">
          <msink:context xmlns:msink="http://schemas.microsoft.com/ink/2010/main" type="writingRegion" rotatedBoundingBox="17381,14531 24345,14471 24355,15676 17391,15736"/>
        </emma:interpretation>
      </emma:emma>
    </inkml:annotationXML>
    <inkml:traceGroup>
      <inkml:annotationXML>
        <emma:emma xmlns:emma="http://www.w3.org/2003/04/emma" version="1.0">
          <emma:interpretation id="{BC98C8B5-2127-4536-A62D-97D80BFB589D}" emma:medium="tactile" emma:mode="ink">
            <msink:context xmlns:msink="http://schemas.microsoft.com/ink/2010/main" type="paragraph" rotatedBoundingBox="17381,14531 24345,14471 24355,15676 17391,157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96EA22-2209-454E-8B07-436BBD438F6E}" emma:medium="tactile" emma:mode="ink">
              <msink:context xmlns:msink="http://schemas.microsoft.com/ink/2010/main" type="line" rotatedBoundingBox="17381,14531 24345,14471 24355,15676 17391,15736"/>
            </emma:interpretation>
          </emma:emma>
        </inkml:annotationXML>
        <inkml:traceGroup>
          <inkml:annotationXML>
            <emma:emma xmlns:emma="http://www.w3.org/2003/04/emma" version="1.0">
              <emma:interpretation id="{A12A89A6-B3A4-4C8B-AE8E-12F4E828D8B5}" emma:medium="tactile" emma:mode="ink">
                <msink:context xmlns:msink="http://schemas.microsoft.com/ink/2010/main" type="inkWord" rotatedBoundingBox="17383,14800 17992,14795 17999,15525 17390,15530"/>
              </emma:interpretation>
              <emma:one-of disjunction-type="recognition" id="oneOf0">
                <emma:interpretation id="interp0" emma:lang="zh-CN" emma:confidence="0">
                  <emma:literal>T</emma:literal>
                </emma:interpretation>
                <emma:interpretation id="interp1" emma:lang="zh-CN" emma:confidence="0">
                  <emma:literal>卩</emma:literal>
                </emma:interpretation>
                <emma:interpretation id="interp2" emma:lang="zh-CN" emma:confidence="0">
                  <emma:literal>7</emma:literal>
                </emma:interpretation>
                <emma:interpretation id="interp3" emma:lang="zh-CN" emma:confidence="0">
                  <emma:literal>丁</emma:literal>
                </emma:interpretation>
                <emma:interpretation id="interp4" emma:lang="zh-CN" emma:confidence="0">
                  <emma:literal>丅</emma:literal>
                </emma:interpretation>
              </emma:one-of>
            </emma:emma>
          </inkml:annotationXML>
          <inkml:trace contextRef="#ctx0" brushRef="#br0">17688 15515 6784,'-30'-30'2624,"30"30"-1408,0 0-992,0 0 1216,0 0-864,-15 0 544,15 0-672,0 0 192,0 0-384,0 0 192,15 0-224,-15 0 128,16 0-193,-2 0 65,2 0-128,14 0 96,1 0-128,-1 0-32,1 0 0,15 0 32,-16-16-32,16 16-96,-1 0 32,0-15 96,1 15-32,-16 0-512,16 0 256,-16 0-1663,1 15 1055,-16-15-2272,1 16 1760,-32-1-2400,16 0 2144</inkml:trace>
          <inkml:trace contextRef="#ctx0" brushRef="#br0" timeOffset="262">18008 15562 5888,'-14'0'2176,"14"0"-1152,0-16-704,0 16 544,0 0 0,0 0 96,0 16-32,0-1 0,0-15-512,0 15 96,0 0 128,0 16 0,0-1-1,0 1-191,0 14-128,0 1 96,0 15-224,0-16-672,0 16 256,0 0-2047,-16-15 1279,16 14-4032,0 1 2816</inkml:trace>
        </inkml:traceGroup>
        <inkml:traceGroup>
          <inkml:annotationXML>
            <emma:emma xmlns:emma="http://www.w3.org/2003/04/emma" version="1.0">
              <emma:interpretation id="{A88CF730-3DA3-42DF-8DED-E3F91E7CF32D}" emma:medium="tactile" emma:mode="ink">
                <msink:context xmlns:msink="http://schemas.microsoft.com/ink/2010/main" type="inkWord" rotatedBoundingBox="18279,15087 18599,15084 18601,15282 18281,15285"/>
              </emma:interpretation>
              <emma:one-of disjunction-type="recognition" id="oneOf1">
                <emma:interpretation id="interp5" emma:lang="zh-CN" emma:confidence="0">
                  <emma:literal>=</emma:literal>
                </emma:interpretation>
                <emma:interpretation id="interp6" emma:lang="zh-CN" emma:confidence="0">
                  <emma:literal>二</emma:literal>
                </emma:interpretation>
                <emma:interpretation id="interp7" emma:lang="zh-CN" emma:confidence="0">
                  <emma:literal>:</emma:literal>
                </emma:interpretation>
                <emma:interpretation id="interp8" emma:lang="zh-CN" emma:confidence="0">
                  <emma:literal>工</emma:literal>
                </emma:interpretation>
                <emma:interpretation id="interp9" emma:lang="zh-CN" emma:confidence="0">
                  <emma:literal>三</emma:literal>
                </emma:interpretation>
              </emma:one-of>
            </emma:emma>
          </inkml:annotationXML>
          <inkml:trace contextRef="#ctx0" brushRef="#br0" timeOffset="918">18570 15942 6400,'-30'0'2464,"30"0"-1344,0 0-832,0 0 704,0 0-256,0 0-32,0-16-192,15 16 0,0 0-288,-15 0-64,16-15-32,-1 15 64,15 0 96,-15 0-192,16-15-128,0 15-288,14 0-128,-14 0-896,14 0-320,-14 0-1824</inkml:trace>
          <inkml:trace contextRef="#ctx0" brushRef="#br0" timeOffset="649">18602 15774 7552,'-16'0'2816,"16"0"-1536,0 0-928,-15 0 1216,15 0-896,0 0 384,0 0-608,0 0 0,15 0-256,-15 0-33,16 0-95,-1 0-64,0 0 32,0-16 32,16 16-32,-16 0-799,0 0 415,15-15-2016,-14 15 1280,-1 0-3360,0 15 2496</inkml:trace>
        </inkml:traceGroup>
        <inkml:traceGroup>
          <inkml:annotationXML>
            <emma:emma xmlns:emma="http://www.w3.org/2003/04/emma" version="1.0">
              <emma:interpretation id="{A03CFBE2-BBE8-48DA-96B2-78D3354A9CC7}" emma:medium="tactile" emma:mode="ink">
                <msink:context xmlns:msink="http://schemas.microsoft.com/ink/2010/main" type="inkWord" rotatedBoundingBox="19356,14514 20327,14506 20335,15489 19365,15498"/>
              </emma:interpretation>
              <emma:one-of disjunction-type="recognition" id="oneOf2">
                <emma:interpretation id="interp10" emma:lang="zh-CN" emma:confidence="0">
                  <emma:literal>旋</emma:literal>
                </emma:interpretation>
                <emma:interpretation id="interp11" emma:lang="zh-CN" emma:confidence="0">
                  <emma:literal>放</emma:literal>
                </emma:interpretation>
                <emma:interpretation id="interp12" emma:lang="zh-CN" emma:confidence="0">
                  <emma:literal>靛</emma:literal>
                </emma:interpretation>
                <emma:interpretation id="interp13" emma:lang="zh-CN" emma:confidence="0">
                  <emma:literal>䛤</emma:literal>
                </emma:interpretation>
                <emma:interpretation id="interp14" emma:lang="zh-CN" emma:confidence="0">
                  <emma:literal>敌</emma:literal>
                </emma:interpretation>
              </emma:one-of>
            </emma:emma>
          </inkml:annotationXML>
          <inkml:trace contextRef="#ctx0" brushRef="#br0" timeOffset="1751">19635 15637 7040,'-15'0'2624,"15"0"-1408,31 0-928,-31 0 704,30 0-320,-15 0 0,16 0-320,14-15-128,1 0-128,-1 15-96,1-15 96,0 15-224,-1 0-32,-14-16-1280,-16 16-480,15 0-1504</inkml:trace>
          <inkml:trace contextRef="#ctx0" brushRef="#br0" timeOffset="1989">19879 15576 6016,'15'0'2272,"-15"0"-1216,16 0-544,-16 0 704,0 0-96,0 0 64,0 0-96,0 0 32,0 16-608,0-1 127,0 15 33,0-15 128,0 1 64,0 14-192,0 0-64,0-14-288,0 29-64,0-14-128,-16 14-32,1 1-32,0 0 32,-1-1-832,-14 1-384,15-16-832,0 1-383,-16-1-865,16-15-320,0-15 256</inkml:trace>
          <inkml:trace contextRef="#ctx0" brushRef="#br0" timeOffset="1486">19742 15287 8704,'-15'-15'3232,"15"15"-1728,0 0-1056,0 0 896,0 0-384,15 15-65,0-15-319,-15 0-32,31 0-320,-1 0 0,-14 16 0,14-16-96,1 0-32,-16 15 32,16-15 0,-1 15-224,-15-15 0,0 15-1088,-15-15-511,0 15-865,0 16-352,0-16-832</inkml:trace>
          <inkml:trace contextRef="#ctx0" brushRef="#br0" timeOffset="2325">19818 15805 5888,'31'-15'2272,"-31"15"-1216,30-16-608,-15 16 1280,1 0-992,-16 0 800,15 0-896,0-15 640,0 15-736,0 0 639,-15 0-671,16 0 800,-1 0-736,-15 0 480,0 0-608,15 0 192,-15 15-384,0-15 0,15 16-160,-15-1-64,0 0 0,0 0 32,0 0-32,0 1-32,15 14 32,-15-15-384,0 16 192,-15-16-1152,15 0 736,0 1-512,-15-2-704,15 2-383,-15-16-705,15 0-256,-15-16-224,15 16 0</inkml:trace>
          <inkml:trace contextRef="#ctx0" brushRef="#br0" timeOffset="3390">20304 15622 7552,'-30'16'2816,"30"-16"-1536,0 0-928,0 0 672,-16 0-128,16 0 32,0 14-160,0 2-32,0-1-385,16-15 65,-16 31 32,0-17 128,0 2 96,0-1-288,0 16-64,-16-1-128,2-15-32,-2 16-544,-14-1-128,14-15-672,-14 16-191,15-16-513,-16 0-160,17 1-800,-2-16-1408,1 0 1152</inkml:trace>
          <inkml:trace contextRef="#ctx0" brushRef="#br0" timeOffset="2591">20214 15196 7296,'0'-15'2816,"0"15"-1536,30-15-800,-30 15 768,0 0-256,0 0-32,15 15-160,-15-15-65,15 15-383,-15-15 224,0 16 64,16-1-128,-16 15-32,0-15-224,0 16 0,-16 0-160,1-1-64,0 0-800,-1 0-288,2-14-1439,-2 14-545,1-14-1184</inkml:trace>
          <inkml:trace contextRef="#ctx0" brushRef="#br0" timeOffset="3010">20290 15532 8320,'16'0'3072,"-16"0"-1664,30-16-928,-30 16 768,15 0-256,0 0 63,1 0-479,-2-15-96,2 15-288,-1-15-64,0 15 64,1 0-256,-2 0 0,-14 0-288,0 0-96,0 0-1023,-14 15-417,14 0-480,-16 1-160,1-2 32,0 2 384,-1-1 1536,2-15 1824,-2 15 896,1-15-320,0 16-192,15-16-320,0 0-64,-16 0-672,16 0 224,0 0 160,0 0-33,0 0 97,0 0-224,0 14-32,0-14 0,0 16 64,16-16-320,-16 15-128,0 0-224,0 1-128,0-1-448,0 0-128,0 15-1184,0-14-576,0-1-1183,0 0-545,0 1 480</inkml:trace>
          <inkml:trace contextRef="#ctx0" brushRef="#br0" timeOffset="3210">20381 15745 8064,'15'-15'3072,"-15"15"-1664,16-30-1152,-16 30 768,15-16-448,0 16 0,15-15-320,-14 0-160,-1 0-64,0 15-320,0 0-128,-15-16-1184,0 16-480,-15-15-1472</inkml:trace>
          <inkml:trace contextRef="#ctx0" brushRef="#br0" timeOffset="3657">20061 15790 6016,'0'-15'2272,"0"15"-1216,15 0-544,-15 0 704,16 0-224,-16 0 64,14 0-128,-14 0 64,31 15-544,-31-15 224,31 16 95,-17-1-127,17 0-32,-16 0-224,15 0 0,-14 1-160,14-1-64,-14 0-64,14 0-96,0 0 32,1 1-32,-1-1 0,1 0 0,-16 0-928,15 0-416,1 1-703,-16-1-289,16 0-1760</inkml:trace>
        </inkml:traceGroup>
        <inkml:traceGroup>
          <inkml:annotationXML>
            <emma:emma xmlns:emma="http://www.w3.org/2003/04/emma" version="1.0">
              <emma:interpretation id="{9F2137BA-FC16-4625-855B-17E42C63A5CE}" emma:medium="tactile" emma:mode="ink">
                <msink:context xmlns:msink="http://schemas.microsoft.com/ink/2010/main" type="inkWord" rotatedBoundingBox="20527,14648 21392,14641 21399,15453 20534,15460">
                  <msink:destinationLink direction="with" ref="{55ADAB3B-F0D8-493A-B6CF-B79CC29A99F0}"/>
                  <msink:destinationLink direction="to" ref="{FFF3D182-6415-4519-82DE-08A716ACFD37}"/>
                  <msink:destinationLink direction="with" ref="{C325EC37-944C-474D-8244-482311AA10A1}"/>
                </msink:context>
              </emma:interpretation>
              <emma:one-of disjunction-type="recognition" id="oneOf3">
                <emma:interpretation id="interp15" emma:lang="zh-CN" emma:confidence="0">
                  <emma:literal>转</emma:literal>
                </emma:interpretation>
                <emma:interpretation id="interp16" emma:lang="zh-CN" emma:confidence="0">
                  <emma:literal>抟</emma:literal>
                </emma:interpretation>
                <emma:interpretation id="interp17" emma:lang="zh-CN" emma:confidence="0">
                  <emma:literal>抉</emma:literal>
                </emma:interpretation>
                <emma:interpretation id="interp18" emma:lang="zh-CN" emma:confidence="0">
                  <emma:literal>扶</emma:literal>
                </emma:interpretation>
                <emma:interpretation id="interp19" emma:lang="zh-CN" emma:confidence="0">
                  <emma:literal>技</emma:literal>
                </emma:interpretation>
              </emma:one-of>
            </emma:emma>
          </inkml:annotationXML>
          <inkml:trace contextRef="#ctx0" brushRef="#br0" timeOffset="4850">20944 15364 8064,'0'0'3072,"0"0"-1664,-31 15-1152,31-15 960,0 0-736,16 0 416,-16 0-544,15 0 320,0 0-385,0 0 129,0-15-256,1 15-64,14 0-64,-15-15-256,16 15 128,-1 0-1023,-15 0 639,1-15-1728,-1 15 1248,0 0-1440,0 0 1344,-15 0-576,0 0 928,-15 0 832,15 0-32,-15 0 1216,15 0-736,-15-16 960,15 16-896,-16 0 384,16 0-576,0-15 160,0 30-352,0-15 352,0 0-352,-15 0 384,15 0-384,0 0 224,0 16-256,-15-1 288,15 0-288,-15 0 383,0 0-351,-1 1 512,1-1-448,0 0 288,0 0-352,-1 0 64,16 1-192,0-1 0,0 0-64,0-15-128,0 15 32,16-15-32,-16 15 0,15-15 128,0 0-96,-15 0 0,15 0 32,1-15 64,-16 15-32,15 0-96,-15 0 32,0 0 32,0-15 64,0 15-32,0 0 64,0 0 0,0 0 32,0 0-64,0 0-64,0 0 96,0 15 0,0-15-32,0 15 32,0 1 0,0 14 96,0-15-96,0 16 0,0-1 32,0 16 0,0-15 0,0 14 0,0 1-160,0 0 32,0-16 0,0 16 64,0-16-960,-15 0-416,15 1-960,0-16-351,-16 0-513,1-15-192,15 15 320</inkml:trace>
          <inkml:trace contextRef="#ctx0" brushRef="#br0" timeOffset="5071">20806 15835 5376,'0'-30'2112,"0"30"-1152,-15-15-640,15 15 640,0 0 64,0 0 96,15-15 160,-15-1 64,0 16-704,0-15 192,16 0 63,-1 15 65,0-15 64,0 15-288,1 0-32,-1 0-352,15 0-64,1-15-160,-16 15-96,15 0-512,1-16-224,-1 16-1344,0 0-511,1-15-1377,-1 15-1472,-15 0 1920</inkml:trace>
          <inkml:trace contextRef="#ctx0" brushRef="#br0" timeOffset="5525">21308 15546 6912,'-15'0'2624,"15"0"-1408,15 0-800,-15 0 704,0 0-224,16 0 0,-2 0-192,2 0-128,-1 0-320,0 0 32,15 0 128,1 0-97,0-15 1,-1 15-192,-15 0-96,16 0 0,-31 0 32,14 0-448,2 0-223,-16 15-737,0-15-352,-16 16-448,2-2-192,14-14 64,-16 16 1024,1-16 1696,0 15 1184,-1 0 544,-14 1-192,15-2-96,0 2-352,-15-1-160,14 0-769,1-15 65,0 0 64,15 16-320,0-16-128,0 0-192,15-16-96,16 16 32,-1 0 32,0-15-96,0 15 0,1-15-480,0 15-128,-1-16-448,-15 16-127,16-14-641,-31-2-2080,0 1-608,0 15 1408</inkml:trace>
          <inkml:trace contextRef="#ctx0" brushRef="#br0" timeOffset="6088">21522 15426 5248,'0'-31'2016,"0"31"-1088,-31-30-608,31 30 640,0-15-32,0 0 96,0 15 0,0 0 64,0-16-576,0 16 256,0 0 192,0 0-161,0 0 1,0 16-160,0-16-96,0 15-224,0 15-128,0 1-96,0-1 0,0 0-64,-15 1 64,15-1-64,0 16 64,0-16-128,0 1 0,0-16 32,0 15 64,0-14-32,0-1 64,0 0-64,15 0 64,0 0-128,1-15 0,-1 16 32,0-1 0,0-15 0,0 15 0,1 0 0,-1 0 64,0 1-32,-15-1 64,15 0-288,-30 0-32,15 0 64,-30 16 0,14-16 96,-14 16 96,0-16 64,-1 0 96,16-15-96,-15 15 0,14 0 96,16 1 32,-15-16-96,15 0-96,0 0-96,15 0 32,-15 0-32,30 0 0,-14 0 64,14 15 0,-14-15 0,-1 0 64,0 0-256,15 15-96,-14-15-768,-1 15-288,0-15-703,0 0-321,0 0-1760</inkml:trace>
        </inkml:traceGroup>
        <inkml:traceGroup>
          <inkml:annotationXML>
            <emma:emma xmlns:emma="http://www.w3.org/2003/04/emma" version="1.0">
              <emma:interpretation id="{61AE2406-9AF9-4688-9ADD-B67A3BCA875C}" emma:medium="tactile" emma:mode="ink">
                <msink:context xmlns:msink="http://schemas.microsoft.com/ink/2010/main" type="inkWord" rotatedBoundingBox="21717,14815 22067,14812 22070,15163 21720,15166"/>
              </emma:interpretation>
              <emma:one-of disjunction-type="recognition" id="oneOf4">
                <emma:interpretation id="interp20" emma:lang="zh-CN" emma:confidence="0">
                  <emma:literal>十</emma:literal>
                </emma:interpretation>
                <emma:interpretation id="interp21" emma:lang="zh-CN" emma:confidence="0">
                  <emma:literal>+</emma:literal>
                </emma:interpretation>
                <emma:interpretation id="interp22" emma:lang="zh-CN" emma:confidence="0">
                  <emma:literal>*</emma:literal>
                </emma:interpretation>
                <emma:interpretation id="interp23" emma:lang="zh-CN" emma:confidence="0">
                  <emma:literal>÷</emma:literal>
                </emma:interpretation>
                <emma:interpretation id="interp24" emma:lang="zh-CN" emma:confidence="0">
                  <emma:literal>寸</emma:literal>
                </emma:interpretation>
              </emma:one-of>
            </emma:emma>
          </inkml:annotationXML>
          <inkml:trace contextRef="#ctx0" brushRef="#br0" timeOffset="6926">21993 15700 5120,'-15'0'1920,"15"0"-1024,0-31-128,0 31 1344,0 0-1184,0 0 704,0 0-960,0 0 480,0 0-672,15 0 383,-15 0-511,16-15 256,-1 15-352,15 0 64,1 0-192,-1 0 0,0-15-64,1 15 32,15 0-288,-16-16-32,1 16-1855,-16-15 1119,0 15-704,0 0-96,-15 0-128,-15 0-160,15-15 576,-15 15 512,15 0 864,-15-15 864,0 15 416,-1-15 32,1-1 0,15 1-256,-15 0-64,0 15-480,15-15 256,-15 0 160,-1 15 96,16-16 96,0 16-288,0 16-33,0-1-223,0 0-32,0 0-128,0 16 32,16-16-192,-1 15-32,-15 1-64,15-1-64,-15-15-128,15 16 0,-15-1-1216,0 1-511,-15-16-2113,15 0-1600,0 0 2240</inkml:trace>
        </inkml:traceGroup>
        <inkml:traceGroup>
          <inkml:annotationXML>
            <emma:emma xmlns:emma="http://www.w3.org/2003/04/emma" version="1.0">
              <emma:interpretation id="{897AE71B-D49E-404D-B3D7-461A87A8249D}" emma:medium="tactile" emma:mode="ink">
                <msink:context xmlns:msink="http://schemas.microsoft.com/ink/2010/main" type="inkWord" rotatedBoundingBox="22292,14632 23205,14624 23213,15618 22301,15626"/>
              </emma:interpretation>
              <emma:one-of disjunction-type="recognition" id="oneOf5">
                <emma:interpretation id="interp25" emma:lang="zh-CN" emma:confidence="0">
                  <emma:literal>年</emma:literal>
                </emma:interpretation>
                <emma:interpretation id="interp26" emma:lang="zh-CN" emma:confidence="0">
                  <emma:literal>平</emma:literal>
                </emma:interpretation>
                <emma:interpretation id="interp27" emma:lang="zh-CN" emma:confidence="0">
                  <emma:literal>单</emma:literal>
                </emma:interpretation>
                <emma:interpretation id="interp28" emma:lang="zh-CN" emma:confidence="0">
                  <emma:literal>羊</emma:literal>
                </emma:interpretation>
                <emma:interpretation id="interp29" emma:lang="zh-CN" emma:confidence="0">
                  <emma:literal>并</emma:literal>
                </emma:interpretation>
              </emma:one-of>
            </emma:emma>
          </inkml:annotationXML>
          <inkml:trace contextRef="#ctx0" brushRef="#br0" timeOffset="7815">22738 15304 6016,'0'-16'2272,"0"32"-1216,0-16-672,0 0 672,0 14-256,15-14 0,-15 16-96,0-16-64,0 30-320,15-30 64,1 16 64,-2-2-96,2-14 32,-1 0-32,0 0 32,15 0-193,-14 0-63,14 0 0,-14 0 0,14-14-160,0 14 32,1 0 0,14-16 64,-14 16-32,14-15 64,-14 0-128,0 15 0,-17 0 32,17 0 64,-16-16-32,1 16-32,-16 0-192,0 0-128,0 0-1087,-16 16-449,-14-1-1664,0 0-1344,-1 1 1952</inkml:trace>
          <inkml:trace contextRef="#ctx0" brushRef="#br0" timeOffset="8678">22556 15806 4480,'0'0'1760,"0"0"-960,0 0-320,15 15 640,-15-15-64,0 0 96,0 0-224,15 0-32,-15 0-480,0 0 32,16 0 0,-16 0-32,14 0 64,-14 0-256,16 0-64,-1 0-96,16 0 32,-17-15-64,17 15 64,0 0-64,14 0 64,-14-15-64,-1 15-32,0 0 32,16-15 32,0 15-96,-16 0 0,16-16 96,0 16 32,-16-15-128,30 0 32,-29 15 0,14-15 0,-14 15 0,0-15 0,-1 15 64,0 0 32,1 0-32,-16 0 32,0-16-288,0 32-96,-15-16-832,0 0-320,0 0-736,-15 0-320,15-16-512</inkml:trace>
          <inkml:trace contextRef="#ctx0" brushRef="#br0" timeOffset="8013">22890 15471 6272,'-30'0'2368,"30"0"-1280,0 15-704,0-15 608,0 16-320,0-16-32,15 15-384,0 0-160,-15 0-64,16 0-128,-16-15 64,15 16-1088,0-16-544,1 0-1472</inkml:trace>
          <inkml:trace contextRef="#ctx0" brushRef="#br0" timeOffset="8192">23164 15455 4992,'31'15'1920,"-16"-15"-1024,0 16-352,0-16 704,-15 15-160,16-15 32,-16 15-96,0-15 0,0 0-544,0 0 288,0 15 160,0-15-1,-16 15 33,1-15-416,0 16-160,0-1-320,0 0-96,-1-15-800,-14 30-224,0-14-1119,14-1-449,-14 0-1408</inkml:trace>
          <inkml:trace contextRef="#ctx0" brushRef="#br0" timeOffset="8915">23088 15455 6144,'0'0'2272,"0"0"-1216,0 0-1248,0 0 1504,0 0-384</inkml:trace>
          <inkml:trace contextRef="#ctx0" brushRef="#br0" timeOffset="9146">23103 15471 12640,'15'15'864,"-15"-15"-128,0 16-224,16-1 64,-1 0-96,-15 0-64,15 0 31,-15 1-223,0 14-64,0 0-32,15 1 64,-15-16-96,0 15-64,0-14 0,0 30 32,0-32-32,0 32 64,0 0-64,15 0-32,-15-1 32,0 0-32,0 1-96,0 0 64,0-16-608,0 16-287,0-16-865,0 1-384,0 0-1760</inkml:trace>
        </inkml:traceGroup>
        <inkml:traceGroup>
          <inkml:annotationXML>
            <emma:emma xmlns:emma="http://www.w3.org/2003/04/emma" version="1.0">
              <emma:interpretation id="{912A184B-8420-4BB5-B02D-9AE47FF4CC73}" emma:medium="tactile" emma:mode="ink">
                <msink:context xmlns:msink="http://schemas.microsoft.com/ink/2010/main" type="inkWord" rotatedBoundingBox="23356,14500 24345,14491 24355,15676 23366,15684"/>
              </emma:interpretation>
              <emma:one-of disjunction-type="recognition" id="oneOf6">
                <emma:interpretation id="interp30" emma:lang="zh-CN" emma:confidence="0">
                  <emma:literal>移</emma:literal>
                </emma:interpretation>
                <emma:interpretation id="interp31" emma:lang="zh-CN" emma:confidence="0">
                  <emma:literal>秽</emma:literal>
                </emma:interpretation>
                <emma:interpretation id="interp32" emma:lang="zh-CN" emma:confidence="0">
                  <emma:literal>稆</emma:literal>
                </emma:interpretation>
                <emma:interpretation id="interp33" emma:lang="zh-CN" emma:confidence="0">
                  <emma:literal>殺</emma:literal>
                </emma:interpretation>
                <emma:interpretation id="interp34" emma:lang="zh-CN" emma:confidence="0">
                  <emma:literal>鸱</emma:literal>
                </emma:interpretation>
              </emma:one-of>
            </emma:emma>
          </inkml:annotationXML>
          <inkml:trace contextRef="#ctx0" brushRef="#br0" timeOffset="10195">23620 15653 6528,'0'0'2464,"0"0"-1344,15 0-832,-15 0 608,15 0-32,-15 15 32,16-15-224,-16 0-64,15 0-352,-15 0 32,15 0 64,0 0-64,0 0 64,1 0-128,14 0 32,-14-15-161,-2 15 1,17-15-32,-16 15-64,31-16 32,-16 2-32,0-2 0,-14 1 64,14 15-96,0-15 0,-14 15 32,-1-16 64,0 16-192,1 0 32,-16 0-671,0 0-225,0-14-480,-16 14-192,16 0 32,-15 0 128,0 0 480,-1-16 224,16 16 736,-14 0 416,-2-15 576,1 15 224,0 0-128,15-15 32,0 15-416,-16 0-128,16 0-224,0 0-128,0 0 128,0 0 128,0 0-32,0 15 96,16 0 32,-16-15 64,0 16 32,0-16 31,0 14-95,0 2 64,0-1-128,0-15-32,0 15-128,0 15 32,0-14-192,0 14-32,0-14-64,0 14 32,0 0-64,0 1-32,0 0 32,0 14 32,0-14-32,0-1-32,0 0 32,0 0-32,0 1-576,0-16-160,0 1-576,-16-32-191,16 16-193,0-15-64,0 0-256,0-1-64,0-14-736</inkml:trace>
          <inkml:trace contextRef="#ctx0" brushRef="#br0" timeOffset="10465">23940 15669 5504,'0'-30'2112,"0"30"-1152,0-16-352,0 1 672,0 15 64,0 0 64,0 15-352,0-15-96,0 16-544,0-16 256,-15 15 159,15 0-95,-15 0 32,15 16-288,-15-16-128,0 0-192,-16 16-128,16-1-224,-1-15-128,2 0-960,-17 1-351,16-1-577,-1-15-160,2 15-352,14-30-1184,-16 15 992</inkml:trace>
          <inkml:trace contextRef="#ctx0" brushRef="#br0" timeOffset="9464">23956 15334 6144,'0'0'2368,"0"0"-1280,15 0-704,-15 0 672,0 0-128,0 0 32,15 0 0,-15 0 128,0 0-608,0 0 384,0 0 159,-15 0-31,15 0-32,-15 15-256,-16 0-96,16-15-448,-15 30-64,-1 1-960,-14-16-288,14 15-1343,1 1-481,-1 0-1472</inkml:trace>
          <inkml:trace contextRef="#ctx0" brushRef="#br0" timeOffset="10734">23742 15776 4992,'30'-16'1920,"-30"16"-1024,62 16-416,-62-16 576,30 0-160,-15 14-64,16-14 96,-17 16 64,17-16-544,0 15 160,-17 0 128,17 1-256,-16-16-96,16 14-320,-31-14-32,15 0-960,-15 0-416,15 0-2048,0-30-1568,-15 15 1952</inkml:trace>
          <inkml:trace contextRef="#ctx0" brushRef="#br0" timeOffset="11765">24578 15395 7680,'0'16'2880,"0"-16"-1536,0 15-864,0 0 832,0-15-224,0 15 96,0-15-193,-15 15-31,15 1-544,-15 14-32,-1-15 32,2 0-160,-2 16 0,-14-16-128,14 15-32,2-14-32,-17 14-64,16-15-128,-1 16-64,16-16-608,-15-15-224,15 15-160,0-15 1,0 15 63,0-30 64,15 15 320,1-15 192,-1 0 256,16 0 160,-17 15 96,2-16 32,14 1 256,-14 15 160,-2-15 160,2 0 96,-1 15 0,0 0 64,-15 0-64,16 15-32,-16-15-193,14 15-31,-14 0-64,0 1 96,0-1-224,0 0-64,0-15 96,0 30 96,-14-14-64,14-1 0,0 0 32,-16 15 32,1 1-96,0-1 0,-1 1-96,-14 14 0,15-14-192,-16 14 32,17-14 0,-17 14 64,0-14-320,1 14-64,0 1-608,-16-15-224,16-16-799,-1 15-353,0-15-1248,1-15-1408,0 0 1760</inkml:trace>
          <inkml:trace contextRef="#ctx0" brushRef="#br0" timeOffset="11318">24183 15487 6656,'0'0'2464,"15"0"-1344,16-16-832,-31 16 704,15 0-480,1 0-32,-2 0-288,17 0-64,-16-15-64,15 15-1024,-14-15-416,14 0-1056,-14 15-1312,14-15 1216</inkml:trace>
          <inkml:trace contextRef="#ctx0" brushRef="#br0" timeOffset="12039">24214 15790 6656,'30'0'2528,"-30"0"-1344,31 16-480,-31-1 896,0-15-256,15 15-96,1-15-416,-2 15-193,2 0-351,-16 1-256,15-1-64,0-15-320,15 15-95,-14-15-1473,-1 15-640,0-15-1376</inkml:trace>
          <inkml:trace contextRef="#ctx0" brushRef="#br0" timeOffset="11065">24350 15166 9216,'0'-15'3424,"0"30"-1856,0-15-1056,0 0 928,0 15-353,0-15-63,0 16-384,0-1-64,0 0-352,-14 0-64,14 16 32,-16-16-256,-14 15-96,14 1-960,2-16-416,-2 15-959,1-14-353</inkml:trace>
          <inkml:trace contextRef="#ctx0" brushRef="#br0" timeOffset="11318">24366 15274 5888,'15'-16'2272,"0"16"-1216,1 0-608,-2 0 704,17 0 64,-16 0 128,15 0-32,-14 16-32,-1-16-673,-15 15 417,0 0 160,15-15-128,-30 31 96,0-1-448,-1 0-416,-14-14-160,0 14-800,14 0-352,-14-14-1408,15 14-575,-16-15-1889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15.695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C6BAAA4E-341C-47C8-894D-7440241F6F72}" emma:medium="tactile" emma:mode="ink">
          <msink:context xmlns:msink="http://schemas.microsoft.com/ink/2010/main" type="inkDrawing" rotatedBoundingBox="4782,13184 4823,11101 4865,11102 4825,13185" semanticType="callout" shapeName="Other"/>
        </emma:interpretation>
      </emma:emma>
    </inkml:annotationXML>
    <inkml:trace contextRef="#ctx0" brushRef="#br0">5127 11757 4224,'-15'0'1568,"15"0"-832,0 31-224,0-31 512,0 0-192,0 0-32,0 14-96,0-14 32,0 16-416,-16-1 96,16-15 96,0 15-64,0 1 0,0-2-64,0 17 64,-15-16-32,15 31 64,0-16-64,0 31 64,0 0-64,0 15 63,0 0-191,0 16-96,0-2 32,0 17 0,0 0-96,-15 15-96,15-16 0,0 16-32,0-32 64,0 32 32,0-30-128,0-1 32,0 0-160,0-15-32,0 0-832,0-15-287,0-16-673,0 1-288,0-16-1376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6:13.943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9F12AB63-9498-4A56-AE11-CB8A3E0948CF}" emma:medium="tactile" emma:mode="ink">
          <msink:context xmlns:msink="http://schemas.microsoft.com/ink/2010/main" type="inkDrawing" rotatedBoundingBox="25487,9113 27387,8735 27394,8770 25494,9148" semanticType="underline" shapeName="Other">
            <msink:sourceLink direction="with" ref="{804D15ED-8EDD-481E-811C-4D99CC85F328}"/>
            <msink:sourceLink direction="with" ref="{A1DED4E6-0DF0-4D92-8795-075000529341}"/>
          </msink:context>
        </emma:interpretation>
      </emma:emma>
    </inkml:annotationXML>
    <inkml:trace contextRef="#ctx0" brushRef="#br0">25812 9782 5248,'-46'0'2016,"46"0"-1088,-15 0-448,15 0 1088,0 0-896,0 0 256,0 0-576,0 0 96,0 0-288,15 0 288,0 0-256,1-15 256,14 15-256,-15-15 96,16 15-160,-1 0-64,16 0-32,-16-16-32,31 2 0,-15 14 0,15-16 0,-1 16 64,1-15-32,0 0-96,15 15 32,0-16 32,0 2 0,0-17 0,-15 16 0,15-1 64,0 2-32,0-2-32,-15 1 32,15 0-32,-15-1 0,0 2 0,0-2 0,-16 16 64,16-15-32,-15 0-32,-1 15 32,1-16-32,-16 16 0,16 0-288,-31-15 160,16 15-512,-16 0 352,0 0-1216,1 0 864,-16 0-3168,0 0 2112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16.959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96E38D0E-71B6-4163-B36F-E463DBDC7DB7}" emma:medium="tactile" emma:mode="ink">
          <msink:context xmlns:msink="http://schemas.microsoft.com/ink/2010/main" type="inkDrawing" rotatedBoundingBox="3645,13831 4951,12835 5160,13110 3854,14105" semanticType="callout" shapeName="Other">
            <msink:sourceLink direction="from" ref="{D6BF03B7-5C42-4A32-A1CE-69AB0C389875}"/>
          </msink:context>
        </emma:interpretation>
      </emma:emma>
    </inkml:annotationXML>
    <inkml:trace contextRef="#ctx0" brushRef="#br0">5339 13658 4736,'-15'0'1824,"15"0"-960,-15 0-320,15 0 704,-15 0-64,15 0 0,-16 16-160,16-16-64,-15 0-544,0 0 160,-15 15 96,14-15-96,-14 15 63,0 0-159,-16 16 32,16-16-96,-16 15 64,0 1-192,1-1-96,-1 16 32,-15-1 0,31 1-96,-31 0-96,15-1 64,-15 16 0,16-15-128,-16-1 32,15 1 0,1 0 0,14-16-640,-14 16-288,14-16-512,1 1-223,-1-1-513,16-15-256,0 0-992</inkml:trace>
    <inkml:trace contextRef="#ctx0" brushRef="#br0" timeOffset="318">4214 14251 6400,'0'0'2464,"0"0"-1344,-15 15-736,15 1 608,0-16-160,0 14-32,-16 2-64,1 14 0,0-14-416,0 14 32,0-15 0,-1 16 0,-14-1 32,30-15-129,-31 16-95,31-17 64,-15 17 0,0-16-96,15 1-96,0-2 0,0 2-32,0-1 0,15-15 0,0 15 0,16-15 0,-16 0-704,31 0-319,-1 0-1889,1 0-768,30-30 224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18.784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1E34583A-C324-4116-A84D-632D226F288F}" emma:medium="tactile" emma:mode="ink">
          <msink:context xmlns:msink="http://schemas.microsoft.com/ink/2010/main" type="inkDrawing" rotatedBoundingBox="10259,10770 10492,12047 10116,12115 9883,10838" semanticType="callout" shapeName="Other"/>
        </emma:interpretation>
      </emma:emma>
    </inkml:annotationXML>
    <inkml:trace contextRef="#ctx0" brushRef="#br0">10511 11499 7040,'-30'-15'2624,"30"-1"-1408,-16 2-800,16 14 768,0-16-32,0 16 64,-15 0-288,15 0-161,0 0-447,0 0-64,0 16 64,0-2-128,0 17-32,15 0 0,1 14-32,-1 16 0,0-1 0,15 16 0,-14 16 0,-1-1 0,0-30 0,0 0-160,1 30 32,-16-30 64,15 15 32,-15 0-256,15 0-128,-15 0-992,0-15-415,15 0-769,-15-30-288,15-1-800</inkml:trace>
    <inkml:trace contextRef="#ctx0" brushRef="#br0" timeOffset="301">10542 11545 5376,'-16'-45'2112,"16"45"-1152,0-16-480,0 1 640,0 15 32,0 0 0,0 0-64,0 0-32,0 31-576,-14-16 192,-2 0 96,1 16-193,0-1 1,-15 0-352,-16 16-64,15 0-96,1-16-64,-1-15-320,1 16-192,0-1-1375,14-15-609,1-15-1664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17.816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D6BF03B7-5C42-4A32-A1CE-69AB0C389875}" emma:medium="tactile" emma:mode="ink">
          <msink:context xmlns:msink="http://schemas.microsoft.com/ink/2010/main" type="inkDrawing" rotatedBoundingBox="5065,12996 6387,13067 6384,13117 5063,13047" shapeName="Other">
            <msink:destinationLink direction="from" ref="{96E38D0E-71B6-4163-B36F-E463DBDC7DB7}"/>
            <msink:destinationLink direction="with" ref="{D41162F0-C480-477A-B15A-29C07F9407BB}"/>
          </msink:context>
        </emma:interpretation>
      </emma:emma>
    </inkml:annotationXML>
    <inkml:trace contextRef="#ctx0" brushRef="#br0">5339 13689 7168,'-15'0'2720,"15"0"-1472,0 0-768,0 0 832,0 0-576,0 0-128,15 0-256,-15 0 0,16 0-192,-16 0 32,15 0 32,0 0 32,0 0 64,0 0-160,16 0-32,-1 0-65,16 0-63,-1 0 32,1 0-32,0 0 0,15 0 0,-16 0 0,16 0 0,0 0 0,15 0 0,-15 0 0,0 16 0,-1-16 0,16 15 64,-15-15-32,0 15-32,0 0 96,-15-15 0,-1 15-895,16-15-321,-31 0-928,1-15-320,-1 0-1152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19.285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7022A243-700B-488F-ABED-EA9713A3E28B}" emma:medium="tactile" emma:mode="ink">
          <msink:context xmlns:msink="http://schemas.microsoft.com/ink/2010/main" type="inkDrawing" rotatedBoundingBox="10134,10671 10410,11020 10399,11029 10123,10680" semanticType="callout" shapeName="Other"/>
        </emma:interpretation>
      </emma:emma>
    </inkml:annotationXML>
    <inkml:trace contextRef="#ctx0" brushRef="#br0">10388 11331 7168,'0'0'2720,"0"0"-1472,16 16-960,-16-16 704,15 15-320,0 0 0,0 15-448,0 1-224,16-1 0,-1 16-32,1-16 96,-1 1-800,-15-16-320,1 15-1440,14 1-1760,-15-1 1120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16.179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620E2A11-9798-46EB-984D-62675A3FB3FE}" emma:medium="tactile" emma:mode="ink">
          <msink:context xmlns:msink="http://schemas.microsoft.com/ink/2010/main" type="inkDrawing" rotatedBoundingBox="4663,11227 4996,11220 5003,11498 4669,11505" semanticType="callout" shapeName="Other"/>
        </emma:interpretation>
      </emma:emma>
    </inkml:annotationXML>
    <inkml:trace contextRef="#ctx0" brushRef="#br0">5126 11895 4992,'-14'-16'1920,"14"16"-1024,-16 0-352,16 0 704,0 0-160,0 0 32,0 0-384,0 0-96,0 0-384,0 0 32,0 16 64,0-1-128,-30 0 32,14 0-160,2 16-64,-17-1-224,16 1-128,-1-1-736,-14-15-288,30 0-224,-15-15 0,15 0 512,0-15 288,0 0 480,0 0 256,0 0 96,0-1 64,15 1 544,1-15 288,-2 14-64,2 16-64,-1-15 32,0 15 64,1-15 0,14 30 0,-15-15-256,0 31-64,15-16-288,-14 0-128,14 16-96,-14-1-96,14 0-1888,-15 1-800,16-1-1056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20.523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FB7B826C-40BC-40C0-9ED1-054E657AA462}" emma:medium="tactile" emma:mode="ink">
          <msink:context xmlns:msink="http://schemas.microsoft.com/ink/2010/main" type="inkDrawing" rotatedBoundingBox="10565,11841 11218,11685 11224,11710 10571,11866" shapeName="Other">
            <msink:destinationLink direction="to" ref="{248448A7-B5AC-4817-A743-628662E4CCD9}"/>
          </msink:context>
        </emma:interpretation>
      </emma:emma>
    </inkml:annotationXML>
    <inkml:trace contextRef="#ctx0" brushRef="#br0">10845 12518 6272,'0'0'2368,"0"0"-1280,-16 0-640,16 0 640,0 0-128,0 0 0,0 0-288,0 0-64,16 0-352,-16 0 32,15-15 64,0 15-128,0 0-64,1-15 0,14 15 32,-15-15-160,31 15-32,-31-16 0,31 1 64,-1 15-96,1-15-64,15 0 128,0 0 32,-16 15-96,1-16 32,-16 16-768,1-15-320,-1 15-992,-15 0-352,0 0-896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19.723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FF6BD1F2-FFEC-4543-97F5-4BF15DB26635}" emma:medium="tactile" emma:mode="ink">
          <msink:context xmlns:msink="http://schemas.microsoft.com/ink/2010/main" type="inkDrawing" rotatedBoundingBox="9419,12684 10352,11778 10673,12109 9741,13016" semanticType="callout" shapeName="Other"/>
        </emma:interpretation>
      </emma:emma>
    </inkml:annotationXML>
    <inkml:trace contextRef="#ctx0" brushRef="#br0">10724 12549 4608,'0'0'1760,"0"0"-960,0 0-160,0 0 672,0 0-64,0 0 32,0 0-64,0 0-64,0 15-608,0-15 32,0 16 0,0-1-192,-15 0 31,15 0-127,-15 0 64,-1 16 0,1-1 32,-15 1-64,-1 14-32,16-14-96,-31 14-32,1 1-32,-1 0 64,1-1-96,-16 16 0,15-15-32,16-1-64,-16-14-64,16 14 32,-1-14-960,1-1-384,15 1-1055,-16-16-417,31 0-1088</inkml:trace>
    <inkml:trace contextRef="#ctx0" brushRef="#br0" timeOffset="400">9994 13066 6656,'-15'-15'2528,"15"15"-1344,0 15-896,0 0 608,0 0-160,0-15-64,-15 16 64,15-1 0,-15 16-384,0-17 128,-1 17 96,1-16-128,15 15-1,-15 1-63,0 0 64,15-1-96,-15 0-32,15 0-128,-16-14 32,16-1-64,0 16 0,0-17-96,0 2-64,0-1 32,0-15-32,16 15-96,-1-15 64,0 0 32,15-15 0,-14 15 0,29-15 0,-14-1-512,29 2-128,-14-2-608,15-14-223,-15 14-577,30-14-224,-31 0-1248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18.116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D41162F0-C480-477A-B15A-29C07F9407BB}" emma:medium="tactile" emma:mode="ink">
          <msink:context xmlns:msink="http://schemas.microsoft.com/ink/2010/main" type="inkDrawing" rotatedBoundingBox="6265,13353 6270,12910 6571,12914 6565,13356" semanticType="callout" shapeName="Other">
            <msink:sourceLink direction="with" ref="{D6BF03B7-5C42-4A32-A1CE-69AB0C389875}"/>
          </msink:context>
        </emma:interpretation>
      </emma:emma>
    </inkml:annotationXML>
    <inkml:trace contextRef="#ctx0" brushRef="#br0">6648 13568 6400,'-46'0'2464,"46"0"-1344,-15 0-896,15 0 640,0 15-320,0-15-64,15 0-64,0 0 32,-15 16-224,16-16 160,14 15 32,-15-15 0,16 15 0,-1 0 32,1 0 64,-1-15-32,-15 31 127,0-16-63,-15 16-32,0-16-128,-30 15-64,0 16-768,-1-16-256,1 1-927,-16 14-385,0 1-800,1-31-224,-1 0 64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21.689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7AC4F00D-5248-461C-947A-B028EF2B2ACC}" emma:medium="tactile" emma:mode="ink">
          <msink:context xmlns:msink="http://schemas.microsoft.com/ink/2010/main" type="inkDrawing" rotatedBoundingBox="6156,11829 8166,11382 8186,11474 6176,11920" shapeName="Other">
            <msink:destinationLink direction="with" ref="{45D2F7C1-97E3-4DF2-9411-84DD489F4744}"/>
          </msink:context>
        </emma:interpretation>
      </emma:emma>
    </inkml:annotationXML>
    <inkml:trace contextRef="#ctx0" brushRef="#br0">6495 12564 6656,'-31'0'2464,"31"0"-1344,-15 0-736,15 0 672,0 0-128,-15 0 32,15 0-352,0 0-128,0 0-256,0 0-96,15 0 64,-15 0-32,15-15 0,1 15-96,14-15 32,0 15 64,1-30 64,-1 14-32,31 1-32,-15 0-97,15 0-63,-1-16 96,16 16 0,0-15-128,0 14 32,1 1 0,14-15 0,-15 15 0,30-1 0,-30 1 0,16 0 0,-16 0 0,15 0 64,0-1 32,-15 1 32,0 15-64,0-15-64,-15 15 96,0-15 0,-15-1-544,-1 16-159,-14 0-353,-1 0-64,1-15-128,-1 15-96,-15 0-576,0-15-288,1 15-544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22.009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45D2F7C1-97E3-4DF2-9411-84DD489F4744}" emma:medium="tactile" emma:mode="ink">
          <msink:context xmlns:msink="http://schemas.microsoft.com/ink/2010/main" type="inkDrawing" rotatedBoundingBox="8055,11241 8417,11407 8315,11629 7953,11463" semanticType="callout" shapeName="Other">
            <msink:sourceLink direction="with" ref="{7AC4F00D-5248-461C-947A-B028EF2B2ACC}"/>
          </msink:context>
        </emma:interpretation>
      </emma:emma>
    </inkml:annotationXML>
    <inkml:trace contextRef="#ctx0" brushRef="#br0">8289 12000 5504,'-15'-15'2112,"15"15"-1152,15 0-928,-15 0 512,15 0-64,1 0 96,-1 0 32,0 0 32,15 0-352,1 0 96,0 0 64,-1 15 128,0-15 96,0 16 0,1-16-32,0 15-64,-17-15 32,2 15 31,-1-15 65,0 15-32,-15-15 64,16 15-352,-32 1-64,16-1-192,-15 0-96,0 0 0,-15 16-32,14-16-640,-14 0-288,14 1-1375,-14-2-577,15 2-1536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6:19.006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F1927D9F-5F9F-4239-A05A-947A593E361B}" emma:medium="tactile" emma:mode="ink">
          <msink:context xmlns:msink="http://schemas.microsoft.com/ink/2010/main" type="inkDrawing" rotatedBoundingBox="19725,14022 19735,10736 19778,10737 19768,14023" semanticType="callout" shapeName="Other"/>
        </emma:interpretation>
      </emma:emma>
    </inkml:annotationXML>
    <inkml:trace contextRef="#ctx0" brushRef="#br0">20001 11439 3456,'0'-15'1312,"0"15"-704,0-16 0,0 16 992,0 0-864,0-15 352,0 15-640,0 0 288,0 0-416,0 0 320,0 15-352,0-15 128,15 16-160,-15 14-32,0 16 32,0-16 128,0 1-192,0 14 192,0 16-256,0 0 256,0 0-256,0 45 96,0-30 0,0 15 96,0-15-160,0 31-32,0-16-64,0 16-64,16-16 32,-16 0-32,0 0 0,0 16 128,0-16-64,0 16 32,0-16 32,0-15 0,0 15-64,0-15 31,0 0-126,0-15-1,0 15 32,-16 15 127,16-14-63,0-1 32,0 0-96,0 30-32,-15 1 32,15-16 0,0-30 0,0 15 0,0-15 0,0-16-223,0 16 127,0 15-160,-15-30-1216,15-1-448,0-29-2080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20.825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248448A7-B5AC-4817-A743-628662E4CCD9}" emma:medium="tactile" emma:mode="ink">
          <msink:context xmlns:msink="http://schemas.microsoft.com/ink/2010/main" type="inkDrawing" rotatedBoundingBox="11246,11481 11492,11682 11270,11953 11024,11752" semanticType="callout" shapeName="Other">
            <msink:sourceLink direction="to" ref="{FB7B826C-40BC-40C0-9ED1-054E657AA462}"/>
          </msink:context>
        </emma:interpretation>
      </emma:emma>
    </inkml:annotationXML>
    <inkml:trace contextRef="#ctx0" brushRef="#br0">11484 12230 5760,'-16'0'2176,"16"-31"-1152,0 16-640,0 15 672,0 0-192,16 0 32,-16 15-128,15 1-32,0-16-384,15 15 0,-14 0 64,14-15-96,0 15 64,-14 0-96,14 1 0,0-1 95,-14-15 97,-1 15 96,-15 0 32,15-15 96,-15 15 96,0-15-288,-30 16-128,14-16-320,-14 15-32,0 16-1088,-16-1-416,0-15-1663,1 16-641,-16 14-288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22.643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933B1D94-08F0-4C7E-A76C-3B622FA836F0}" emma:medium="tactile" emma:mode="ink">
          <msink:context xmlns:msink="http://schemas.microsoft.com/ink/2010/main" type="inkDrawing" rotatedBoundingBox="6935,10797 7331,10798 7330,10813 6934,10812" shapeName="Other"/>
        </emma:interpretation>
      </emma:emma>
    </inkml:annotationXML>
    <inkml:trace contextRef="#ctx0" brushRef="#br0">7255 11454 6272,'-31'0'2368,"31"0"-1280,-14 0-640,14 0 704,0 0-160,-16 0-32,16 0-160,0 0-64,0 0-384,0 0-128,0 0-96,0 0 0,16 0 0,-2 0 0,2 0 64,14 0-32,-14 0 0,14 0-97,0 0 33,0 0-128,1 0 0,0 0 32,-1 0 64,16 0-32,-32 0 64,17 0-639,-16 0-193,1 0-832,-16 0-288,-16 0-224,16 0-64,0 0-160,-15 0-160,0 0 1216,-1 0 1664,2 0 864,-2 0 384,1 0 224,-16 0-512,17 15-160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22.874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4019CB11-B698-439C-89C9-D354C98ACD0E}" emma:medium="tactile" emma:mode="ink">
          <msink:context xmlns:msink="http://schemas.microsoft.com/ink/2010/main" type="inkDrawing" rotatedBoundingBox="7115,11330 7117,10858 7149,10859 7147,11331" shapeName="Other"/>
        </emma:interpretation>
      </emma:emma>
    </inkml:annotationXML>
    <inkml:trace contextRef="#ctx0" brushRef="#br0">7408 11514 11008,'-16'16'1120,"16"29"-96,-15-14-160,15-17-64,0 2-384,0 30-96,0-16-192,0 0-32,0 0-32,0 16-64,0-15-608,0-1-320,0 1-2144,15 14-2080,1-14 1632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23.691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CF57B89C-9A01-43FE-9303-87385A872687}" emma:medium="tactile" emma:mode="ink">
          <msink:context xmlns:msink="http://schemas.microsoft.com/ink/2010/main" type="inkDrawing" rotatedBoundingBox="7155,12797 8896,12228 8952,12401 7211,12970" semanticType="callout" shapeName="Other"/>
        </emma:interpretation>
      </emma:emma>
    </inkml:annotationXML>
    <inkml:trace contextRef="#ctx0" brushRef="#br0">9156 12883 7424,'0'0'2816,"0"0"-1536,-14 15-928,14-15 736,0 0-160,0 16 32,-16-1-288,1-15 0,0 15-385,-15 0 193,-1 16 128,0-1 32,1 1 96,-16-1-288,1 0-32,14 1-96,-29-1-32,-1 1-32,-15-1 64,-1 1-96,-13-16 32,14 15-160,-16-15-64,1 16 0,-16-1-32,16-15 0,0 16 0,15-16-96,0 0 64,15 0-32,16-15 0,-17 16-160,32-1 0,0-15-192,-1 0-64,1 15-64,15-15-96,-1 0 32,1 0 32,15 0-192,0 0 33,-15 0 95,15-15 64,0 15 192,0 0 96,0 0 160,0-15 64,0 15 64,0 15 0,0-15 64,0 0 32,0 0 32,0-15 0,0 15 192,0 0 128,0 0-96,0 0 32,0 0-32,15 0 95,-15 0-159,0 0-32,15 0-128,1 15-32,-1-15-96,0 0-32,0-15 32,16 15 64,-1 0-32,0-16-32,1 16-1024,0-15-447,-1 15-897,0-15-288,0 15-832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24.029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6A3E9E75-2098-4C05-A7E0-B74DEC0F3E63}" emma:medium="tactile" emma:mode="ink">
          <msink:context xmlns:msink="http://schemas.microsoft.com/ink/2010/main" type="inkDrawing" rotatedBoundingBox="7200,12814 7386,12542 7443,12581 7257,12853" shapeName="Other"/>
        </emma:interpretation>
      </emma:emma>
    </inkml:annotationXML>
    <inkml:trace contextRef="#ctx0" brushRef="#br0">7529 13492 5504,'0'-30'2112,"0"30"-1152,-15 15-352,15-15 672,0 15-96,0 0 96,0-30-288,-15 0-128,15 15-480,0 0-96,0-15-64,0 0-96,0-1-32,15 1-96,-15 0-96,15-16-32,16 16 96,-1-16-768,0 16-288,1-15-1056,-16-1-384,15 16-672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24.344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884ED38C-70A4-4893-9089-C2CAABD2AE11}" emma:medium="tactile" emma:mode="ink">
          <msink:context xmlns:msink="http://schemas.microsoft.com/ink/2010/main" type="inkDrawing" rotatedBoundingBox="7200,12877 7542,13019 7526,13057 7184,12916" semanticType="callout" shapeName="Other"/>
        </emma:interpretation>
      </emma:emma>
    </inkml:annotationXML>
    <inkml:trace contextRef="#ctx0" brushRef="#br0">7469 13537 5248,'0'15'2016,"0"-15"-1088,-16 0-256,16 16 704,0-32-320,0 16-64,16 0-224,-16 16-96,15-16-352,-15 0-64,15 15-32,-15-15-96,30 15-96,-14 0 0,29 1-32,-14-16-352,-1 15-96,1 0-2304,14 0-2176,31-15 1344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24.852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8F73B323-2DC7-41AA-8604-5BF94D2F3E2F}" emma:medium="tactile" emma:mode="ink">
          <msink:context xmlns:msink="http://schemas.microsoft.com/ink/2010/main" type="inkDrawing" rotatedBoundingBox="7831,13623 8453,13450 8461,13479 7839,13653" semanticType="callout" shapeName="Other">
            <msink:sourceLink direction="with" ref="{A547F5EC-1963-4C60-A046-C5570CCC196F}"/>
          </msink:context>
        </emma:interpretation>
      </emma:emma>
    </inkml:annotationXML>
    <inkml:trace contextRef="#ctx0" brushRef="#br0">8122 14282 7424,'-15'0'2816,"15"0"-1536,-15 0-800,15 0 768,0 0-256,0 0-32,15 0-160,-15 0-65,15 0-383,-15 0 128,16-15 160,14 15-224,0 0 0,1-15-160,14 15 0,1-16-96,0 2 64,0 14-128,14-31 0,-30 16-96,32-1-32,-32 2-1184,16-2-448,-16 16-1151,-15-15-385,16 15-704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25.116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37E1077E-01DA-4F48-8676-B2DC5F7643C7}" emma:medium="tactile" emma:mode="ink">
          <msink:context xmlns:msink="http://schemas.microsoft.com/ink/2010/main" type="inkDrawing" rotatedBoundingBox="8242,13520 8328,14202 8286,14207 8200,13525" semanticType="callout" shapeName="Other"/>
        </emma:interpretation>
      </emma:emma>
    </inkml:annotationXML>
    <inkml:trace contextRef="#ctx0" brushRef="#br0">8502 14176 7808,'-14'15'2976,"14"-15"-1600,-16 31-832,16-31 800,0 14-224,0-14 0,0 31-225,16-16 1,-16 1-512,0-2 0,14 17-32,-14 0-128,0 14 32,16-14-96,-16 29 0,0-14-96,15 0-64,-15 0-64,0 14 32,0-14-1312,15-16-544,1 0-1087,-16 1-385,14-16-384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25.399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A547F5EC-1963-4C60-A046-C5570CCC196F}" emma:medium="tactile" emma:mode="ink">
          <msink:context xmlns:msink="http://schemas.microsoft.com/ink/2010/main" type="inkDrawing" rotatedBoundingBox="8680,13474 8850,13439 8855,13467 8686,13502" shapeName="Other">
            <msink:destinationLink direction="with" ref="{8F73B323-2DC7-41AA-8604-5BF94D2F3E2F}"/>
            <msink:destinationLink direction="with" ref="{03A8EF43-A83E-4718-9B09-ED029F31F595}"/>
          </msink:context>
        </emma:interpretation>
      </emma:emma>
    </inkml:annotationXML>
    <inkml:trace contextRef="#ctx0" brushRef="#br0">8943 14146 6784,'0'-16'2528,"0"16"-1344,0 0-672,0 0 768,15 0-256,-15 0-32,16 16-416,-16-16-128,15 0-256,0 0-128,-15-16-32,16 16-32,-2 0 0,2 0 0,-1-15 64,16 15-1376,-31 0-608,14-15-2016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9:25.652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03A8EF43-A83E-4718-9B09-ED029F31F595}" emma:medium="tactile" emma:mode="ink">
          <msink:context xmlns:msink="http://schemas.microsoft.com/ink/2010/main" type="inkDrawing" rotatedBoundingBox="9050,13198 9102,13580 9084,13582 9031,13201" semanticType="callout" shapeName="Other">
            <msink:sourceLink direction="with" ref="{A547F5EC-1963-4C60-A046-C5570CCC196F}"/>
          </msink:context>
        </emma:interpretation>
      </emma:emma>
    </inkml:annotationXML>
    <inkml:trace contextRef="#ctx0" brushRef="#br0">9309 13857 8704,'-16'0'3328,"16"0"-1792,0 15-1024,0-15 928,16 16-353,-16-16-63,0 15-320,0 0-32,0 15-384,15-14-160,-15 29-96,0-14-320,15 14-64,-15 1-2207,0 15-929,15-16-992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6:20.978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D4FCC0AA-FB64-4EDB-AA5F-804892AD7349}" emma:medium="tactile" emma:mode="ink">
          <msink:context xmlns:msink="http://schemas.microsoft.com/ink/2010/main" type="inkDrawing" rotatedBoundingBox="18983,13601 23000,13677 22993,14026 18977,13950" semanticType="callout" shapeName="Other">
            <msink:sourceLink direction="from" ref="{00C17700-3348-4F30-94C2-0B3534F54558}"/>
            <msink:sourceLink direction="to" ref="{3F7F1E42-DE25-48A6-AA50-2F10C10D11AF}"/>
          </msink:context>
        </emma:interpretation>
      </emma:emma>
    </inkml:annotationXML>
    <inkml:trace contextRef="#ctx0" brushRef="#br0">19270 14419 6272,'-14'-15'2368,"14"15"-1280,0 0-928,-16 0 736,32 0-544,-16 0 320,0 0-384,0 0 352,14 0-384,2 0 224,-1 15-256,16-15 128,-1 16-192,16-16 128,-1 0-160,0-16-64,17 16-32,14 0-128,0 0 160,-16-15-64,16 15 0,0 0 96,0 0-64,0 0 128,-14 0-96,28 0 128,-13 0-128,-1 0 32,-15 0-32,15 0 96,0 0-96,15 0 128,-30 0-128,30 15 128,-15-15-128,0 16 32,-15-16-32,15 0 31,0 15-63,0-15 64,0 0-64,0 0 128,0 0-96,0 0-32,0 15 0,0-15-32,0 0 0,0 0 64,0 0-32,0 0-96,0 15 32,1-15 32,-1 15 0,-15-15 0,15 0 0,0 0 0,-16 0 0,2 0 0,14 0 0,-16 0 64,1 0-32,-15 0-32,-1 0 32,1 0-735,-16 0 383,1 0-672,-16 0-960,1 0-512,-2-15-1120,2 15-384</inkml:trace>
    <inkml:trace contextRef="#ctx0" brushRef="#br0" timeOffset="332">22967 14343 6784,'-15'-15'2528,"30"30"-1344,0-15-1248,-15 16 544,16-16-64,-1 0 64,-15 15 0,30 0 128,-15-15-352,1 15 64,14 0 32,1 1 64,-1-16 96,0 15-96,-14-15 0,-1 15-32,0-15 0,0 15 159,-15 0 33,-15-15-160,0 31 0,-16-15-192,-14 14-64,14 0-160,-14 1-64,-1-16-672,16 15-256,30-30-4063,15-15 607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10:36.279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6F3DD93B-84A7-422E-86EF-48181BE6C48C}" emma:medium="tactile" emma:mode="ink">
          <msink:context xmlns:msink="http://schemas.microsoft.com/ink/2010/main" type="inkDrawing" rotatedBoundingBox="17694,5473 17725,7237 17701,7238 17669,5474" semanticType="strikethrough" shapeName="Other"/>
        </emma:interpretation>
      </emma:emma>
    </inkml:annotationXML>
    <inkml:trace contextRef="#ctx0" brushRef="#br0">17948 6130 4992,'-16'0'1824,"16"0"-960,0 0-512,0 0 480,0 0-32,0 0 0,0 0-96,0 0 224,0 15-512,0 0 448,0 1-544,0-16 352,0 30-384,0 0 128,0 16-32,0-16 128,16 16-256,-16 15 63,0 0-31,0-1 32,14 2-32,-14-2 64,0 16-192,0 16 32,0-32-32,0 16 64,0-14-64,0 14-96,0 0-32,0 0 64,0 0-64,0 15 128,0 15-96,0 1-160,0-31 32,0 0-192,0-16-1120,0-14-447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10:36.528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E1605F88-EF19-45C2-97A1-01A7DDF5CD23}" emma:medium="tactile" emma:mode="ink">
          <msink:context xmlns:msink="http://schemas.microsoft.com/ink/2010/main" type="inkDrawing" rotatedBoundingBox="17718,7224 17718,7285 17703,7285 17703,7224" shapeName="Other"/>
        </emma:interpretation>
      </emma:emma>
    </inkml:annotationXML>
    <inkml:trace contextRef="#ctx0" brushRef="#br0">17963 7910 8416,'0'-31'-4736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10:37.566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8D6FF545-4516-46BC-8414-674AFDEA15E1}" emma:medium="tactile" emma:mode="ink">
          <msink:context xmlns:msink="http://schemas.microsoft.com/ink/2010/main" type="inkDrawing" rotatedBoundingBox="17414,7216 19286,7230 19285,7344 17413,7330" semanticType="callout" shapeName="Other"/>
        </emma:interpretation>
      </emma:emma>
    </inkml:annotationXML>
    <inkml:trace contextRef="#ctx0" brushRef="#br0">17735 7985 5888,'-30'-16'2176,"14"1"-1152,16 0-576,0 15 640,0 0 96,-15 15 64,15-15-192,0-15 0,0 15-608,0 0 160,0 0 63,15 0-95,-15 0 224,31 0-192,-16 0-192,16 0-64,-1-15-160,0 15-32,16 0-96,0-14-64,-1 14 32,1-16 32,15 16-32,0-15 64,-1 15-128,-14 15 0,0-15 32,-1 0 0,47-15 0,-32 15 0,16 0 64,-1 0 32,2 0-128,-17 15 32,1-15 0,0 16 0,15-16 0,-15 14 0,-15 1 0,14-15 64,-14 15-96,0-15 0,-1 0-192,1 0 0,0 0-768,-16 0-224,16 0-575,-16 0-161,0 0-704,-14 0-320,15-15-96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10:39.539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EE17962F-9FA6-481D-B6C0-4CC81FFB6C27}" emma:medium="tactile" emma:mode="ink">
          <msink:context xmlns:msink="http://schemas.microsoft.com/ink/2010/main" type="writingRegion" rotatedBoundingBox="18632,5364 20032,7282 19238,7861 17838,5944"/>
        </emma:interpretation>
      </emma:emma>
    </inkml:annotationXML>
    <inkml:traceGroup>
      <inkml:annotationXML>
        <emma:emma xmlns:emma="http://www.w3.org/2003/04/emma" version="1.0">
          <emma:interpretation id="{F6E6EC05-F70B-4431-A041-06AADABD7576}" emma:medium="tactile" emma:mode="ink">
            <msink:context xmlns:msink="http://schemas.microsoft.com/ink/2010/main" type="paragraph" rotatedBoundingBox="18632,5364 20032,7282 19238,7861 17838,59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F350B9-67EC-4AAD-BD8C-913574A79235}" emma:medium="tactile" emma:mode="ink">
              <msink:context xmlns:msink="http://schemas.microsoft.com/ink/2010/main" type="line" rotatedBoundingBox="18632,5364 20032,7282 19238,7861 17838,5944"/>
            </emma:interpretation>
          </emma:emma>
        </inkml:annotationXML>
        <inkml:traceGroup>
          <inkml:annotationXML>
            <emma:emma xmlns:emma="http://www.w3.org/2003/04/emma" version="1.0">
              <emma:interpretation id="{3FD78674-1E33-482F-9668-201D46884EFF}" emma:medium="tactile" emma:mode="ink">
                <msink:context xmlns:msink="http://schemas.microsoft.com/ink/2010/main" type="inkWord" rotatedBoundingBox="18572,5408 18966,5947 18436,6333 18042,5795">
                  <msink:destinationLink direction="with" ref="{098E63A4-E247-4DB3-B4D0-6566A7D79745}"/>
                </msink:context>
              </emma:interpretation>
              <emma:one-of disjunction-type="recognition" id="oneOf0">
                <emma:interpretation id="interp0" emma:lang="zh-CN" emma:confidence="0">
                  <emma:literal>门</emma:literal>
                </emma:interpretation>
                <emma:interpretation id="interp1" emma:lang="zh-CN" emma:confidence="0">
                  <emma:literal>叼</emma:literal>
                </emma:interpretation>
                <emma:interpretation id="interp2" emma:lang="zh-CN" emma:confidence="0">
                  <emma:literal>以</emma:literal>
                </emma:interpretation>
                <emma:interpretation id="interp3" emma:lang="zh-CN" emma:confidence="0">
                  <emma:literal>吋</emma:literal>
                </emma:interpretation>
                <emma:interpretation id="interp4" emma:lang="zh-CN" emma:confidence="0">
                  <emma:literal>凹</emma:literal>
                </emma:interpretation>
              </emma:one-of>
            </emma:emma>
          </inkml:annotationXML>
          <inkml:trace contextRef="#ctx0" brushRef="#br0">18632 6239 7552,'-15'-16'2880,"15"16"-1536,0 16-992,0-16 672,0 0-256,0 15-64,0 0-192,15 0 0,-15 16-288,0-1-64,16-15-32,-16 1-64,14-1 32,2-15-128,-1 15 0,0-15-256,15-15-64,-14-16-160,-1 16-32,16 0 320,-16 0 96,0-16 320,-15 31-96,15-15 192,-15 0 32,0 15 32,0 0 96,0 0 64,0 0-289,15 30 161,-15-14 32,16 14 224,-16 0 128,0 1-256,0-1-128,0 16-96,-16-1-32,16 1-128,0-16-32,-15 31-32,0-15 32,15-16-64,-15 1 64,0 14 0,-16-14 32,16-16-160,-15 0 32,-1 0 64,16-15 32,-15 0-128,14-15-32,-14 15-64,30-15 0,0 0 0,0 0 96,0-16-64,15 16 32,16 0-96,-1-16 32,0 1 64,31 0 32,-15 14-192,15-14 0,-16 15-1728,1-1 1056,-1 16-319,1 0-257,0-15-96,-16 15-1280,0 0-512,1 15 736,0 1 416</inkml:trace>
        </inkml:traceGroup>
        <inkml:traceGroup>
          <inkml:annotationXML>
            <emma:emma xmlns:emma="http://www.w3.org/2003/04/emma" version="1.0">
              <emma:interpretation id="{FCE84F4A-98CB-4E78-A125-288F0DCA4E3D}" emma:medium="tactile" emma:mode="ink">
                <msink:context xmlns:msink="http://schemas.microsoft.com/ink/2010/main" type="inkWord" rotatedBoundingBox="19325,7082 19334,7522 18996,7529 18987,7089"/>
              </emma:interpretation>
              <emma:one-of disjunction-type="recognition" id="oneOf1">
                <emma:interpretation id="interp5" emma:lang="zh-CN" emma:confidence="0">
                  <emma:literal>口</emma:literal>
                </emma:interpretation>
                <emma:interpretation id="interp6" emma:lang="zh-CN" emma:confidence="0">
                  <emma:literal>冂</emma:literal>
                </emma:interpretation>
                <emma:interpretation id="interp7" emma:lang="zh-CN" emma:confidence="0">
                  <emma:literal>7</emma:literal>
                </emma:interpretation>
                <emma:interpretation id="interp8" emma:lang="zh-CN" emma:confidence="0">
                  <emma:literal>∵</emma:literal>
                </emma:interpretation>
                <emma:interpretation id="interp9" emma:lang="zh-CN" emma:confidence="0">
                  <emma:literal>个</emma:literal>
                </emma:interpretation>
              </emma:one-of>
            </emma:emma>
          </inkml:annotationXML>
          <inkml:trace contextRef="#ctx0" brushRef="#br0" timeOffset="-1670">19378 7760 6912,'-16'0'2624,"1"-16"-1408,15 16-992,0 0 576,0 16-128,0-2 64,15-14-288,1 16-96,-16-1-192,30 0 96,-15 1 64,16-2-32,-16 2 0,15-1 32,1 0 32,-1 1 96,-15 14 63,0-15 129,-15 0 64,-15 15-160,0 1-64,-15 0-288,-16-1-64,0-15-224,16 16 0,-16-16-1024,0 0-448,16 1-1407,0-16-577,30 0-160</inkml:trace>
        </inkml:traceGroup>
        <inkml:traceGroup>
          <inkml:annotationXML>
            <emma:emma xmlns:emma="http://www.w3.org/2003/04/emma" version="1.0">
              <emma:interpretation id="{8C6FA493-9AF4-44E0-B0AB-EEEA22386250}" emma:medium="tactile" emma:mode="ink">
                <msink:context xmlns:msink="http://schemas.microsoft.com/ink/2010/main" type="inkWord" rotatedBoundingBox="19428,7385 19738,6988 20022,7210 19712,7606"/>
              </emma:interpretation>
              <emma:one-of disjunction-type="recognition" id="oneOf2">
                <emma:interpretation id="interp10" emma:lang="zh-CN" emma:confidence="0">
                  <emma:literal>十</emma:literal>
                </emma:interpretation>
                <emma:interpretation id="interp11" emma:lang="zh-CN" emma:confidence="0">
                  <emma:literal>+</emma:literal>
                </emma:interpretation>
                <emma:interpretation id="interp12" emma:lang="zh-CN" emma:confidence="0">
                  <emma:literal>f</emma:literal>
                </emma:interpretation>
                <emma:interpretation id="interp13" emma:lang="zh-CN" emma:confidence="0">
                  <emma:literal>㐃</emma:literal>
                </emma:interpretation>
                <emma:interpretation id="interp14" emma:lang="zh-CN" emma:confidence="0">
                  <emma:literal>九</emma:literal>
                </emma:interpretation>
              </emma:one-of>
            </emma:emma>
          </inkml:annotationXML>
          <inkml:trace contextRef="#ctx0" brushRef="#br0" timeOffset="-1204">19925 7774 8960,'-15'0'3328,"15"-15"-1792,0 15-1312,0 15 832,15-15-480,-15 16 0,16-1-193,-16-15 1,15 30-224,0 1-96,15-1 32,-14 0-64,-1 1 64,0-1-288,15 1-32,-14-16-1279,-1 15-609,0-30-1376,0-15-1408,0 0 1920</inkml:trace>
          <inkml:trace contextRef="#ctx0" brushRef="#br0" timeOffset="-936">20184 7790 8064,'-31'-16'2976,"31"32"-1600,0-16-480,0 0 960,-15 0-129,15 0 97,0 14-480,-30-14-96,14 16-704,-14 14-128,0 0-32,-1-14-320,-30 30-64,15-16-1312,1 16-480,0-1-1919,14 0-833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10:36.711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0A82856A-376E-4682-82F1-344FA8FFC829}" emma:medium="tactile" emma:mode="ink">
          <msink:context xmlns:msink="http://schemas.microsoft.com/ink/2010/main" type="inkDrawing" rotatedBoundingBox="17309,5797 17516,5562 17558,5599 17351,5833" shapeName="Other">
            <msink:destinationLink direction="with" ref="{098E63A4-E247-4DB3-B4D0-6566A7D79745}"/>
          </msink:context>
        </emma:interpretation>
      </emma:emma>
    </inkml:annotationXML>
    <inkml:trace contextRef="#ctx0" brushRef="#br0">17780 6300 5120,'0'-31'1920,"0"31"-1024,0-15-480,0 15 608,0-16-160,0 16-32,0 0 160,0-15 736,0 15-960,0 0 224,0 0-224,0 0 447,0 0-671,-14 15 224,-2 1-480,1-1 0,0 0-128,-1 15-96,1 0-32,-15 1-96,15-1-1280,-16-15-575,16 16-641,0-31-2720,15 14 2880,0-14-1280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10:36.896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098E63A4-E247-4DB3-B4D0-6566A7D79745}" emma:medium="tactile" emma:mode="ink">
          <msink:context xmlns:msink="http://schemas.microsoft.com/ink/2010/main" type="inkDrawing" rotatedBoundingBox="17483,5449 17942,5919 17879,5980 17421,5510" semanticType="callout" shapeName="Other">
            <msink:sourceLink direction="with" ref="{3FD78674-1E33-482F-9668-201D46884EFF}"/>
            <msink:sourceLink direction="with" ref="{0A82856A-376E-4682-82F1-344FA8FFC829}"/>
          </msink:context>
        </emma:interpretation>
      </emma:emma>
    </inkml:annotationXML>
    <inkml:trace contextRef="#ctx0" brushRef="#br0">17689 6176 6400,'15'-30'2464,"0"30"-1344,-15-15-608,16 15 768,-16 0-192,15 15 32,0-15-288,0 16-64,16-2-416,-16 2-64,15 14 31,1 16-191,-1-16 0,1 16-128,-1-16-32,0 16-1087,16 0-481,-16-1-1280,16 1-512,0-1 384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10:40.996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D4DAFD15-5771-4B40-AC54-F9CF84ABEB8B}" emma:medium="tactile" emma:mode="ink">
          <msink:context xmlns:msink="http://schemas.microsoft.com/ink/2010/main" type="writingRegion" rotatedBoundingBox="20613,6097 27017,5522 27285,8504 20881,9079"/>
        </emma:interpretation>
      </emma:emma>
    </inkml:annotationXML>
    <inkml:traceGroup>
      <inkml:annotationXML>
        <emma:emma xmlns:emma="http://www.w3.org/2003/04/emma" version="1.0">
          <emma:interpretation id="{6FC17B81-1637-4845-AF39-B579843B8712}" emma:medium="tactile" emma:mode="ink">
            <msink:context xmlns:msink="http://schemas.microsoft.com/ink/2010/main" type="paragraph" rotatedBoundingBox="20613,6097 27017,5522 27108,6534 20704,71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BCD466-1FF7-44C4-B4CB-83C3434ED50A}" emma:medium="tactile" emma:mode="ink">
              <msink:context xmlns:msink="http://schemas.microsoft.com/ink/2010/main" type="line" rotatedBoundingBox="20613,6097 27017,5522 27108,6534 20704,7109"/>
            </emma:interpretation>
          </emma:emma>
        </inkml:annotationXML>
        <inkml:traceGroup>
          <inkml:annotationXML>
            <emma:emma xmlns:emma="http://www.w3.org/2003/04/emma" version="1.0">
              <emma:interpretation id="{C3546BE1-9FE2-4593-A0EE-433E6C0BF049}" emma:medium="tactile" emma:mode="ink">
                <msink:context xmlns:msink="http://schemas.microsoft.com/ink/2010/main" type="inkWord" rotatedBoundingBox="20621,6193 20939,6164 20974,6555 20656,6584"/>
              </emma:interpretation>
              <emma:one-of disjunction-type="recognition" id="oneOf0">
                <emma:interpretation id="interp0" emma:lang="zh-CN" emma:confidence="0">
                  <emma:literal>x</emma:literal>
                </emma:interpretation>
                <emma:interpretation id="interp1" emma:lang="zh-CN" emma:confidence="0">
                  <emma:literal>X</emma:literal>
                </emma:interpretation>
                <emma:interpretation id="interp2" emma:lang="zh-CN" emma:confidence="0">
                  <emma:literal>ⅹ</emma:literal>
                </emma:interpretation>
                <emma:interpretation id="interp3" emma:lang="zh-CN" emma:confidence="0">
                  <emma:literal>Ⅹ</emma:literal>
                </emma:interpretation>
                <emma:interpretation id="interp4" emma:lang="zh-CN" emma:confidence="0">
                  <emma:literal>×</emma:literal>
                </emma:interpretation>
              </emma:one-of>
            </emma:emma>
          </inkml:annotationXML>
          <inkml:trace contextRef="#ctx0" brushRef="#br0">20914 6876 12512,'16'16'928,"-2"-2"-512,2 2 32,14 14 0,-14 0-96,14 1-32,-15 14-192,0-14-32,1 0-32,-2-16 32,2 15-1344,-1-15-512,0-15-2208</inkml:trace>
          <inkml:trace contextRef="#ctx0" brushRef="#br0" timeOffset="264">21203 6860 6784,'-15'0'2528,"15"-15"-1344,0 15-384,0 0 1568,0 0-448,-15 0-545,0 15-287,15-15-672,-15 30-32,-1 1 32,-14 0-96,0-1 64,14 16-224,-14-16-96,-1 16-832,1-1-352,0-14-1343,14-1-577,32 0-1312</inkml:trace>
          <inkml:trace contextRef="#ctx0" brushRef="#br0" timeOffset="-170">20960 6861 6272,'-61'0'2368,"61"0"-1280,0 0-640,0 0 640</inkml:trace>
        </inkml:traceGroup>
        <inkml:traceGroup>
          <inkml:annotationXML>
            <emma:emma xmlns:emma="http://www.w3.org/2003/04/emma" version="1.0">
              <emma:interpretation id="{88A47E73-CDB7-47F1-8C6F-2E30A050FB76}" emma:medium="tactile" emma:mode="ink">
                <msink:context xmlns:msink="http://schemas.microsoft.com/ink/2010/main" type="inkWord" rotatedBoundingBox="21105,6212 21343,6191 21367,6454 21129,6476"/>
              </emma:interpretation>
              <emma:one-of disjunction-type="recognition" id="oneOf1">
                <emma:interpretation id="interp5" emma:lang="zh-CN" emma:confidence="0">
                  <emma:literal>f</emma:literal>
                </emma:interpretation>
                <emma:interpretation id="interp6" emma:lang="zh-CN" emma:confidence="0">
                  <emma:literal>“</emma:literal>
                </emma:interpretation>
                <emma:interpretation id="interp7" emma:lang="zh-CN" emma:confidence="0">
                  <emma:literal>十</emma:literal>
                </emma:interpretation>
                <emma:interpretation id="interp8" emma:lang="zh-CN" emma:confidence="0">
                  <emma:literal>㐃</emma:literal>
                </emma:interpretation>
                <emma:interpretation id="interp9" emma:lang="zh-CN" emma:confidence="0">
                  <emma:literal>〖</emma:literal>
                </emma:interpretation>
              </emma:one-of>
            </emma:emma>
          </inkml:annotationXML>
          <inkml:trace contextRef="#ctx0" brushRef="#br0" timeOffset="515">21370 6921 8448,'15'0'3232,"-15"15"-1728,15-15-1120,-15 0 768,16 16-416,-1-16-96,0 14-352,0-14-129,16 0-95,-1 0-64,0 0 32,-14 0-607,-1 0-161,0 0-1056,1 0-448,-16 0-1440</inkml:trace>
          <inkml:trace contextRef="#ctx0" brushRef="#br0" timeOffset="716">21492 6861 7040,'-30'0'2624,"30"0"-1408,0 0-640,0 0 800,0 0-288,0 15 0,0-15-256,0 16-129,0-2-383,0 17-64,16 0-32,-16-1-32,0-15-32,14 16-448,-14-17-128,16 17-1439,-1-16-545,0 1-1728</inkml:trace>
        </inkml:traceGroup>
        <inkml:traceGroup>
          <inkml:annotationXML>
            <emma:emma xmlns:emma="http://www.w3.org/2003/04/emma" version="1.0">
              <emma:interpretation id="{876A1249-1F90-4F59-81A7-F0BEA79723CC}" emma:medium="tactile" emma:mode="ink">
                <msink:context xmlns:msink="http://schemas.microsoft.com/ink/2010/main" type="inkWord" rotatedBoundingBox="21626,6479 21680,6062 21946,6097 21892,6513"/>
              </emma:interpretation>
              <emma:one-of disjunction-type="recognition" id="oneOf2">
                <emma:interpretation id="interp10" emma:lang="zh-CN" emma:confidence="0">
                  <emma:literal>i</emma:literal>
                </emma:interpretation>
                <emma:interpretation id="interp11" emma:lang="zh-CN" emma:confidence="0">
                  <emma:literal>「</emma:literal>
                </emma:interpretation>
                <emma:interpretation id="interp12" emma:lang="zh-CN" emma:confidence="0">
                  <emma:literal>“</emma:literal>
                </emma:interpretation>
                <emma:interpretation id="interp13" emma:lang="zh-CN" emma:confidence="0">
                  <emma:literal>『</emma:literal>
                </emma:interpretation>
                <emma:interpretation id="interp14" emma:lang="zh-CN" emma:confidence="0">
                  <emma:literal>”</emma:literal>
                </emma:interpretation>
              </emma:one-of>
            </emma:emma>
          </inkml:annotationXML>
          <inkml:trace contextRef="#ctx0" brushRef="#br0" timeOffset="1167">21963 6770 8704,'-15'0'3232,"15"-16"-1728,0 16-1408,15 0 672,-15 0-448,15 0-96,16 0-128,-16 0-96,15 0 32,1 0-960,-1 0-320,1 0-1568,-1 0-1664,0 0 1312</inkml:trace>
          <inkml:trace contextRef="#ctx0" brushRef="#br0" timeOffset="932">21918 6891 7296,'0'0'2816,"0"0"-1536,0 0-928,0 0 736,15 0-288,-15 0-64,16 0 0,-16 15 0,15-15-384,0 16 63,-15-2 97,0 2 224,0 14 192,0 0-160,0 1 0,0-16-288,0 15-128,0 1-192,0-16-128,0-15-224,15 16-128,1-16-1568,-1 0-703,0-16-2113,0 1-1440,-15 0 2848</inkml:trace>
        </inkml:traceGroup>
        <inkml:traceGroup>
          <inkml:annotationXML>
            <emma:emma xmlns:emma="http://www.w3.org/2003/04/emma" version="1.0">
              <emma:interpretation id="{821CBDDB-F82B-40AA-B5E9-D70679A970AA}" emma:medium="tactile" emma:mode="ink">
                <msink:context xmlns:msink="http://schemas.microsoft.com/ink/2010/main" type="inkWord" rotatedBoundingBox="21980,6961 22056,6180 22406,6214 22329,6995"/>
              </emma:interpretation>
              <emma:one-of disjunction-type="recognition" id="oneOf3">
                <emma:interpretation id="interp15" emma:lang="zh-CN" emma:confidence="0">
                  <emma:literal>g</emma:literal>
                </emma:interpretation>
                <emma:interpretation id="interp16" emma:lang="zh-CN" emma:confidence="0">
                  <emma:literal>y</emma:literal>
                </emma:interpretation>
                <emma:interpretation id="interp17" emma:lang="zh-CN" emma:confidence="0">
                  <emma:literal>牛</emma:literal>
                </emma:interpretation>
                <emma:interpretation id="interp18" emma:lang="zh-CN" emma:confidence="0">
                  <emma:literal>子</emma:literal>
                </emma:interpretation>
                <emma:interpretation id="interp19" emma:lang="zh-CN" emma:confidence="0">
                  <emma:literal>扌</emma:literal>
                </emma:interpretation>
              </emma:one-of>
            </emma:emma>
          </inkml:annotationXML>
          <inkml:trace contextRef="#ctx0" brushRef="#br0" timeOffset="1905">22329 6876 6656,'-15'-15'2528,"15"15"-1344,0 0-544,0 0 864,0 0-160,0 0 64,0 0-416,0 0-129,0 15-511,15 1 0,-15-2 0,0 17-64,0-16 0,15 15-160,-15-14-96,15 14 0,-15-14-32,16-2 64,-1-14 32,-15 0-192,15 0 0,0-14-320,0-2-128,1 1 192,-1-16 192,0 17 64,15-2 32,-30 1 64,16 0 0,-1-1 0,-15 2 0,15 14 128,-15-16 64,0 16 352,0-15 192,0 15 96,0 0 128,0 15-160,0-15-96,0 16-192,0-2 0,0 17-224,0 0-32,0-1-128,0 16-96,0-16 64,15 31 64,-15-16-64,0 17-64,0-17 64,0 0-64,0 1 128,-15 0-96,15 0 32,-15-1-96,0 0-32,-16-14 32,16-16-224,-15 1 0,-1-2-64,1-28 96,15 14-32,-16-16 64,1 1-64,14-16 64,-14 17 96,30-32 32,0 16-64,15-1 0,0 0-32,1 1 96,-1 15-64,0 0-32,16-15 0,-1 14 96,0 1-416,1 0-192,-1-1-576,1 16-256,-1-14-448,-15 14-159,16-16-1313,-16 16-1696,0-15 1664</inkml:trace>
        </inkml:traceGroup>
        <inkml:traceGroup>
          <inkml:annotationXML>
            <emma:emma xmlns:emma="http://www.w3.org/2003/04/emma" version="1.0">
              <emma:interpretation id="{0CA1938B-DEEC-4619-9EE5-AA874E67A0C9}" emma:medium="tactile" emma:mode="ink">
                <msink:context xmlns:msink="http://schemas.microsoft.com/ink/2010/main" type="inkWord" rotatedBoundingBox="23633,6153 24121,6109 24144,6362 23655,6405"/>
              </emma:interpretation>
              <emma:one-of disjunction-type="recognition" id="oneOf4">
                <emma:interpretation id="interp20" emma:lang="zh-CN" emma:confidence="0">
                  <emma:literal>N</emma:literal>
                </emma:interpretation>
                <emma:interpretation id="interp21" emma:lang="zh-CN" emma:confidence="0">
                  <emma:literal>ⅶ</emma:literal>
                </emma:interpretation>
                <emma:interpretation id="interp22" emma:lang="zh-CN" emma:confidence="0">
                  <emma:literal>Ⅳ</emma:literal>
                </emma:interpretation>
                <emma:interpretation id="interp23" emma:lang="zh-CN" emma:confidence="0">
                  <emma:literal>℃</emma:literal>
                </emma:interpretation>
                <emma:interpretation id="interp24" emma:lang="zh-CN" emma:confidence="0">
                  <emma:literal>“</emma:literal>
                </emma:interpretation>
              </emma:one-of>
            </emma:emma>
          </inkml:annotationXML>
          <inkml:trace contextRef="#ctx0" brushRef="#br0" timeOffset="5480">24123 6815 7552,'0'0'2880,"0"0"-1536,0-16-1088,0 16 1024,0 0-736,0 0 224,0 0-480,0 0 128,0 16-256,15-1 224,-15 0-256,0 0 96,0 16-128,0 0 223,0-1-191,0 0 320,0-14-256,0-1 320,0 0-288,0 0 96,0-15-192,0 0 0,0-15-64,0 0 32,16 0-64,-16-1 64,14 1-64,2-15-32,-1 15 32,0-16-32,1 15 0,-2 1 0,17-15 0,-31 15 0,31-1 0,-17 16-704,2-15 384,-1 15-2079,-15-15 1343,15 15-4096,1 0 2880</inkml:trace>
          <inkml:trace contextRef="#ctx0" brushRef="#br0" timeOffset="5132">23956 6876 4480,'0'0'1760,"0"0"-960,0-16-160,0 16 1184,0 0-1024,0 0 480,0 0-768,-15 0 416,15 0-512,0 16 320,-16-1-416,16-15 128,-15 15-288,15 1 0,0-2-96,0 2-64,0-1 32,0 0-128,0 1 64,0-16 32,15 14 0,-15-14 64,16 0-32,-1 0 128,-15-14-96,15-2 320,-15 1-192,15 0 319,-15-1-287,0 2 160,0-17-224,0 16 64,0-1-128,-15 16-704,15-14 352,0 14-1951,0-16 1215,0 16-2592,0 0 2016,0 0-2080,15 16 2112</inkml:trace>
        </inkml:traceGroup>
        <inkml:traceGroup>
          <inkml:annotationXML>
            <emma:emma xmlns:emma="http://www.w3.org/2003/04/emma" version="1.0">
              <emma:interpretation id="{01AC3E9D-D95B-4367-B6F5-F50D9BBA0AE7}" emma:medium="tactile" emma:mode="ink">
                <msink:context xmlns:msink="http://schemas.microsoft.com/ink/2010/main" type="inkWord" rotatedBoundingBox="25210,6432 25226,5964 25703,5981 25687,6449"/>
              </emma:interpretation>
              <emma:one-of disjunction-type="recognition" id="oneOf5">
                <emma:interpretation id="interp25" emma:lang="zh-CN" emma:confidence="0">
                  <emma:literal>a</emma:literal>
                </emma:interpretation>
                <emma:interpretation id="interp26" emma:lang="zh-CN" emma:confidence="0">
                  <emma:literal>Q</emma:literal>
                </emma:interpretation>
                <emma:interpretation id="interp27" emma:lang="zh-CN" emma:confidence="0">
                  <emma:literal>G</emma:literal>
                </emma:interpretation>
                <emma:interpretation id="interp28" emma:lang="zh-CN" emma:confidence="0">
                  <emma:literal>氏</emma:literal>
                </emma:interpretation>
                <emma:interpretation id="interp29" emma:lang="zh-CN" emma:confidence="0">
                  <emma:literal>&amp;</emma:literal>
                </emma:interpretation>
              </emma:one-of>
            </emma:emma>
          </inkml:annotationXML>
          <inkml:trace contextRef="#ctx0" brushRef="#br0" timeOffset="7166">25736 6830 4608,'0'0'1760,"0"0"-960,15-16-384,-15 16 1024,0 0-800,0-15 320,15 15-576,0-15 288,-15 15-384,15-15 416,-15 15-416,16-15 448,-16-1-448,0 1 288,15 15-320,-15-15 416,0-1-384,-15 2 288,15-2-321,-16 1 129,1 0-224,0 15 0,0 0-96,-16 0-64,16 0 32,-15 15-32,-1 0 0,1 1 64,0-2-32,-1 17-32,16-16 32,-15 31-32,14-16 0,16 16 0,-15 0 0,15 0 0,15-16 0,-15 16 0,16-16 0,-2-15 0,17 0 0,-16-15 0,15-15 0,-14 0 0,14-1 0,-14-14 0,14 0 0,-15 0 64,0 14-32,1 1 128,-1 0-96,0-1 256,0 16-192,0 0 384,-15 16-288,16-1 32,-16 16-160,15-17 0,-15 17-32,15 0-128,1-1 32,-16-15-832,14 0 480,2 1-2239,-1-16 1471,16 0-4000,-17-16 2880</inkml:trace>
        </inkml:traceGroup>
        <inkml:traceGroup>
          <inkml:annotationXML>
            <emma:emma xmlns:emma="http://www.w3.org/2003/04/emma" version="1.0">
              <emma:interpretation id="{4B9C1A9E-70D5-413C-800F-AFED5AC9D2D8}" emma:medium="tactile" emma:mode="ink">
                <msink:context xmlns:msink="http://schemas.microsoft.com/ink/2010/main" type="inkWord" rotatedBoundingBox="25872,6447 25948,6031 26362,6106 26287,6523"/>
              </emma:interpretation>
              <emma:one-of disjunction-type="recognition" id="oneOf6">
                <emma:interpretation id="interp30" emma:lang="zh-CN" emma:confidence="0">
                  <emma:literal>e</emma:literal>
                </emma:interpretation>
                <emma:interpretation id="interp31" emma:lang="zh-CN" emma:confidence="0">
                  <emma:literal>七</emma:literal>
                </emma:interpretation>
                <emma:interpretation id="interp32" emma:lang="zh-CN" emma:confidence="0">
                  <emma:literal>匕</emma:literal>
                </emma:interpretation>
                <emma:interpretation id="interp33" emma:lang="zh-CN" emma:confidence="0">
                  <emma:literal>日</emma:literal>
                </emma:interpretation>
                <emma:interpretation id="interp34" emma:lang="zh-CN" emma:confidence="0">
                  <emma:literal>曰</emma:literal>
                </emma:interpretation>
              </emma:one-of>
            </emma:emma>
          </inkml:annotationXML>
          <inkml:trace contextRef="#ctx0" brushRef="#br0" timeOffset="7619">26208 6861 7552,'-31'0'2880,"31"0"-1536,0 15-864,0 1 1120,0-16-928,15 0 96,1 15-480,-1-15 32,15 15-192,-15-15 0,16 0-64,0 0 32,-1 0-64,0-15-160,0 0 64,1-1-96,-16 1 64,1-15 64,-16 15 32,0-1 192,-16-14-96,1 15 383,15 0-255,-31 15 224,17-16-224,-17 16 64,16 0-160,-15 16 288,14-1-224,-14 15 320,14 16-288,-14-16 320,15 31-320,0-30 32,-1 14-160,32-14-64,-16-1 0,15 0-384,15-14 192,1-1-1152,-16 0 736,30-15-1791,1 15 1343,0-30-3328,0 15 2432,-1 0-2368,-14-15 2464</inkml:trace>
        </inkml:traceGroup>
        <inkml:traceGroup>
          <inkml:annotationXML>
            <emma:emma xmlns:emma="http://www.w3.org/2003/04/emma" version="1.0">
              <emma:interpretation id="{6C475927-4479-4422-87DD-7F4AD156194D}" emma:medium="tactile" emma:mode="ink">
                <msink:context xmlns:msink="http://schemas.microsoft.com/ink/2010/main" type="inkWord" rotatedBoundingBox="26434,5766 26577,5994 26478,6056 26336,5828"/>
              </emma:interpretation>
              <emma:one-of disjunction-type="recognition" id="oneOf7">
                <emma:interpretation id="interp35" emma:lang="zh-CN" emma:confidence="0">
                  <emma:literal>:</emma:literal>
                </emma:interpretation>
                <emma:interpretation id="interp36" emma:lang="zh-CN" emma:confidence="0">
                  <emma:literal>?</emma:literal>
                </emma:interpretation>
                <emma:interpretation id="interp37" emma:lang="zh-CN" emma:confidence="0">
                  <emma:literal>王</emma:literal>
                </emma:interpretation>
                <emma:interpretation id="interp38" emma:lang="zh-CN" emma:confidence="0">
                  <emma:literal>‘</emma:literal>
                </emma:interpretation>
                <emma:interpretation id="interp39" emma:lang="zh-CN" emma:confidence="0">
                  <emma:literal>乙</emma:literal>
                </emma:interpretation>
              </emma:one-of>
            </emma:emma>
          </inkml:annotationXML>
          <inkml:trace contextRef="#ctx0" brushRef="#br0" timeOffset="7966">26619 6496 7936,'-16'0'2976,"16"0"-1600,0-15-1248,0 15 736,16 0-544,-1-16 256,0 16-320,0 0 288,0 0-320,1 0 384,-1 0-352,0 16 639,-15-16-479,15 15 768,-15 15-672,0 1 320,0-1-480,-15-15-64,15 16-160,0-16-736,15 0 352,-15 0-2176,15 0 1345,1-15-4161,-1-15 2912,15 0-2304,-15 0 2688</inkml:trace>
        </inkml:traceGroup>
        <inkml:traceGroup>
          <inkml:annotationXML>
            <emma:emma xmlns:emma="http://www.w3.org/2003/04/emma" version="1.0">
              <emma:interpretation id="{E83A4596-49FE-4925-9474-6E6C62D9C40B}" emma:medium="tactile" emma:mode="ink">
                <msink:context xmlns:msink="http://schemas.microsoft.com/ink/2010/main" type="inkWord" rotatedBoundingBox="26541,5558 26692,5593 26689,5605 26538,5570"/>
              </emma:interpretation>
              <emma:one-of disjunction-type="recognition" id="oneOf8">
                <emma:interpretation id="interp40" emma:lang="zh-CN" emma:confidence="0">
                  <emma:literal>“</emma:literal>
                </emma:interpretation>
                <emma:interpretation id="interp41" emma:lang="zh-CN" emma:confidence="0">
                  <emma:literal>‘</emma:literal>
                </emma:interpretation>
                <emma:interpretation id="interp42" emma:lang="zh-CN" emma:confidence="0">
                  <emma:literal>·</emma:literal>
                </emma:interpretation>
                <emma:interpretation id="interp43" emma:lang="zh-CN" emma:confidence="0">
                  <emma:literal>`</emma:literal>
                </emma:interpretation>
                <emma:interpretation id="interp44" emma:lang="zh-CN" emma:confidence="0">
                  <emma:literal>、</emma:literal>
                </emma:interpretation>
              </emma:one-of>
            </emma:emma>
          </inkml:annotationXML>
          <inkml:trace contextRef="#ctx0" brushRef="#br0" timeOffset="8235">26861 6238 7424,'-31'-16'2816,"31"16"-1536,-30 0-640,30 0 1216,0 0-1056,0 0 192,15 0-640,0 0-65,1 16-159,-1-16-1087,0 0 543,0 0-4160,16 14 2528,-16-14-2624,0 0 2688</inkml:trace>
        </inkml:traceGroup>
        <inkml:traceGroup>
          <inkml:annotationXML>
            <emma:emma xmlns:emma="http://www.w3.org/2003/04/emma" version="1.0">
              <emma:interpretation id="{7CCEED31-3206-440B-BF6E-DB4AF1DADEFC}" emma:medium="tactile" emma:mode="ink">
                <msink:context xmlns:msink="http://schemas.microsoft.com/ink/2010/main" type="inkWord" rotatedBoundingBox="26716,6038 26773,5544 27066,5578 27009,6072"/>
              </emma:interpretation>
              <emma:one-of disjunction-type="recognition" id="oneOf9">
                <emma:interpretation id="interp45" emma:lang="zh-CN" emma:confidence="0">
                  <emma:literal>与</emma:literal>
                </emma:interpretation>
                <emma:interpretation id="interp46" emma:lang="zh-CN" emma:confidence="0">
                  <emma:literal>☺</emma:literal>
                </emma:interpretation>
                <emma:interpretation id="interp47" emma:lang="zh-CN" emma:confidence="0">
                  <emma:literal>月</emma:literal>
                </emma:interpretation>
                <emma:interpretation id="interp48" emma:lang="zh-CN" emma:confidence="0">
                  <emma:literal>马</emma:literal>
                </emma:interpretation>
                <emma:interpretation id="interp49" emma:lang="zh-CN" emma:confidence="0">
                  <emma:literal>②</emma:literal>
                </emma:interpretation>
              </emma:one-of>
            </emma:emma>
          </inkml:annotationXML>
          <inkml:trace contextRef="#ctx0" brushRef="#br0" timeOffset="8936">27044 6511 7552,'-31'15'2880,"31"-15"-1536,-15 0-736,15-15 1280,0 15-1088,0 0 256,15 0-673,-15 0 161,15 0-320,16 0-64,-16-15-96,31 15-832,-16 0 417,0 0-2721,1 0 1664,0 0-3392,-17 0 2720</inkml:trace>
          <inkml:trace contextRef="#ctx0" brushRef="#br0" timeOffset="8667">27043 6344 8448,'-15'-16'3232,"15"16"-1728,0-30-1472,0 15 768,15 15-544,1-15 160,-1 15-256,0-16 224,15 16-256,-14-15 384,-1 0-288,16 15 447,-16 0-383,0 0 512,0 15-480,1 0 352,-1 1-384,-15-1 64,15 15-224,0 1 64,-15 14-96,0-14 0,15-1-32,-30 16 160,15-16-128,-15 16 192,15-16-192,-30 1 256,30-16-224,-31 15 384,1-15-288,-1 1 160,16-16-224,-16 0 0,16 0-96,0-16-128,0 1 32,-1-15 32,16-1 0,0 1 0,0 0 0,16-16-96,-16 16 64,15-16-128,0 15 96,0 1-800,0 15 448,1-16-1568,-1 16 1120,16 15-2303,-16-15 1791,-15 30-3584,15 0 2816</inkml:trace>
        </inkml:traceGroup>
      </inkml:traceGroup>
    </inkml:traceGroup>
    <inkml:traceGroup>
      <inkml:annotationXML>
        <emma:emma xmlns:emma="http://www.w3.org/2003/04/emma" version="1.0">
          <emma:interpretation id="{C02C10C6-EB16-4BD9-B232-6C22F05AB106}" emma:medium="tactile" emma:mode="ink">
            <msink:context xmlns:msink="http://schemas.microsoft.com/ink/2010/main" type="paragraph" rotatedBoundingBox="21719,7829 27055,7716 27073,8564 21737,867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07C9DAF-032F-41E7-85C2-4E296D9C3C72}" emma:medium="tactile" emma:mode="ink">
              <msink:context xmlns:msink="http://schemas.microsoft.com/ink/2010/main" type="line" rotatedBoundingBox="21719,7829 27055,7716 27073,8564 21737,8677"/>
            </emma:interpretation>
          </emma:emma>
        </inkml:annotationXML>
        <inkml:traceGroup>
          <inkml:annotationXML>
            <emma:emma xmlns:emma="http://www.w3.org/2003/04/emma" version="1.0">
              <emma:interpretation id="{57549530-D20B-4F1D-831B-5EDD591E66F9}" emma:medium="tactile" emma:mode="ink">
                <msink:context xmlns:msink="http://schemas.microsoft.com/ink/2010/main" type="inkWord" rotatedBoundingBox="21723,8038 22159,8029 22170,8507 21734,8517"/>
              </emma:interpretation>
              <emma:one-of disjunction-type="recognition" id="oneOf10">
                <emma:interpretation id="interp50" emma:lang="zh-CN" emma:confidence="0">
                  <emma:literal>X</emma:literal>
                </emma:interpretation>
                <emma:interpretation id="interp51" emma:lang="zh-CN" emma:confidence="0">
                  <emma:literal>ⅹ</emma:literal>
                </emma:interpretation>
                <emma:interpretation id="interp52" emma:lang="zh-CN" emma:confidence="0">
                  <emma:literal>Ⅹ</emma:literal>
                </emma:interpretation>
                <emma:interpretation id="interp53" emma:lang="zh-CN" emma:confidence="0">
                  <emma:literal>×</emma:literal>
                </emma:interpretation>
                <emma:interpretation id="interp54" emma:lang="zh-CN" emma:confidence="0">
                  <emma:literal>x</emma:literal>
                </emma:interpretation>
              </emma:one-of>
            </emma:emma>
          </inkml:annotationXML>
          <inkml:trace contextRef="#ctx0" brushRef="#br0" timeOffset="12292">22420 8687 7424,'-15'15'2816,"0"-30"-1536,15 15-576,0 15 832,-15-15-256,-1 15 64,16 1-289,-30 14-95,15 0-512,-31 31-224,16-30 0,-1 14-128,1 1-64,-16 0-96,16-16 32,-1 0-608,1 1-288,15-1-575,0-15-193,-1 1-1376,16-16-1952,0 0 1312</inkml:trace>
          <inkml:trace contextRef="#ctx0" brushRef="#br0" timeOffset="12022">22056 8809 5120,'-16'-16'1920,"16"16"-1024,0 0-288,0-15 1376,0 30-1088,0-15 192,0 0-384,0 0 160,0 0-480,0 0 384,16 0-480,-1 31 224,0-16-160,0 15-65,0 1-127,16-16-64,-16 15-32,16 16-64,-1-15 96,-15-1-64,16-15 64,-16 16-1471,0-1-673,0-30-352,0 15-1376</inkml:trace>
        </inkml:traceGroup>
        <inkml:traceGroup>
          <inkml:annotationXML>
            <emma:emma xmlns:emma="http://www.w3.org/2003/04/emma" version="1.0">
              <emma:interpretation id="{F18C32F7-D3EA-43A4-AC12-E8A4719EADE4}" emma:medium="tactile" emma:mode="ink">
                <msink:context xmlns:msink="http://schemas.microsoft.com/ink/2010/main" type="inkWord" rotatedBoundingBox="22306,7881 22673,7874 22686,8481 22319,8489"/>
              </emma:interpretation>
              <emma:one-of disjunction-type="recognition" id="oneOf11">
                <emma:interpretation id="interp55" emma:lang="zh-CN" emma:confidence="0">
                  <emma:literal>i</emma:literal>
                </emma:interpretation>
                <emma:interpretation id="interp56" emma:lang="zh-CN" emma:confidence="0">
                  <emma:literal>〖</emma:literal>
                </emma:interpretation>
                <emma:interpretation id="interp57" emma:lang="zh-CN" emma:confidence="0">
                  <emma:literal>「</emma:literal>
                </emma:interpretation>
                <emma:interpretation id="interp58" emma:lang="zh-CN" emma:confidence="0">
                  <emma:literal>K</emma:literal>
                </emma:interpretation>
                <emma:interpretation id="interp59" emma:lang="zh-CN" emma:confidence="0">
                  <emma:literal>G</emma:literal>
                </emma:interpretation>
              </emma:one-of>
            </emma:emma>
          </inkml:annotationXML>
          <inkml:trace contextRef="#ctx0" brushRef="#br0" timeOffset="12740">22587 8793 7680,'-15'0'2880,"15"0"-1536,0 0-1152,0 0 640,0 0-384,0 0-96,15 0-64,1 0-32,-1 0-128,0 16-32,0-16 96,1 0-96,14 15 0,-15 0 320,0 0 192,-15 16 159,0-16 161,0 30 0,-15-14 0,15-1-160,-15-14-32,15 14-256,0-15-128,0 16-192,0-16-64,15 0-96,0 0-32,1-15-832,-1 0-352,15-30-960,1 30-383,-16-15-4545,0-16 2496</inkml:trace>
          <inkml:trace contextRef="#ctx0" brushRef="#br0" timeOffset="12976">22754 8596 7040,'-15'-31'2624,"30"1"-1408,-15 45-864,0 0 672,15-30-128,-15 0 96,15 30-192,1 0-96,-1 0-384,0-15 64,1 16 63,-2-1-223,2-15-128,-16 0-512,15 15-191,0-15-1249,1 15-480,-2 1-1536</inkml:trace>
        </inkml:traceGroup>
        <inkml:traceGroup>
          <inkml:annotationXML>
            <emma:emma xmlns:emma="http://www.w3.org/2003/04/emma" version="1.0">
              <emma:interpretation id="{09F53A8D-14EE-4B21-B666-870EE1D5F88A}" emma:medium="tactile" emma:mode="ink">
                <msink:context xmlns:msink="http://schemas.microsoft.com/ink/2010/main" type="inkWord" rotatedBoundingBox="22914,8152 23345,8143 23351,8408 22920,8418"/>
              </emma:interpretation>
              <emma:one-of disjunction-type="recognition" id="oneOf12">
                <emma:interpretation id="interp60" emma:lang="zh-CN" emma:confidence="0">
                  <emma:literal>z</emma:literal>
                </emma:interpretation>
                <emma:interpretation id="interp61" emma:lang="zh-CN" emma:confidence="0">
                  <emma:literal>=</emma:literal>
                </emma:interpretation>
                <emma:interpretation id="interp62" emma:lang="zh-CN" emma:confidence="0">
                  <emma:literal>工</emma:literal>
                </emma:interpretation>
                <emma:interpretation id="interp63" emma:lang="zh-CN" emma:confidence="0">
                  <emma:literal>二</emma:literal>
                </emma:interpretation>
                <emma:interpretation id="interp64" emma:lang="zh-CN" emma:confidence="0">
                  <emma:literal>㓁</emma:literal>
                </emma:interpretation>
              </emma:one-of>
            </emma:emma>
          </inkml:annotationXML>
          <inkml:trace contextRef="#ctx0" brushRef="#br0" timeOffset="14011">23226 9021 6784,'-46'30'2528,"46"-30"-1344,0 0-736,0 0 704</inkml:trace>
          <inkml:trace contextRef="#ctx0" brushRef="#br0" timeOffset="14011">23195 9036 13664,'16'0'1088,"-1"15"-320,15-15-448,1-15-256,-1 0-96,0 30 32,16-30 0,0 15 0,-16 0-96,16 15 64,-16-15-960,1 15-448,-16-15-1120,0 15-384</inkml:trace>
          <inkml:trace contextRef="#ctx0" brushRef="#br0" timeOffset="13757">23287 8808 6144,'-16'0'2272,"16"0"-1216,0 0-1248,-15 0 2752,15 15-768,0-15-320,0 0-352,0 0-673,0 0 129,0 0 160,0 0-96,15 0-64,1 0-64,-16 0 96,30 0-224,-15 0-64,0 0-96,16 0-64,-1-15-192,1 15 32,-1 0 0,1 0 0,-1 0-992,-15 0 544,16 0-672,-16 0-608,0 0-2463,-15 15 2239,0 1-1280,0 14 384,-15 0 64</inkml:trace>
        </inkml:traceGroup>
        <inkml:traceGroup>
          <inkml:annotationXML>
            <emma:emma xmlns:emma="http://www.w3.org/2003/04/emma" version="1.0">
              <emma:interpretation id="{0FBF9FA3-8A9D-4967-BDF6-57B76D963CA5}" emma:medium="tactile" emma:mode="ink">
                <msink:context xmlns:msink="http://schemas.microsoft.com/ink/2010/main" type="inkWord" rotatedBoundingBox="23936,7684 24789,7926 24576,8677 23723,8435"/>
              </emma:interpretation>
              <emma:one-of disjunction-type="recognition" id="oneOf13">
                <emma:interpretation id="interp65" emma:lang="zh-CN" emma:confidence="0">
                  <emma:literal>旋</emma:literal>
                </emma:interpretation>
                <emma:interpretation id="interp66" emma:lang="zh-CN" emma:confidence="0">
                  <emma:literal>䛤</emma:literal>
                </emma:interpretation>
                <emma:interpretation id="interp67" emma:lang="zh-CN" emma:confidence="0">
                  <emma:literal>諚</emma:literal>
                </emma:interpretation>
                <emma:interpretation id="interp68" emma:lang="zh-CN" emma:confidence="0">
                  <emma:literal>誈</emma:literal>
                </emma:interpretation>
                <emma:interpretation id="interp69" emma:lang="zh-CN" emma:confidence="0">
                  <emma:literal>疑</emma:literal>
                </emma:interpretation>
              </emma:one-of>
            </emma:emma>
          </inkml:annotationXML>
          <inkml:trace contextRef="#ctx0" brushRef="#br0" timeOffset="15808">24154 8687 7040,'-30'0'2624,"30"0"-1408,-16 16-1056,16-16 800,16 15-576,-16-15 256,14 0-384,2 0 0,-1 15-160,16-30 96,-1 15-128,-15 0-32,16 0 0,-1-15-32,-15 15 0,0 0 64,1 0-32,-16 0 64,0 0-64,0 15 128,0-15-96,-16 15 320,1 0-192,0 0 320,15 1-288,-30 14 224,14 1-224,1 14-1,0-14-127,-1-1-64,2 16 0,-2-31-32,1 30-511,0-29-1409,-1 14 1024,2 0-736,-2-30 128,1-15-384,15 15 1024,0-30 160,0 15 480,15-1 640,1 1-224,-2 0 928,2 0-640,14-16 704,0 16-672,1 15 160,-16-15-96,1 30 352,14-15-480,-30 15 480,15 16-544,0-31 224,-15 15-352,0 0-160,-15 0-32,15 16-64,-15-31-224,15 15-704,-16-15 480,2 0-1280,14 0 960,14-15-384,-14-16-544,16 1-1600,-1 0 1760</inkml:trace>
          <inkml:trace contextRef="#ctx0" brushRef="#br0" timeOffset="15238">24184 8474 8448,'-15'16'3168,"0"-16"-1728,30 14-1248,-15-14 864,0 0-672,0 0 192,15 0-352,1 0 128,14 0-192,-15 16 64,16-16-128,-16 0-64,0 15 0,16 0 31,-16-15-94,0 16-1057,0-16 608,-15 0-2208,0 0 1504,0 0-2912,0 0 2304</inkml:trace>
          <inkml:trace contextRef="#ctx0" brushRef="#br0" timeOffset="16590">24534 8505 5888,'16'-31'2272,"-1"31"-1216,-15-15-736,15 15 1056,-15 0-800,15 0 512,-15 0-640,15 0 96,-15 0-288,0 31 896,0-16-288,0 15-416,-15-14-129,15 14-223,-30 0 0,30-14-32,-15-1-64,-1 15 32,16-30 32,0 15-32,16 1-32,-1-16 32,-15-16-32,15 16 0,0 0 0,16 0 0,-16 0 0,0 0 0,0 16 64,0-16-32,-15 15 64,0 0-64,0 0 64,-15 0-64,0 1-32,15 14 32,-15-15 96,15 16-64,-15-1 128,15 1-192,0-16 0,15 0 0,0-15 0,0 0 0,0 0-160,1 0 96,-1 0-672,-15 0 416,15 0-1087,0-15 799,-15 0-544,15 15 640,-15-16 160,0 1 192,16 0 128,-16 0 224,0 0 480,0 15-352,0-16 192,0 16-288,-16 0 416,16 16-192,-15-16-32,0 15 128,0-15-321,0 15 97,-1-15-192,-14 15 224,15 0-224,-16 1 256,16 14-96,0-15 64,0 0-64,15-15-160,0 31 0,0-31-128,0 15-32,15 0 32,-15 0 64,15-15 32,-15 16 160,31-16-128,-16 15 64,0 0-160,0-15-32,0 15 64,16-15-256,-16 15 128,15-15-1248,1 0 704,-1 0-639,1-15-1185,-1 15-2912,-15 0 2816</inkml:trace>
        </inkml:traceGroup>
        <inkml:traceGroup>
          <inkml:annotationXML>
            <emma:emma xmlns:emma="http://www.w3.org/2003/04/emma" version="1.0">
              <emma:interpretation id="{604A743F-ECDD-4820-9A85-F2A6362A1441}" emma:medium="tactile" emma:mode="ink">
                <msink:context xmlns:msink="http://schemas.microsoft.com/ink/2010/main" type="inkWord" rotatedBoundingBox="25206,7693 25601,8405 24966,8757 24571,8045"/>
              </emma:interpretation>
              <emma:one-of disjunction-type="recognition" id="oneOf14">
                <emma:interpretation id="interp70" emma:lang="zh-CN" emma:confidence="0">
                  <emma:literal>转</emma:literal>
                </emma:interpretation>
                <emma:interpretation id="interp71" emma:lang="zh-CN" emma:confidence="0">
                  <emma:literal>轳</emma:literal>
                </emma:interpretation>
                <emma:interpretation id="interp72" emma:lang="zh-CN" emma:confidence="0">
                  <emma:literal>轷</emma:literal>
                </emma:interpretation>
                <emma:interpretation id="interp73" emma:lang="zh-CN" emma:confidence="0">
                  <emma:literal>驶</emma:literal>
                </emma:interpretation>
                <emma:interpretation id="interp74" emma:lang="zh-CN" emma:confidence="0">
                  <emma:literal>轶</emma:literal>
                </emma:interpretation>
              </emma:one-of>
            </emma:emma>
          </inkml:annotationXML>
          <inkml:trace contextRef="#ctx0" brushRef="#br0" timeOffset="17556">25051 8611 7680,'0'-30'2880,"0"30"-1536,0 0-800,0 0 1504,0 15-1152,0-15 543,16 15-863,-16-15 352,15 0-576,0 0 32,0 0-224,0 0-96,1 16-32,14-16-192,-15 0 96,1-16-896,-16 16 544,15 0-1663,0-15 1151,-15 15-1824,15 0 1568,-15-15-1120,0 15 1344,0 0 288,0-15 416,0 0 1120,0 15-480,0-16 1152,0 16-896,0 0 768,0 0-800,-15 0 384,15 16-576,0-1 32,-15 0-32,0 0 192,-1 0-352,1 1 448,0-1-416,-16 15 223,16 1-31,0-16 192,15 0-384,-15 0 0,15 0-192,0-15 0,15 16-32,0-16-64,16 0-64,-16 0-320,0 0 224,0-16-288,1 16 256,-1 0 0,0 0 128,-15-15 128,0 15-32,0 0 128,0 0-96,0-15 256,0 15-192,-15 0 320,0 0-256,15-15-32,-16 15-96,16 0 96,0 15-96,0-15 128,16 15-128,-16 0 256,0 1-192,0 14 448,0-15-320,0 16 160,0-1-256,0 1 64,0-1-128,0 0 0,0-14-32,-16 14-416,16-15 224,-15 0-1184,15 16 736,-15-16-1728,15-15 1313,-15 15-1249,15-15 1312,-16-15-320,1 0 736,-15-16 672,30 16-64,-31 0 1120,16 0-672,0 0 960,0-1-864,0 1 608,15 15-737,-16 0 321,16-15-512,0 15 128,16-15-288,14 0 0,-15 15-96,16 0-544,14-16 256,-14 1-1663,-1 15 1055,-15-15-3168,16 15 2240,-16-15-2656,15 15 2528</inkml:trace>
          <inkml:trace contextRef="#ctx0" brushRef="#br0" timeOffset="18542">25371 8642 6016,'0'0'2272,"0"0"-1216,0 0-448,0 0 1248,0 0-1056,0 0 640,0 0-896,15 0 512,-15 15-608,16-15 95,-2 0-223,2 0 0,-1 0-160,16 0-96,-16 0-32,0 0-32,15 0 0,-14 0-96,-1 0 64,0 0-736,0 0 385,-15 0-1153,15 15 864,-30-15-832,0 15 864,0 1 288,0-1 192,-16 0 1216,16 0-576,-15 16 512,14-31-96,-14 15 288,30-15-641,-16 15 225,2-15-480,28 0-96,-14 15-96,16-30-352,14 15 128,-14 0-736,14 0 481,-15-15-1217,16 15 896,-31-15-1376,15 15 1184,0-16-1344,-15 1 1312,0 0-1312,0 15 1280,-15-15-320,15 0 768,0-16 1312,0 16-448,-15-15 1536,30 14-1056,-15-14 896,0 15-1024,0 0 928,0 15-960,0-16 864,0 16-864,-15 0 576,15 0-736,0 0 512,0 0-577,-16 16 385,1-1-480,15 0 128,0 15-320,-15-14 64,15 14-128,0-15 96,0 16-128,0-1 32,0 0-32,0-14-64,0 14 32,0 1-32,0-1 0,-15 0 0,15 1 0,0-1 0,0-15 0,0 1 64,0-1-96,0 0 0,15 0 32,0-15 0,0 15 0,-15-15 64,16 16-32,-16-16-32,15 15 32,-15 0-32,0 0 0,0 0 0,0 1 0,-15-16 64,-1 15-32,1 0-32,0 0 32,0-15 32,0 16-32,-1-1 64,16-15-64,-15 0 64,15 15-64,0 0-32,0-15 32,0 0-192,15 0 96,-15 0-1024,0 0 608,16 0-2271,-1 0 1535,-15 0-3904,15 0 2880,0 0-1856</inkml:trace>
        </inkml:traceGroup>
        <inkml:traceGroup>
          <inkml:annotationXML>
            <emma:emma xmlns:emma="http://www.w3.org/2003/04/emma" version="1.0">
              <emma:interpretation id="{F700FE5C-369C-437E-9054-0D487DAE7E3B}" emma:medium="tactile" emma:mode="ink">
                <msink:context xmlns:msink="http://schemas.microsoft.com/ink/2010/main" type="inkWord" rotatedBoundingBox="25640,7986 26264,7973 26274,8445 25650,8459"/>
              </emma:interpretation>
              <emma:one-of disjunction-type="recognition" id="oneOf15">
                <emma:interpretation id="interp75" emma:lang="zh-CN" emma:confidence="0">
                  <emma:literal>的</emma:literal>
                </emma:interpretation>
                <emma:interpretation id="interp76" emma:lang="zh-CN" emma:confidence="0">
                  <emma:literal>%</emma:literal>
                </emma:interpretation>
                <emma:interpretation id="interp77" emma:lang="zh-CN" emma:confidence="0">
                  <emma:literal>对</emma:literal>
                </emma:interpretation>
                <emma:interpretation id="interp78" emma:lang="zh-CN" emma:confidence="0">
                  <emma:literal>玉</emma:literal>
                </emma:interpretation>
                <emma:interpretation id="interp79" emma:lang="zh-CN" emma:confidence="0">
                  <emma:literal>阳</emma:literal>
                </emma:interpretation>
              </emma:one-of>
            </emma:emma>
          </inkml:annotationXML>
          <inkml:trace contextRef="#ctx0" brushRef="#br0" timeOffset="19238">25918 8778 7808,'-15'0'2880,"15"0"-1536,0-16-928,0 16 1056,0 0-832,0 0 224,15-15-512,-15 0 160,0 15-289,16-15 65,-16 15-160,14-31 160,2 31-192,-1-15 96,-15 0-32,0 15 0,15 0-96,1-15 96,-2 15-96,2 0 192,-1 0-160,0 0 32,-15 0-64,16 0-64,-2 0 32,-14 0-32,16 0 0,-1 15 64,-15-15 96,15 0 128,1 15-128,-16 0 32,0 1-96,0-16 0,0 15-32,0 0 32,-16 0-64,1 0-32,15 1 32,-15-1 32,-1-15-32,2 15-32,-2 0 32,1-15-32,0 16 0,-1-16 0,16 0 0,-14 0-96,14 0 64,-16-16 32,16 16 0,0-15 0,-15 0-96,15 15 64,-15-15 96,15-1-96,-16 1 0,16 15-32,0-15 0,0 15 64,0-15-224,-14 15-800,14-15 576,0 15-1951,0 0 1375,0-16-4000,14 16 2816</inkml:trace>
          <inkml:trace contextRef="#ctx0" brushRef="#br0" timeOffset="19591">26208 8656 7424,'-31'15'2816,"31"-15"-1536,0 0-928,0 15 1088,0-15-832,0 0 480,0 16-640,0-1 320,0 0-449,0 0 481,0 0-480,0 1 512,0-1-512,-15 0 352,15 16-384,-15-16 192,0 15-256,15 1 64,-16-1-160,16-15-128,-15 16-32,15-16-320,0 0 192,0 15-1216,0-14 768,0-1-2399,0 0 1663,0-15-3744,0 15 2848</inkml:trace>
          <inkml:trace contextRef="#ctx0" brushRef="#br0" timeOffset="20091">26345 8839 7040,'0'-16'2624,"0"16"-1408,15-30-576,-15 15 1280,0 15-1088,0-16 384,15 16-736,-15-15-1,15 0-287,-15 15-32,31-15-96,-16 15 32,0 0-64,0 0-32,1 0 32,-1 0 96,0 15-64,-15 0 192,15 0-160,-15 1 192,0-1-192,0 0 192,-15 16-192,0-16 32,0 0-64,-16 0 96,31 0-96,-30 1 192,15-16-160,-1 0 384,1 0-256,0 0 160,0 0-224,0-16-64,15 1-64,-16 0-128,16 0 64,0 0-128,0-1 96,16-14-1024,-16 15 608,15-1-2079,0 1 1439,-15 0-3360,15 15 2528,0-15-2368,16 15 2496</inkml:trace>
        </inkml:traceGroup>
        <inkml:traceGroup>
          <inkml:annotationXML>
            <emma:emma xmlns:emma="http://www.w3.org/2003/04/emma" version="1.0">
              <emma:interpretation id="{7239F648-64A2-43CA-99A0-C99847CE2946}" emma:medium="tactile" emma:mode="ink">
                <msink:context xmlns:msink="http://schemas.microsoft.com/ink/2010/main" type="inkWord" rotatedBoundingBox="26461,7728 27055,7716 27073,8564 26479,8577">
                  <msink:destinationLink direction="with" ref="{538DEE43-4247-4B30-A461-3CD4BCB93E3F}"/>
                  <msink:destinationLink direction="with" ref="{39761290-C11F-44EB-BED6-5BB09A2EE004}"/>
                </msink:context>
              </emma:interpretation>
              <emma:one-of disjunction-type="recognition" id="oneOf16">
                <emma:interpretation id="interp80" emma:lang="zh-CN" emma:confidence="0">
                  <emma:literal>度</emma:literal>
                </emma:interpretation>
                <emma:interpretation id="interp81" emma:lang="zh-CN" emma:confidence="0">
                  <emma:literal>疫</emma:literal>
                </emma:interpretation>
                <emma:interpretation id="interp82" emma:lang="zh-CN" emma:confidence="0">
                  <emma:literal>庋</emma:literal>
                </emma:interpretation>
                <emma:interpretation id="interp83" emma:lang="zh-CN" emma:confidence="0">
                  <emma:literal>厦</emma:literal>
                </emma:interpretation>
                <emma:interpretation id="interp84" emma:lang="zh-CN" emma:confidence="0">
                  <emma:literal>瘦</emma:literal>
                </emma:interpretation>
              </emma:one-of>
            </emma:emma>
          </inkml:annotationXML>
          <inkml:trace contextRef="#ctx0" brushRef="#br0" timeOffset="21104">26922 8382 6144,'-15'0'2272,"15"0"-1216,0 0-448,0 0 1152,0 0-960,15 0 384,-15 0-704,15 0 64,0 15-288,0-15-32,16 0-128,-16 0-192,15 0 32,-14 0-736,14 0 416,-15 0-1568,0 0 1088,-15 15-2080,0 1 1664,-30-16-1376,15 15 1536,0 0 1088,-1 0 64,-14 0 2368,0 1-1344,-1-1 1120,16 0-1280,0-15 288,0 16-672,15-16 32,0 0-288,0 0-96,15 0-96,0 0-64,0 0 32,0-16 32,1 16-32,-1 0 64,0 0-64,-15 0 320,0 0-160,0 0 672,0 0-480,-15 0 672,0 0-608,15 0 351,-16 0-479,1 16 320,15-16-352,-15 14 192,15 17-256,-15 0 224,15-1-256,-15 16 256,-1-16-256,16 30 256,-15-14-256,0 0-32,0 14-96,-1-14-480,1 0 224,0 0-1824,0-1 1120,0-14-3775,-1-1 2623,1 0-2976,15-14 2912</inkml:trace>
          <inkml:trace contextRef="#ctx0" brushRef="#br0" timeOffset="21352">26770 8732 8064,'0'-30'2976,"0"30"-1600,46-16-896,-32 16 1184,2 0-960,-1 0 352,16 0-609,-1 0-63,0 0-224,1 0-32,-1-15-64,16 15-416,-1 0 224,1-15-1375,-16 15 831,1 0-2528,-16 0 1792,1 0-2816,-16 0 2400</inkml:trace>
          <inkml:trace contextRef="#ctx0" brushRef="#br0" timeOffset="22089">27272 8535 8448,'15'31'3168,"-15"-31"-1728,0 30-1184,0-30 1120,0 15-832,0 1 96,0-1-384,-31 15-96,31-15-96,-30 16-64,15-1 32,-16 1 31,16-1-31,0 1 64,0-16-64,-1 0-32,16 15 32,0-14-128,0-16 64,16 15 32,-1 0 0,-15-15 0,30 0 0,-15 0 64,1 0-32,-16 0 544,15 30-320,0-30 736,-15 16-544,0-1 352,0 0-480,-15 15 64,0-14-256,-1-1-128,1 15-32,0-15-832,0 1 480,-16-1-1472,16 0 1056,-15-15-703,15 0 895,-16 0-32,16 0 384,0-15 352,0 15-32,-1-15 640,1 15-416,15-16 544,0 1-512,0 0 224,0 15-321,15-15 225,1 15-256,-1 0 448,0 0-352,15 0 576,1 0-480,-16 15 160,15-15-320,1 15-128,-1-15-64,-15 15-960,16-15 512,-1 16-2367,1-1 1535,-16-15-4160,15 0 3040</inkml:trace>
          <inkml:trace contextRef="#ctx0" brushRef="#br0" timeOffset="21536">27028 8611 8064,'-15'15'2976,"15"-15"-1600,0 31-1120,0-31 832,0 15-672,0 0-128,15 15-192,-15-14-1056,16 14 512,-16-15-3776,0 16 2336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11:06.373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538DEE43-4247-4B30-A461-3CD4BCB93E3F}" emma:medium="tactile" emma:mode="ink">
          <msink:context xmlns:msink="http://schemas.microsoft.com/ink/2010/main" type="inkDrawing" rotatedBoundingBox="27472,7549 27846,7483 27894,7757 27520,7822" semanticType="callout" shapeName="Other">
            <msink:sourceLink direction="with" ref="{7239F648-64A2-43CA-99A0-C99847CE2946}"/>
            <msink:sourceLink direction="with" ref="{A93E55CE-FDFB-4DDF-845E-1A2EBB8615E5}"/>
          </msink:context>
        </emma:interpretation>
      </emma:emma>
    </inkml:annotationXML>
    <inkml:trace contextRef="#ctx0" brushRef="#br0">27956 8184 5248,'-16'-16'2016,"16"16"-1088,0 0-320,0 0 672,0 0-288,0 16-96,-14-16-160,14 14-96,-16 17-320,16 0-128,-15-1-64,0 0-64,-16 0-64,16 1-192,0-16-32,0 1-832,-1-2-256,16-14-448,0 0-128,0-14-32,-15-2-640,15 16 768,0-15 4032,-15-16-448,15 17 32,0-2-544,0 1-320,0 15-160,30-15-128,-14 15-352,-1 0 0,15 0 32,-15 0-192,16 15-32,0-15-128,-1 15-32,16 1-256,-16-2-128,16 2-640,-16-1-256,16 16-1536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11:05.853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39761290-C11F-44EB-BED6-5BB09A2EE004}" emma:medium="tactile" emma:mode="ink">
          <msink:context xmlns:msink="http://schemas.microsoft.com/ink/2010/main" type="inkDrawing" rotatedBoundingBox="27674,7600 28121,8911 28078,8926 27632,7615" semanticType="callout" shapeName="Other">
            <msink:sourceLink direction="with" ref="{7239F648-64A2-43CA-99A0-C99847CE2946}"/>
            <msink:sourceLink direction="with" ref="{A93E55CE-FDFB-4DDF-845E-1A2EBB8615E5}"/>
          </msink:context>
        </emma:interpretation>
      </emma:emma>
    </inkml:annotationXML>
    <inkml:trace contextRef="#ctx0" brushRef="#br0">27926 8260 5376,'0'0'2016,"0"0"-1088,0 15-1088,15 0 1280,-15 1-512,0-1-64,0 0-128,15 16-224,-15-16-64,16 15 0,-1 16 0,0-1 0,0 1 64,1 15 96,-1-15-64,0 30-64,15-16 0,-14 16-32,-1 0-64,15 1-64,-15-17 32,16 1-32,-16 0-96,15-15 64,-14-1 32,-1 1 64,15 0-96,-15-16 0,1 16-192,-1-16-96,-15 0-448,15 1-224,-15-16-1120,15-15-1472,-15 0 928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11:05.171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B1CB5761-7C36-4A3E-8BC3-827863BFB30A}" emma:medium="tactile" emma:mode="ink">
          <msink:context xmlns:msink="http://schemas.microsoft.com/ink/2010/main" type="writingRegion" rotatedBoundingBox="30271,8707 28137,8790 28072,7121 30206,7039"/>
        </emma:interpretation>
      </emma:emma>
    </inkml:annotationXML>
    <inkml:traceGroup>
      <inkml:annotationXML>
        <emma:emma xmlns:emma="http://www.w3.org/2003/04/emma" version="1.0">
          <emma:interpretation id="{83D87BAE-8E3C-452A-9ECA-E8CC2786FB9F}" emma:medium="tactile" emma:mode="ink">
            <msink:context xmlns:msink="http://schemas.microsoft.com/ink/2010/main" type="paragraph" rotatedBoundingBox="29800,8725 28137,8790 28108,8060 29772,79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3EE7D4-EAE1-489F-AC47-2249B0235712}" emma:medium="tactile" emma:mode="ink">
              <msink:context xmlns:msink="http://schemas.microsoft.com/ink/2010/main" type="line" rotatedBoundingBox="29800,8725 28137,8790 28108,8060 29772,7996"/>
            </emma:interpretation>
          </emma:emma>
        </inkml:annotationXML>
        <inkml:traceGroup>
          <inkml:annotationXML>
            <emma:emma xmlns:emma="http://www.w3.org/2003/04/emma" version="1.0">
              <emma:interpretation id="{A93E55CE-FDFB-4DDF-845E-1A2EBB8615E5}" emma:medium="tactile" emma:mode="ink">
                <msink:context xmlns:msink="http://schemas.microsoft.com/ink/2010/main" type="inkWord" rotatedBoundingBox="29800,8725 28137,8790 28108,8060 29772,7996">
                  <msink:destinationLink direction="with" ref="{39761290-C11F-44EB-BED6-5BB09A2EE004}"/>
                  <msink:destinationLink direction="with" ref="{538DEE43-4247-4B30-A461-3CD4BCB93E3F}"/>
                </msink:context>
              </emma:interpretation>
              <emma:one-of disjunction-type="recognition" id="oneOf0">
                <emma:interpretation id="interp0" emma:lang="zh-CN" emma:confidence="0">
                  <emma:literal>尼</emma:literal>
                </emma:interpretation>
                <emma:interpretation id="interp1" emma:lang="zh-CN" emma:confidence="0">
                  <emma:literal>知</emma:literal>
                </emma:interpretation>
                <emma:interpretation id="interp2" emma:lang="zh-CN" emma:confidence="0">
                  <emma:literal>※</emma:literal>
                </emma:interpretation>
                <emma:interpretation id="interp3" emma:lang="zh-CN" emma:confidence="0">
                  <emma:literal>☆</emma:literal>
                </emma:interpretation>
                <emma:interpretation id="interp4" emma:lang="zh-CN" emma:confidence="0">
                  <emma:literal>长</emma:literal>
                </emma:interpretation>
              </emma:one-of>
            </emma:emma>
          </inkml:annotationXML>
          <inkml:trace contextRef="#ctx0" brushRef="#br0">30016 8838 4352,'0'0'1664,"0"0"-896,0 0-256,0 0 512,0 0-64,0 0 64,-16 15-96,16-15 0,-15 0-512,0 0 160,-1 15 96,3-15 0,-3 16-32,1-16-256,-15 0-160,0 0-224,1 15 0,-1-15-64,14 15 0,-13-15-96,13 0 32,16 0-448,-15-15-160,15 15-192,0 0-64,0 0-256,15 0 0,1 15-192,13-15-32,-13 0 288,-2-15 384,2 0 672,-2 15 928,1 0 544,1-16 160,-2 16 544,1 16-640,0 14-384,-15 0-256,15-14-448,-15 14-128,16-15-288,-16 16 0,13-16-1248,-13 0-448,0 0-1632</inkml:trace>
          <inkml:trace contextRef="#ctx0" brushRef="#br0" timeOffset="-485">28397 9447 4992,'0'-15'1920,"0"15"-1024,0 0-992,0 0 480,15 0-256,0 0 0,0-15-64,15 15-128,0-15 32,15 15 96,-15-15-32,29-1 192,-13 1-128,14 0 192,-16 15-192,16-30 32,0 30-64,0-31-64,0 16 32,1-16 32,-17 16-32,1 0 64,1 0-64,13 0 128,-14-1-96,0 1 256,15-1-192,-30 1 96,15 0-128,0 0 0,-15 0-32,0-1 32,15 16-64,-15-15-32,15 0 32,-16 0-32,17 0 0,-17-1 64,2 16-32,-2-15-32,-14 0 32,0 0-32,15 0 0,-30 15 0,15-16 0,0 1-864,-15 15-1120</inkml:trace>
          <inkml:trace contextRef="#ctx0" brushRef="#br0" timeOffset="1918">29311 9096 5504,'0'0'2112,"15"0"-1152,1 0-640,-16 0 640,14 0-160,-14 0 96,15 0-224,-15 0-32,15-15-352,0 15 192,-15-15 128,0 15 32,0-16 0,-15 2-192,15-2-32,-15-14-129,0 14 1,-15-14-32,15 0 0,-15 14-64,0 2-32,1-17 96,-1 16 96,-1-1-128,-13 2-64,14 14 64,-1-16 0,-13 16 32,13-15 64,-13 15-32,13 0 0,-13 0-96,13 0-32,2 0-96,-1 15 32,-15-15-128,15 16 0,0-16-32,-1 14 0,18-14 64,-3 16 0,-14-1 0,1 0-224,13 1-640,1-2-320,15 2-736,0-16-255,0 0-641,15-16-256,15 16-32</inkml:trace>
          <inkml:trace contextRef="#ctx0" brushRef="#br0" timeOffset="2323">28831 8701 5376,'-29'0'2016,"29"0"-1088,-16 0-512,16 0 544,-14 0-192,14 15-64,0-15-32,-15 0 32,0 0-384,15 16 96,-15-16 96,-1 15 32,16 0 32,-29 0 0,14-15 0,0 15 63,-14 1 1,13 14-160,-14-30 32,15 15-224,1 0-32,-17 1-64,16-16 32,0 15 0,1 1-96,-2-1-32,16 0 32,16-15 0,-16 15-64,0 0-64,0-15-128,14 16 64,1-16-448,0 15 256,16-15-928,-17 15 672,16-15-2111,1 15 1471,-18-15-3776,18 15 2752</inkml:trace>
        </inkml:traceGroup>
      </inkml:traceGroup>
    </inkml:traceGroup>
    <inkml:traceGroup>
      <inkml:annotationXML>
        <emma:emma xmlns:emma="http://www.w3.org/2003/04/emma" version="1.0">
          <emma:interpretation id="{F9F6988D-4738-4926-831F-F0D0F709E706}" emma:medium="tactile" emma:mode="ink">
            <msink:context xmlns:msink="http://schemas.microsoft.com/ink/2010/main" type="paragraph" rotatedBoundingBox="29160,7206 30138,7004 30231,7458 29253,765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E061502-3C82-4D66-B51B-2065B0D14819}" emma:medium="tactile" emma:mode="ink">
              <msink:context xmlns:msink="http://schemas.microsoft.com/ink/2010/main" type="inkBullet" rotatedBoundingBox="30158,7407 30221,7405 30222,7466 30160,7467"/>
            </emma:interpretation>
            <emma:one-of disjunction-type="recognition" id="oneOf1">
              <emma:interpretation id="interp5" emma:lang="zh-CN" emma:confidence="0">
                <emma:literal>•</emma:literal>
              </emma:interpretation>
            </emma:one-of>
          </emma:emma>
        </inkml:annotationXML>
        <inkml:trace contextRef="#ctx0" brushRef="#br0" timeOffset="4024">30450 8063 8192,'0'31'3072,"-60"-31"-1664,60 0-1728,0 0-2368,0 30-1440,30-30 1472</inkml:trace>
      </inkml:traceGroup>
      <inkml:traceGroup>
        <inkml:annotationXML>
          <emma:emma xmlns:emma="http://www.w3.org/2003/04/emma" version="1.0">
            <emma:interpretation id="{36E5EF06-0EAD-48F2-B207-5CF975C8CDEC}" emma:medium="tactile" emma:mode="ink">
              <msink:context xmlns:msink="http://schemas.microsoft.com/ink/2010/main" type="line" rotatedBoundingBox="29160,7206 30003,7032 30079,7401 29235,7575"/>
            </emma:interpretation>
          </emma:emma>
        </inkml:annotationXML>
        <inkml:traceGroup>
          <inkml:annotationXML>
            <emma:emma xmlns:emma="http://www.w3.org/2003/04/emma" version="1.0">
              <emma:interpretation id="{31B40229-050D-4DF4-9C75-22E464B13654}" emma:medium="tactile" emma:mode="ink">
                <msink:context xmlns:msink="http://schemas.microsoft.com/ink/2010/main" type="inkWord" rotatedBoundingBox="29160,7206 30003,7032 30079,7401 29235,7575"/>
              </emma:interpretation>
              <emma:one-of disjunction-type="recognition" id="oneOf2">
                <emma:interpretation id="interp6" emma:lang="zh-CN" emma:confidence="0">
                  <emma:literal>亿</emma:literal>
                </emma:interpretation>
                <emma:interpretation id="interp7" emma:lang="zh-CN" emma:confidence="0">
                  <emma:literal>仆</emma:literal>
                </emma:interpretation>
                <emma:interpretation id="interp8" emma:lang="zh-CN" emma:confidence="0">
                  <emma:literal>灶</emma:literal>
                </emma:interpretation>
                <emma:interpretation id="interp9" emma:lang="zh-CN" emma:confidence="0">
                  <emma:literal>Ⅳ</emma:literal>
                </emma:interpretation>
                <emma:interpretation id="interp10" emma:lang="zh-CN" emma:confidence="0">
                  <emma:literal>讼</emma:literal>
                </emma:interpretation>
              </emma:one-of>
            </emma:emma>
          </inkml:annotationXML>
          <inkml:trace contextRef="#ctx0" brushRef="#br0" timeOffset="3791">30165 7728 7680,'-29'-15'2880,"29"15"-1536,0 0-928,0 0 768</inkml:trace>
          <inkml:trace contextRef="#ctx0" brushRef="#br0" timeOffset="3791">30152 7713 14496,'13'0'416,"3"0"-256,14 0-1248,-15 0-512,-1 0-2208</inkml:trace>
          <inkml:trace contextRef="#ctx0" brushRef="#br0" timeOffset="3608">30016 7865 7424,'14'0'2816,"-14"0"-1536,16 0-864,-16 0 704,15 15-224,-15-15 0,0 16-192,15-16-128,-15 30 31,0-15 1,0 0-128,-15 16 32,15-16-96,0 15 64,0-14-256,0 14-128,0-15-160,0-15 32,15 15-1024,-1-30-416,17 15-1087,-16-15-417,0 0-928</inkml:trace>
          <inkml:trace contextRef="#ctx0" brushRef="#br0" timeOffset="3107">29612 7836 6400,'0'-16'2368,"0"32"-1280,-16-16-576,16 0 1056,0 0-896,0 0 224,16 0-544,-16 15 32,14 15-256,-14-14 0,15 14-64,0-15 32,16 16-64,-17-1-640,1-15 320,15 16-512,-15-16-1472,0 15-576,0-15-32,0-15 32</inkml:trace>
          <inkml:trace contextRef="#ctx0" brushRef="#br0" timeOffset="3323">29836 7836 6272,'0'-16'2368,"-15"16"-1280,0 0-512,15 0 800,-15 16-224,15-16 64,-16 14-288,2 2-32,-1-1-480,0 0 95,-16 15 129,2 1-352,-17 0-64,17-1-160,-16 0 32,15 1-992,0-16-351,15 15-1185,0-14-544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5:44.147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EED6220A-091D-435B-8C5A-8E2F4709E55E}" emma:medium="tactile" emma:mode="ink">
          <msink:context xmlns:msink="http://schemas.microsoft.com/ink/2010/main" type="writingRegion" rotatedBoundingBox="19922,5989 27506,5522 27728,9127 20144,9594"/>
        </emma:interpretation>
      </emma:emma>
    </inkml:annotationXML>
    <inkml:traceGroup>
      <inkml:annotationXML>
        <emma:emma xmlns:emma="http://www.w3.org/2003/04/emma" version="1.0">
          <emma:interpretation id="{2F5C2113-F57D-4776-B16B-D68E3450E756}" emma:medium="tactile" emma:mode="ink">
            <msink:context xmlns:msink="http://schemas.microsoft.com/ink/2010/main" type="paragraph" rotatedBoundingBox="19879,6248 23650,5718 23780,6647 20009,71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2B13B7-47F8-45C6-B866-C247997E3FD7}" emma:medium="tactile" emma:mode="ink">
              <msink:context xmlns:msink="http://schemas.microsoft.com/ink/2010/main" type="inkBullet" rotatedBoundingBox="19911,6578 20354,6501 20453,7070 20010,7147"/>
            </emma:interpretation>
            <emma:one-of disjunction-type="recognition" id="oneOf0">
              <emma:interpretation id="interp0" emma:lang="zh-CN" emma:confidence="0">
                <emma:literal>`</emma:literal>
              </emma:interpretation>
              <emma:interpretation id="interp1" emma:lang="zh-CN" emma:confidence="0">
                <emma:literal>·</emma:literal>
              </emma:interpretation>
              <emma:interpretation id="interp2" emma:lang="zh-CN" emma:confidence="0">
                <emma:literal>◆</emma:literal>
              </emma:interpretation>
              <emma:interpretation id="interp3" emma:lang="zh-CN" emma:confidence="0">
                <emma:literal>★</emma:literal>
              </emma:interpretation>
              <emma:interpretation id="interp4" emma:lang="zh-CN" emma:confidence="0">
                <emma:literal>'</emma:literal>
              </emma:interpretation>
            </emma:one-of>
          </emma:emma>
        </inkml:annotationXML>
        <inkml:trace contextRef="#ctx0" brushRef="#br0">20290 7407 5632,'0'0'2176,"-14"-15"-1152,14 15-640,0 0 608,0-15-160,0 15-32,0-15-224,0 15-32,0-16-320,14 1 0,-14-15 0,16 15-32,14-16-32,-14 16-32,14-15 0,0 14 0,0 16 0,16 0-64,-16 0 32,1 31-64,-16-1-32,16 1 96,-16 14 64,-15 1 0,0 0 0,0 30 32,-15-16 32,0-14-32,-1 0 32,1-16 0,-16 16 31,17-31-63,-2 0-32,-14 0-96,14-30-64,2 15-64,14-15 32,-16-15 96,16-1 32,0-15-192,0 16 0,16 0 32,-2-1 96,17-14 64,0 14 32,-17 16 0,17 0 0,0 0-64,-16-1-64,15 16 32,-15 16 32,1-1-96,-16 0 0,0 0 32,0 31 64,0-16 32,-16 16 32,1-16-64,-15-15-64,15 16 96,-16-16 0,16-15-32,-15 15 32,14-30-128,1 0 0,0 0 32,-1-16 0,16 1-96,-14-1 64,14 1 32,14 0 0,2-1 64,-1 1 32,16 15-32,-17-1-64,17 1 96,-16 0 0,1 15-32,-1 0 32,0 0-128,0 15 0,0 0 32,-15 1 64,0 14-32,0-15-32,-15 31 32,0-16-32,-15 1 64,-1-1 32,0-15-32,1 0 32,0-15-64,0-15-32,14 0 32,16 0-32,-15-16-96,30 1 64,-15 0-32,30-16 0,1 16 128,-16 14 32,15 1-32,1 0 32,-16 15-128,1-15 0,-1 15 160,-15 15 64,0-15 0,0 15-32,0 0 32,-15 1 32,-1-1-192,1 15 0,0-15-32,-1 16 0,2-16 0,-2 15 0,1-30 64,0 0-32,-1 0 64,2 0-64,-2-15-32,16-15 32,0-1-32,0 1 0,16 0 64,-16-1-192,30 16 32,-15 0 32,16-1 96,-17 1 0,17 15-32,-16 15-64,1-15 32,-1 16 32,-15 14 64,0 1-32,0-16 64,-15 15-64,-1 1 64,1-1-64,0-15 64,-1 0-64,-14 1-32,15-16 160,0-16 32,15 16-160,-16-15-64,2 0-96,14-15 96,0 14-64,0 1 32,14-15 0,2 15 0,14-1 64,-14 16 0,-2 0 0,17 0 0,-16 0 0,-15 0 0,16 16 0,-1-1 0,-15-15 64,0 15 96,0 0-64,-15 0-64,-1 1 64,1-16 0,0 0-32,-1 0-64,-14-31 32,15 31-32,0-30 0,15 15 0,-16-16-96,16-15 0,16 16-32,-1 15 0,0-16 96,15 16 0,-14 0-64,-1 0 64,0 15 32,1 15 64,-1 0-32,0 16-32,-15-16 32,0 15 32,-15 16-32,15-16-32,0 1 96,-15-1 0,-1 16 32,1-16 0,0-15-64,-15 1-64,14-1 32,-14-30 32,14 15 32,2-16 32,-17 1-64,16 0 32,-1-15-64,2-1 64,-2 16-128,16-15 0,16 14-128,-2-14 32,2 15 0,-1-1 64,0 1 32,1 15 32,14 0 0,-15 0 0,0 15 0,15 1 0,-30-16 0,0 15 64,0 15 32,0-14 96,-14-1-160,-2 15-32,1-15 0,0 1 64,-1-1-96,2-15 0,14 15 32,-16-30 64,1 15-96,15-15-64,-15-16 128,-1 16 32,16-15-96,0-1 32,0 16 0,16-16 0,-1 1-96,0 0 64,15 14-32,1-14 0,0 30 0,-17-15 0,17 15 64,-16 15 0,16 0 0,-31 0 64,0 16-32,0-16-32,-15 15 32,-16 16 32,0-15 32,-14-1 32,14 16-64,1-31-64,0 0-64,14 0-32,-14-15 64,15 0 0,15-15-64,-15 0 64,15 0 32,0-16 64,15-14-32,-15 14-32,15 1-64,1-16 32,-2 31 32,17-16 0,0 1-96,-1 15 0,0 15 64,0-15 64,1 15-64,-16 15 0,16 0 32,-1 0 0,-30 16 64,15-16 32,-15 15-128,-15 1-32,15-1 32,-30 1 64,-1-16 64,1 15 32,-16-30-64,16 15-64,0-15 32,-1-15 32,0 15-32,1-15-32,0-15-64,0 14 32,14 1 32,1-15 0,15 14-96,15-14 64,1 15-32,-2-16 0,2 16 64,14 0 0,-14 0 0,14 0 0,0-1 0,0 16 0,1 0 0,0 16 0,-1-1 0,-15 0 0,16 15-96,-16 1 64,-15-1 32,0 1 64,0-1-32,0 1 64,-15 14-128,-1-14 0,1-1 96,0 0 32,-1-14-32,2-1 32,-2-30-64,1 15-32,0-16-64,-1 1 32,2 0 32,14-15 0,-16-1 0,16 16 64,-15-15-96,15 14 0,0-14-32,0-1 0,0 16 64,0-15 64,0 15-96,0-1 0,0 1 32,0 15 64,0-15-96,0 15 0,-15 15 32,-1-15 0,16 15 0,-14 1 0,-2-1 0,1 0 0,0 0 0,15 16 0,-16-16-96,2 15 64,14 1 32,0-1 0,0 1-96,14 14 64,-14 1 32,16-16 0,-1 1 0,0-16 0,-15 15 0,30-14 64,-14-16-96,-1 0 0,0 0 32,15-16 64,1-14-32,-16 15-32,15-16 32,-14 1-32,-1-1 0,0 16 0,-15-15 0,0 15 64,0-16-96,-15 16 0,0 0 32,-15 0 64,14-1-32,-14 16 64,14 0-128,-14 16-64,15-1-32,0 0 96,-1 0 0,2 16 32,14 14 0,0-14 0,0-1 0,14 0 0,-14 1-96,16-16 64,-1 0 32,0-15 0,15 16 0,-14-16 0,14-16 0,0-14 64,-14-1-32,-1 1 64,-15 15-64,15-16-32,-15 1 32,-15 0-32,15-1 0,-15 1 64,-1-1-96,-14 16 0,15 15 32,0-15 64,-1 15-96,2 0 0,-2 15 32,1 0 0,0 1-160,-1 14 32,16 16 64,0-16 96,0 16-64,16-31 0,-1 15 32,0-15 0,1 1 0,14-1 0,0-30 0,0-1 64,1 1-32,-16 0-32,16-15 32,-16-1 32,0 16-96,-15-15-64,0-16 64,0 16 0,0-1 32,-15 1 64,0-1-96,-16 16-64,16-15 64,-16 30 64,1-16-64,15 16 0,-16 16 32,17-1 0,-17 0 0,0 15 0,1 1 0,15 15 0,-16-16 0,17 16 0,-2-1 0,1 1 0,15-16-96,0 1 64,15-16 32,1 15 0,-16-14 0,30-16 0,-15 15 0,16-15 64,-1-15-256,0 15-96,0-16-544,1-14-288,14 15-448,-14-16-223,-16 16-1313,16 0-480,-1 0 416</inkml:trace>
      </inkml:traceGroup>
      <inkml:traceGroup>
        <inkml:annotationXML>
          <emma:emma xmlns:emma="http://www.w3.org/2003/04/emma" version="1.0">
            <emma:interpretation id="{30E0AEAE-37CA-4586-9855-06D552E60816}" emma:medium="tactile" emma:mode="ink">
              <msink:context xmlns:msink="http://schemas.microsoft.com/ink/2010/main" type="line" rotatedBoundingBox="20999,6090 23650,5718 23780,6647 21129,7019"/>
            </emma:interpretation>
          </emma:emma>
        </inkml:annotationXML>
        <inkml:traceGroup>
          <inkml:annotationXML>
            <emma:emma xmlns:emma="http://www.w3.org/2003/04/emma" version="1.0">
              <emma:interpretation id="{A81F4D4D-9C3D-4447-BAA0-65ECEE34E1AA}" emma:medium="tactile" emma:mode="ink">
                <msink:context xmlns:msink="http://schemas.microsoft.com/ink/2010/main" type="inkWord" rotatedBoundingBox="21023,6262 22250,6089 22356,6847 21129,7019"/>
              </emma:interpretation>
              <emma:one-of disjunction-type="recognition" id="oneOf1">
                <emma:interpretation id="interp5" emma:lang="zh-CN" emma:confidence="0">
                  <emma:literal>呼</emma:literal>
                </emma:interpretation>
                <emma:interpretation id="interp6" emma:lang="zh-CN" emma:confidence="0">
                  <emma:literal>中</emma:literal>
                </emma:interpretation>
                <emma:interpretation id="interp7" emma:lang="zh-CN" emma:confidence="0">
                  <emma:literal>赵</emma:literal>
                </emma:interpretation>
                <emma:interpretation id="interp8" emma:lang="zh-CN" emma:confidence="0">
                  <emma:literal>母</emma:literal>
                </emma:interpretation>
                <emma:interpretation id="interp9" emma:lang="zh-CN" emma:confidence="0">
                  <emma:literal>世</emma:literal>
                </emma:interpretation>
              </emma:one-of>
            </emma:emma>
          </inkml:annotationXML>
          <inkml:trace contextRef="#ctx0" brushRef="#br0" timeOffset="1791">21690 6890 5120,'0'-15'2016,"15"15"-1088,-15-15-160,0 15 704,0 0-96,0 0-32,0 0-256,0 0-128,0 15-512,0-15-64,-15 15 32,-1-15-97,16 16 65,-30-1-96,15 16 0,-16-1-96,1 0-32,0-14-32,0 14 0,-1-15 0,0 16 64,1-17-32,15 2 0,-16-1-96,17 0-64,-2-15-64,16 16 32,-15-2-32,15 2 0,15 14 128,-15-14-32,16-2 64,-2 2-128,2-1-64,-1 0 64,16 15 0,-1-14 32,16 14 64,-16 1-32,16-16-32,-16 15-192,0 1-32,0-1-1120,1 1-447,0-1-5985,29 0 3584</inkml:trace>
          <inkml:trace contextRef="#ctx0" brushRef="#br0" timeOffset="1259">21553 7194 6016,'-15'0'2272,"15"-14"-1216,0 14-672,0 0 672,0 0-256,15 0 0,-15 0-320,15 0-64,1 0-224,14 0 0,0 0 32,16-16-32,0 16-32,15 0-96,-1-15-64,1 0 32,0 15-32,0 0-96,0-16 64,15 16 96,-15 0 96,-1-14-64,1 14-64,0 0 0,-15-16 32,-16 16-96,1-15 0,-16 15-256,0 0-128,-30 0-352,0 0-96,-16 0 256,-14 0 192,14 15 192,-14-15 128,-1 16 64,0-2 96,1 2 96,-1-16 128,0 15 160,1 0 32,14-15 0,-14 16 128,14-2-64,-14-14-32,14 0-128,-14 16 0,14-16-32,1 15 96,-1-15-160,16 0-97,-15 0-95,30 15 0,0-15-64,0 16 64,0-16 0,30 0 32,1-16-64,14 16-64,1 0 96,-1-15 0,16 15-32,0-15 32,0-1-128,-15 16 0,14 0 32,-14-14 0,15 14 64,-15-16 32,-1 16-32,-14 0 32,-1 0-64,-15-15 64,0 15-224,-15 0-32,-15-15-928,0 15-415,-15 0-769,-1 0-320,-14-16-896</inkml:trace>
        </inkml:traceGroup>
        <inkml:traceGroup>
          <inkml:annotationXML>
            <emma:emma xmlns:emma="http://www.w3.org/2003/04/emma" version="1.0">
              <emma:interpretation id="{99910D1F-F46B-48AB-B1B3-9976A405DAE7}" emma:medium="tactile" emma:mode="ink">
                <msink:context xmlns:msink="http://schemas.microsoft.com/ink/2010/main" type="inkWord" rotatedBoundingBox="22552,5872 23650,5718 23779,6639 22681,6793"/>
              </emma:interpretation>
              <emma:one-of disjunction-type="recognition" id="oneOf2">
                <emma:interpretation id="interp10" emma:lang="zh-CN" emma:confidence="0">
                  <emma:literal>点</emma:literal>
                </emma:interpretation>
                <emma:interpretation id="interp11" emma:lang="zh-CN" emma:confidence="0">
                  <emma:literal>魚</emma:literal>
                </emma:interpretation>
                <emma:interpretation id="interp12" emma:lang="zh-CN" emma:confidence="0">
                  <emma:literal>蕊</emma:literal>
                </emma:interpretation>
                <emma:interpretation id="interp13" emma:lang="zh-CN" emma:confidence="0">
                  <emma:literal>嵓</emma:literal>
                </emma:interpretation>
                <emma:interpretation id="interp14" emma:lang="zh-CN" emma:confidence="0">
                  <emma:literal>焦</emma:literal>
                </emma:interpretation>
              </emma:one-of>
            </emma:emma>
          </inkml:annotationXML>
          <inkml:trace contextRef="#ctx0" brushRef="#br0" timeOffset="3128">23212 6708 6784,'-31'0'2528,"31"0"-1344,0 15-736,0-15 640,0 16-192,0-1 0,0 0-192,0 15-128,0-14-320,0 29 32,0-14 128,0 14-224,0-14-32,0-1-97,0 1 33,0-16-128,0 15 0,0-30-1023,0 15-705,0-30-288,15 15-864,-15-30-1120,16-1 1312</inkml:trace>
          <inkml:trace contextRef="#ctx0" brushRef="#br0" timeOffset="2643">23348 6480 7296,'0'0'2816,"0"0"-1536,16-15-736,-16 15 800,0 0-288,15 0 0,-15-15-384,0 15-97,0 0-319,0 0 32,0 15 128,0 0-96,0 1 64,0-2-96,0 17 128,0 0 0,0-1-256,0 0 0,-15 1-160,15-1-32,-16 1-320,16-1-96,-15-14-832,15 14-287,-15-15-321,15 0-128,0 1-160,0-16 0,0 0 64,0 0-544,15-16 896</inkml:trace>
          <inkml:trace contextRef="#ctx0" brushRef="#br0" timeOffset="2881">23424 6602 6400,'15'-30'2368,"0"30"-1280,-15 0-512,16 0 736,-1 0-192,-15 0 0,30 0-224,-15 0-96,1 0-416,15 0-32,-16 0 63,0 0-31,15 0 32,-14 0-224,14 0-128,-15-15 32,0 15 0,-15 0-384,0 0-128,0 0-1279,0 15-513,-15-15-1536,0 15-1152,-15-15 2048</inkml:trace>
          <inkml:trace contextRef="#ctx0" brushRef="#br0" timeOffset="4098">22907 7196 6016,'0'0'2272,"15"0"-1216,-15 0-1248,16 0 2400,-16 0-704,15 0-352,15 0-224,-15 0-576,1 16-128,14-16-32,-15 15 32,16 0 32,-16 0-128,16 0-32,-31 1-33,14-1 33,2-15-479,-16 15-705,0 0-288,15-15-640,0 0-160,1 0-1024</inkml:trace>
          <inkml:trace contextRef="#ctx0" brushRef="#br0" timeOffset="3586">23272 6800 5888,'0'0'2272,"16"0"-1216,-16 0-608,15 0 640,0 0-64,0-14 96,0 14-192,16-16-96,-1 16-448,1-15-32,14 15 64,-14 0-160,-1 0 0,1 0-1,-1 0 1,0 0-128,-14 0-96,-1 0 0,-15 15-32,15-15 0,-15 16 64,-15-2-96,0 2 0,-1-1-192,-14 0-96,-16 1 33,16-2-1,0 2 96,-16-1 64,16 16-32,-1-1 128,1-15 64,-1 0 64,1 16-128,15-16 32,-1-15 192,1 15 64,15 0 0,0-15 63,0 0 129,15 0-128,1 0 0,14 0-64,0 0 0,1-15-128,-1 0-96,16 0 0,-16 0-32,1-1-160,-1 1 32,-15 15-928,1 0-351,-16 15-2017,0 1-768</inkml:trace>
          <inkml:trace contextRef="#ctx0" brushRef="#br0" timeOffset="4365">23318 7135 6400,'15'0'2368,"0"0"-1280,1 0-640,-2 0 704,-14 0-160,16 0-32,-16 15-160,15-15-128,0 15-352,-15-15-64,16 0-32,-16 16-96,14-16-96,-14 15 64,16-15-64,-1 0-160,0 0-928,-15 0-320,16 0-384,-2-15-128,2-1-1056,-1 16-672,0-30 1728</inkml:trace>
          <inkml:trace contextRef="#ctx0" brushRef="#br0" timeOffset="4564">23637 7074 5376,'0'15'2112,"15"-15"-1152,-15 15-288,0 1 800,15-1-192,-15 0-32,0 0-160,16 16-32,-16-16-576,0 0-224,0 1-32,15-16-128,-15 0-960,15 0-480,0-16-1760,0 1-1888,1 0 1504</inkml:trace>
          <inkml:trace contextRef="#ctx0" brushRef="#br0" timeOffset="4764">23911 7014 6144,'0'-31'2368,"0"31"-1280,0 0-576,0 0 1408,0 0-480,15 15-256,-15 1-288,16-1-512,-16 0 96,14 0 95,2 0-127,-1 1 64,0-1-448,-15 0-160,16 1 96,-16 14 32,0 0-480,0 0-224,-16 1-2495,16 14-1057</inkml:trace>
        </inkml:traceGroup>
      </inkml:traceGroup>
    </inkml:traceGroup>
    <inkml:traceGroup>
      <inkml:annotationXML>
        <emma:emma xmlns:emma="http://www.w3.org/2003/04/emma" version="1.0">
          <emma:interpretation id="{6A920F34-03D0-4828-8CF4-8426F5CC0943}" emma:medium="tactile" emma:mode="ink">
            <msink:context xmlns:msink="http://schemas.microsoft.com/ink/2010/main" type="paragraph" rotatedBoundingBox="20699,7912 27627,7485 27728,9127 20800,95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7D5637-7710-47F5-A061-224DE1DA0FFC}" emma:medium="tactile" emma:mode="ink">
              <msink:context xmlns:msink="http://schemas.microsoft.com/ink/2010/main" type="line" rotatedBoundingBox="20699,7912 27627,7485 27728,9127 20800,9553"/>
            </emma:interpretation>
          </emma:emma>
        </inkml:annotationXML>
        <inkml:traceGroup>
          <inkml:annotationXML>
            <emma:emma xmlns:emma="http://www.w3.org/2003/04/emma" version="1.0">
              <emma:interpretation id="{EAA7794D-F68A-433B-BDCA-3FA892CC263C}" emma:medium="tactile" emma:mode="ink">
                <msink:context xmlns:msink="http://schemas.microsoft.com/ink/2010/main" type="inkWord" rotatedBoundingBox="20699,7912 21288,7876 21358,9012 20769,9048">
                  <msink:destinationLink direction="with" ref="{9AE22970-E120-4E15-B41A-26060D6C86A7}"/>
                </msink:context>
              </emma:interpretation>
              <emma:one-of disjunction-type="recognition" id="oneOf3">
                <emma:interpretation id="interp15" emma:lang="zh-CN" emma:confidence="0">
                  <emma:literal>骨</emma:literal>
                </emma:interpretation>
                <emma:interpretation id="interp16" emma:lang="zh-CN" emma:confidence="0">
                  <emma:literal>篮</emma:literal>
                </emma:interpretation>
                <emma:interpretation id="interp17" emma:lang="zh-CN" emma:confidence="0">
                  <emma:literal>肾</emma:literal>
                </emma:interpretation>
                <emma:interpretation id="interp18" emma:lang="zh-CN" emma:confidence="0">
                  <emma:literal>啞</emma:literal>
                </emma:interpretation>
                <emma:interpretation id="interp19" emma:lang="zh-CN" emma:confidence="0">
                  <emma:literal>塚</emma:literal>
                </emma:interpretation>
              </emma:one-of>
            </emma:emma>
          </inkml:annotationXML>
          <inkml:trace contextRef="#ctx0" brushRef="#br0" timeOffset="13260">21294 9416 5120,'-15'0'2016,"15"-15"-1088,-15 15-448,15 0 576,0 0-224,0 0-32,0-15-256,0 15-64,0-15-288,15 0 96,-15-1 32,15 16-160,1-15-32,-1 15 0,0-15 0,15 15-64,-14 0 32,-1 0 0,0 15 32,1 0 0,-16 1 0,14-1-64,-14 0 32,0 0 0,0 0 96,-14 16-96,-2-15 0,1 14 96,15-15 32,-31 0 32,17-15 0,-2-15-128,16 0-32,-15 0-32,15 0 32,0-1-128,0 1 0,15-1 32,-15 1 64,16 15-192,-2-15 32,2 15 32,-1 0 96,-15 0 0,15 15 64,-15-15 0,-15 15 32,15 1 63,-15-16 33,-1 31-96,2-31-96,-2 0 0,1 0-32,0 0 64,15-16 32,0 16-128,0-15 32,0-1 0,15 16 0,-15-15 0,15 15 0,-15 0 64,16 0 32,-16 0-32,0 15-64,0-15 96,0 16 0,-16-16-32,16 15 32,-15-15-128,15-15 0,0 15 32,-15-16 0,15 1-96,15 0 64,-15 15-32,15-15 0,-15 0 64,16 15 0,-2-16 0,-14 16 0,16 0-96,-1 16 64,-15-16 96,0 0 32,0 15 96,0-15 96,0 0-128,0 15-32,-15-15-352,-1 0-160,-14 0-2719,30 15-1121,-15-15 320</inkml:trace>
          <inkml:trace contextRef="#ctx0" brushRef="#br0" timeOffset="15644">21052 9310 6400,'-16'0'2464,"16"0"-1344,-15 0-736,15 0 608,0 0-96,0 0 96,-15 0-256,15 0-64,0 0-384,0 0 96,0 0 64,0 0 32,0 0 31,0 0-127,0 0 0,0 0-32,0 0 32,0 0-128,15 0-96,-15 0-64,0 15 0,15-15 0,1 0-32,-1 0-64,0 15 32,0-15-32,16 0 0,-16 16 0,0-16-96,15 0 64,-14 15 32,-1-15 64,0 0 32,1 0 32,14 0-224,-30 15 0,15-15 32,0 0 96,1 0 0,-16 0 64,0 0 0,0 0 96,0 0-160,14 15-96,-14-15 32,0 0 0,-14 0 96,14 15-32,0-15-96,0 16 32,-16-1-320,16 0 192,-30 16-288,0 14-960,-16-14-351,0 14-1377,-15 1-2080,0-1 2752</inkml:trace>
          <inkml:trace contextRef="#ctx0" brushRef="#br0" timeOffset="28536">21219 8641 7040,'0'-15'2624,"15"30"-1408,0-76-1056,-15 46 608,15 15-288,0-15 64,16 15-256,15 0-32,-16 0-128,16 15-32,-1-15 32,-14 15-64,-1 1 32,-15-16 128,-15 15 128,0 0 0,-30 0 96,15 1-32,-16-1 64,1 0 31,-1-15-31,16 15-96,0-15 0,0 0-288,15 15-128,0-15-96,15 16 96,0-1 0,16 0 32,-1 0-96,0 16 64,1-1 32,-16-15 64,0 16-32,-30-1 64,0 0 352,-16-30 256,1 16 0,-16 14 32,1 1-384,-16-31-224,15 30-704,1-15-352,29-15-5311,1-15 1151</inkml:trace>
          <inkml:trace contextRef="#ctx0" brushRef="#br0" timeOffset="28120">21371 8626 9216,'-30'-15'3424,"15"30"-1856,-1-15-1280,16 0 864,-15 16-289,0-16-31,15 0-96,-15 15-96,15-15 32,0 30-384,-15 1-96,15 14 0,0 1-96,0-1 0,-16 1-32,16-16 32,0 16-128,0-30 0,0 14-672,0 0-256,0-14-1343,0-16-545,16 0-1600</inkml:trace>
        </inkml:traceGroup>
        <inkml:traceGroup>
          <inkml:annotationXML>
            <emma:emma xmlns:emma="http://www.w3.org/2003/04/emma" version="1.0">
              <emma:interpretation id="{11924BBB-A410-4CF7-BB60-076E9FE3D5A6}" emma:medium="tactile" emma:mode="ink">
                <msink:context xmlns:msink="http://schemas.microsoft.com/ink/2010/main" type="inkWord" rotatedBoundingBox="22159,8368 23153,8307 23202,9096 22207,9157"/>
              </emma:interpretation>
              <emma:one-of disjunction-type="recognition" id="oneOf4">
                <emma:interpretation id="interp20" emma:lang="zh-CN" emma:confidence="0">
                  <emma:literal>向</emma:literal>
                </emma:interpretation>
                <emma:interpretation id="interp21" emma:lang="zh-CN" emma:confidence="0">
                  <emma:literal>尚</emma:literal>
                </emma:interpretation>
                <emma:interpretation id="interp22" emma:lang="zh-CN" emma:confidence="0">
                  <emma:literal>局</emma:literal>
                </emma:interpretation>
                <emma:interpretation id="interp23" emma:lang="zh-CN" emma:confidence="0">
                  <emma:literal>面</emma:literal>
                </emma:interpretation>
                <emma:interpretation id="interp24" emma:lang="zh-CN" emma:confidence="0">
                  <emma:literal>佝</emma:literal>
                </emma:interpretation>
              </emma:one-of>
            </emma:emma>
          </inkml:annotationXML>
          <inkml:trace contextRef="#ctx0" brushRef="#br0" timeOffset="18684">22998 9036 5248,'0'-31'2016,"0"16"-1088,0 46-160,0-31 768,0 0-64,0 0 0,0 0-256,15 15-32,-15-30-129,0 15 289,0 15-768,0 0 64,-15-15-192,15 15-32,0-15-32,0 15 0,-15-30-128,15 15-160,-30 0-64,14 15-96,-29 16-672,-1 0-288,-15-1-992,-15 1-383,0-1-2401,0 0-1056</inkml:trace>
          <inkml:trace contextRef="#ctx0" brushRef="#br0" timeOffset="20236">22770 9310 6656,'0'0'2464,"0"0"-1344,16 0-960,-16 0 544,0 0-256,30 0 64,-15 0-224,0 0-96,15 0-96,1-15-96,0 15 96,-16 0 0,15 0 32,16 0-64,-1-15-64,-14-1 32,0 16-32,14 0 64,-14 0 32,-1 0 32,-15 0 64,16 0 96,-17 0 64,2 0 32,14 0 64,-30 16-96,16-16 32,-2 0-32,2 15 31,-1-15-63,-15 15 32,15-15 224,-15 15-160,0 0-32,16 16-128,-16-16 0,0 15-32,0-14 96,0 29 128,-16 1-128,16-16 0,0 16-128,-15-31 32,15 16-64,-15-16 0,-1 15-96,16-15 32,-14 1 0,-2-1 96,1 0-96,0-15-64,-15 0-448,-1 15-128,0-30-832,1 15-352,0-30-287,-16 14-97,16 1 352,-1 0 224,-14 15 512,14-30 224,1-1 544,-1 1 224,1-1 256,0 16 192,14 0 192,1-15 160,0 14 32,15 1 0,-16 0-32,16 15 64,0 0-32,-14 0 64,14 15-128,0 31-1,0-31-31,0 15-64,0 1 96,0-1-416,0-15-192,-16 1-64,16-1-64,0 0-640,0-15-288,0 0-384,0 0-127,0-15 255,16 0 96,-2-16 544,2 1 320,14-1 224,-14 1 160,14 15 64,0 0 256,1-1 64,-1 1-128,-15 0 0,16 15-192,-16 0-64,0 0 0,0 0-32,-15 15 128,0 16 160,-15-1 64,0-15 95,0 0 97,-31 1 128,16-1 64,-16 0 96,15 0-160,17-15-96,-2 15-384,1-15-192,0 16-192,30-32 32,16 16-32,-17-15 0,32 15 0,-15-15-64,-1 15-704,1 0-224,-1-15-608,-15 0-191,0 30-609,16-46-192,-16 47-1056</inkml:trace>
          <inkml:trace contextRef="#ctx0" brushRef="#br0" timeOffset="18947">22436 9279 4736,'0'0'1760,"0"0"-960,0-30-160,31 30 608</inkml:trace>
          <inkml:trace contextRef="#ctx0" brushRef="#br0" timeOffset="19163">22466 9249 11424,'16'15'1472,"-1"-15"-736,0 16-32,-15-2-64,15-14-64,-15 16 64,15-1-161,-15 0 33,0 15-96,16 1 64,-16 14-64,0-14 64,15 14-64,-15 1-128,0-16-128,0 1-160,0 0 0,0-16-288,0 0-64,15 0-1280,-15 0-543,0-15-1409,15-15-1824,0 15 1696</inkml:trace>
        </inkml:traceGroup>
        <inkml:traceGroup>
          <inkml:annotationXML>
            <emma:emma xmlns:emma="http://www.w3.org/2003/04/emma" version="1.0">
              <emma:interpretation id="{6272DDEA-DF85-4E3A-A7F9-70D213318805}" emma:medium="tactile" emma:mode="ink">
                <msink:context xmlns:msink="http://schemas.microsoft.com/ink/2010/main" type="inkWord" rotatedBoundingBox="23317,8157 24516,8083 24592,9320 23393,9394"/>
              </emma:interpretation>
              <emma:one-of disjunction-type="recognition" id="oneOf5">
                <emma:interpretation id="interp25" emma:lang="zh-CN" emma:confidence="0">
                  <emma:literal>量</emma:literal>
                </emma:interpretation>
                <emma:interpretation id="interp26" emma:lang="zh-CN" emma:confidence="0">
                  <emma:literal>鱟</emma:literal>
                </emma:interpretation>
                <emma:interpretation id="interp27" emma:lang="zh-CN" emma:confidence="0">
                  <emma:literal>費</emma:literal>
                </emma:interpretation>
                <emma:interpretation id="interp28" emma:lang="zh-CN" emma:confidence="0">
                  <emma:literal>釁</emma:literal>
                </emma:interpretation>
                <emma:interpretation id="interp29" emma:lang="zh-CN" emma:confidence="0">
                  <emma:literal>營</emma:literal>
                </emma:interpretation>
              </emma:one-of>
            </emma:emma>
          </inkml:annotationXML>
          <inkml:trace contextRef="#ctx0" brushRef="#br0" timeOffset="21445">24170 8792 6784,'15'-15'2528,"-15"106"-1344,16-137-832,-1 62 672,0-16-256,0 0 0,1 0-64,-1 46 32,0-62-416,0 32 160,16-16 96,-31-16 159,15 1 97,-15 30 640,15-15 288,0 0-896,-15 0-256,0-15-352,0 15 0</inkml:trace>
          <inkml:trace contextRef="#ctx0" brushRef="#br0" timeOffset="22677">23622 9280 5248,'-15'0'2016,"15"0"-1088,0 0-448,0 0 640,0 0-256,0 0-32,0 0-128,0 0 32,15 0-416,0 0 256,-15 0 64,15 0-64,-15 15 0,16-15-128,-16 0-33,15 15-159,0-15 0,0 0-96,0 0 0,1 0-96,14 0 32,0 0 0,-14 0 32,14 0-64,-14 0-64,14-15 32,0 15 32,0 0-32,16-15-32,-16 15 32,16 0-32,0 0 0,0-16 64,-1 16-96,1-14 0,-16 14-32,16-16 0,-1 16 128,1 0 32,0 16-32,-16-47-64,0 46-64,16-30 32,-16 15 32,1 0 64,0 0-32,-1 0-32,-15 0-64,16 0 32,-17 0-32,2 15 0,14-15 0,-30 0-352,0 16-96,0-16-735,0 0-321,-30 0-1088,14 14-448,-14 2 0</inkml:trace>
          <inkml:trace contextRef="#ctx0" brushRef="#br0" timeOffset="23196">24017 9492 17151,'0'46'224,"15"-16"-64,-15 0-64,16 0-96,-16-14-64,15-1-32,-15 0-864,15-15-319,0 0-641,-15 0-160,0-15-1568</inkml:trace>
          <inkml:trace contextRef="#ctx0" brushRef="#br0" timeOffset="22946">24032 9310 4480,'0'0'1664,"0"0"-896,0 0-192,0 0 576,0 0-384,0 0 320,0 0-608,0 0 160,-14 0 32,14 0 64,0 15-128,0-15 256,0 0-512,-16 15 320,32 1-384,-16-1 128,0 0-97,0 15-31</inkml:trace>
          <inkml:trace contextRef="#ctx0" brushRef="#br0" timeOffset="24603">24094 9401 6144,'0'-15'2368,"0"15"-1280,0 0-928,0 0 608,0 0-288,0 0 64,15 0-192,0 0 32,16 0-224,-16 0-96,15 0 32,1 0 0,-1-16 96,0 16-160,1 0-96,-1-14 224,16 14 128,-16 0-64,1-16-64,-1 16 64,-15 0 64,1 0 160,-1 0 32,0 0-64,-15 0 64,15 16-65,-15-16 1,0 14-32,0 2 64,0-1-32,-15 16 0,0-1-96,0-15 32,-1 16-128,-14-17-64,15 17-160,-16-16 0,16 1 0,-15-2 0,-1 2-448,16-16-160,-15 15-544,-16-15-223,16 0-65,-1 15 32,16-15 416,-15-15 192,-1 0 384,16-1 192,0 32 224,0-16 64,-1 0 192,16 0 96,0-16 0,0 2 96,16 28 192,-1-28 64,0 14-96,15-16-32,1 1-192,-1 0-64,16-1-128,-16 16-32,1-14-96,-1-2 32,-15 1-128,0 15 0,1 0 160,-16-15-352,0 15-64,0 15-160,0-30 32,-16 15 160,16-16 128,-15 16 32,15-14 32,-15 14 0,15-16-64,-15 16 352,15 0 160,-15 0 32,15 0 0,0 0 32,0 16 64,0-16-33,0 14 129,0 17-160,0 0 0,-16-1-128,16-15-32,0 16-32,-15-1 0,15 0-128,0-14-96,0 14 0,0-15 32,-15 16-96,15-16-64,0 0-640,-15 1-256,15-16-703,-15 14-257,-1-14-256,16 0-64,-15-14-320,0 14-736,0 0 1152,0-16 5664,-1 16-1120,1-15-96,-15 15-768,30 0-320,-15-15-384,-1 15-192,16 0-320,0-16 0,16 16 64,-1 0-128,15 0-64,1-15 0,-1 15-32,0 0-64,1 0 32,-1-15-64,1 15 64,-16 0 0,0 0 96,0 0-96,0 0 0,-15 15 32,0-15 63,0 0-159,-15 15-32,0 1 0,0-1 0,0 0 0,-16 1 0,1-2 64,15 2 32,-16-1 32,16 16 64,-15-17 32,14 2 96,1-16-32,0 0 0,0 15-96,15-15-32,0 15 32,0-15-32,0-15 0,0 30 160,0-15 0,0 16-128,0-16 64,0 0-96,0 0-160,0 0-64,0 14 32,0-14 0,15 0 32,0 0 0,16 0 0,-16 0 0,0 0 64,15-14 32,-14 14-128,14-16-32,0 16 32,-14 0 0,14-15 32,-15 15 0,16-15 0,-1-1 0,-15 2 0,16 14 0,-16 0 0,0 0 0,0 0 0,-15 14 0,16-14 64,-16 0 32,0 16-128,-16-1 32,1 0 0,0 1-352,-15-2-96,-1 2-1184,-15-1-447,1 16-2817</inkml:trace>
          <inkml:trace contextRef="#ctx0" brushRef="#br0" timeOffset="21195">24033 8945 5120,'0'-30'1920,"0"30"-1024,0-16-128,0 16 768,0-15-192,0 30 416,0 1-992,0-16 160,0-16-288,0 47 0,0-31 63,0 15 33,0 15-256,0-14 96,0 14-352,0 0 96,0 1-192,0 14-64,0-14-32,0-1-32,0-14 0,15-1 0,-15 15 0,0-30-1216,15 15-512,1-30-2655</inkml:trace>
          <inkml:trace contextRef="#ctx0" brushRef="#br0" timeOffset="22062">24398 8853 23039,'15'15'0,"-15"16"0,0-16 64,0 15 160,0-14 32,0 14 32,0-15 32,0 16-160,-15-1-32,0 1 0,15-16 64,-16 15-32,1 1 0,15-16-96,-15 0-64,15 0-64,-15 0 32,15 1-192,0-1 0,-15 0-608,15-15-192,0 0-512,-16 0-160,16 0-320,-15-30-1055,0-1 607,0 16 640,-16 0 480,16 0 544,0-1 256,0 1 448,0 0 288,-1 0 352,16-16 224,-15 31-64,15-15 32,0 0 32,-15 15 64,15 0 96,0 0 64,0 0-96,0-15-96,0 30-64,0-15-97,0 0-255,0 0-96,15 0-224,0 0-64,1 15 0,14-15 64,-15 15-96,0-30 0,16 30 160,-16-15 64,0 16-160,-15-16-64,0 0-224,0 15-64,-30 0 64,-1-15 160,16 15 0,-15 0 32,-1 1 192,1-16 64,15 30 128,0-30 32,-1 15-256,16-15-32,16 0-128,14 0 0,0 0 0,1 0 0,-1 0 0,1-15 0,-1 30-448,-15-15-128,-15 0-607,0 0-161,0-15-3840,-15 30 2848,0-15-1312</inkml:trace>
        </inkml:traceGroup>
        <inkml:traceGroup>
          <inkml:annotationXML>
            <emma:emma xmlns:emma="http://www.w3.org/2003/04/emma" version="1.0">
              <emma:interpretation id="{804D15ED-8EDD-481E-811C-4D99CC85F328}" emma:medium="tactile" emma:mode="ink">
                <msink:context xmlns:msink="http://schemas.microsoft.com/ink/2010/main" type="inkWord" rotatedBoundingBox="25407,9023 25533,9015 25541,9133 25414,9140">
                  <msink:destinationLink direction="with" ref="{9F12AB63-9498-4A56-AE11-CB8A3E0948CF}"/>
                </msink:context>
              </emma:interpretation>
              <emma:one-of disjunction-type="recognition" id="oneOf6">
                <emma:interpretation id="interp30" emma:lang="zh-CN" emma:confidence="0">
                  <emma:literal>,</emma:literal>
                </emma:interpretation>
                <emma:interpretation id="interp31" emma:lang="zh-CN" emma:confidence="0">
                  <emma:literal>.</emma:literal>
                </emma:interpretation>
                <emma:interpretation id="interp32" emma:lang="zh-CN" emma:confidence="0">
                  <emma:literal>。</emma:literal>
                </emma:interpretation>
                <emma:interpretation id="interp33" emma:lang="zh-CN" emma:confidence="0">
                  <emma:literal>(</emma:literal>
                </emma:interpretation>
                <emma:interpretation id="interp34" emma:lang="zh-CN" emma:confidence="0">
                  <emma:literal>「</emma:literal>
                </emma:interpretation>
              </emma:one-of>
            </emma:emma>
          </inkml:annotationXML>
          <inkml:trace contextRef="#ctx0" brushRef="#br0" timeOffset="30312">25796 9690 5120,'-30'-15'1920,"30"15"-1024,-15 0-544,15 0 928,0 0-736,-15 15 320,15-15-544,0 15 256,-16-15-320,1 15 128,15 1-224,0-1-128,-15 0-64,15-15-480,0 16 288,-15-16-3072,30 14 1824,-15-14-2368,15 0 2208</inkml:trace>
        </inkml:traceGroup>
        <inkml:traceGroup>
          <inkml:annotationXML>
            <emma:emma xmlns:emma="http://www.w3.org/2003/04/emma" version="1.0">
              <emma:interpretation id="{A1DED4E6-0DF0-4D92-8795-075000529341}" emma:medium="tactile" emma:mode="ink">
                <msink:context xmlns:msink="http://schemas.microsoft.com/ink/2010/main" type="inkWord" rotatedBoundingBox="26469,7782 27641,7710 27707,8781 26535,8854">
                  <msink:destinationLink direction="with" ref="{9F12AB63-9498-4A56-AE11-CB8A3E0948CF}"/>
                </msink:context>
              </emma:interpretation>
              <emma:one-of disjunction-type="recognition" id="oneOf7">
                <emma:interpretation id="interp35" emma:lang="zh-CN" emma:confidence="0">
                  <emma:literal>林</emma:literal>
                </emma:interpretation>
                <emma:interpretation id="interp36" emma:lang="zh-CN" emma:confidence="0">
                  <emma:literal>極</emma:literal>
                </emma:interpretation>
                <emma:interpretation id="interp37" emma:lang="zh-CN" emma:confidence="0">
                  <emma:literal>栈</emma:literal>
                </emma:interpretation>
                <emma:interpretation id="interp38" emma:lang="zh-CN" emma:confidence="0">
                  <emma:literal>戒</emma:literal>
                </emma:interpretation>
                <emma:interpretation id="interp39" emma:lang="zh-CN" emma:confidence="0">
                  <emma:literal>栩</emma:literal>
                </emma:interpretation>
              </emma:one-of>
            </emma:emma>
          </inkml:annotationXML>
          <inkml:trace contextRef="#ctx0" brushRef="#br0" timeOffset="30728">27744 9341 6144,'0'0'2272,"0"0"-1216,30 0-736,-30 0 832,16 0-672,-16 0 416,0 15-544,0-15 128,0 16-320,0-1-128,0 0-64,0 0-2240,15 0 1248,-15 1-3168,15-16 2336</inkml:trace>
          <inkml:trace contextRef="#ctx0" brushRef="#br0" timeOffset="31234">27196 8778 6912,'-15'0'2624,"15"0"-1408,0 0-864,0 0 1152,0 0-864,-15 0 608,0 0-736,0 0 448,-1 15-544,-29 1 31,30 14-255,-31-15-32,15 16-96,-15 14-64,1-14 32,14-1-832,1 1 449,0-1-2241,14-15 1440,1-15-3456,15 15 2592</inkml:trace>
          <inkml:trace contextRef="#ctx0" brushRef="#br0" timeOffset="31818">26953 8945 6656,'0'-30'2464,"0"30"-1344,0 0-832,0 0 1120,0 0-832,15 0 640,1 0-704,-1 0 384,0 0-544,15 0-32,1 0-192,-1 0-96,1 0 0,-1 0-1088,1 0 576,15-16-3264,-1 1 2080,1 15-2592,-1 0 2432</inkml:trace>
          <inkml:trace contextRef="#ctx0" brushRef="#br0" timeOffset="32592">27044 8520 6400,'-30'0'2464,"30"0"-1344,0-16-608,0 16 1248,0 0-992,0 0 768,0 0-896,0 0 512,16 0-673,-2 0 257,-14 0-448,31 0 128,-16 16-256,15-16 0,-14 0-96,30 0 32,-16 0-64,16 0 64,14 0-64,1-16-96,0 16 32,0 0-544,0 0 320,-1 0-1663,-14 0 1087,0 0-4224,-16 0 2816</inkml:trace>
          <inkml:trace contextRef="#ctx0" brushRef="#br0" timeOffset="31502">27090 8656 6656,'0'0'2528,"0"0"-1344,30 15-832,-30 0 1088,16 1-832,-2-1 480,2 15-640,-1 1 384,-15 14-480,15 1 32,1 0-224,-16-1-448,0-14 160,0-1-1664,0 0 992,0-14-3040,-16-1 2144,1 0-1984,0-15 2144</inkml:trace>
          <inkml:trace contextRef="#ctx0" brushRef="#br0" timeOffset="32323">27622 8641 6656,'0'-15'2528,"0"15"-1344,16 0-832,-16 0 960,0 0-800,15 0 192,0 0-416,0 15-32,-15-15-160,15 0 0,1 15-32,-16 1 160,0-2-128,0 2 96,0 14-96,0-14 0,-16-2-32,16 2 32,0-1-64,-15 0-32,15-15 32,0 31-32,15-16 0,1 0 0,-16 0 0,15 1 0,0-1 0,-15 0 192,15 0-96,-30 0 320,15 1-224,-15-1 96,0 0-160,-1 1-192,-14-2 0,-16-14-1152,16 0 640,0-30-4032,-1 15 2528</inkml:trace>
          <inkml:trace contextRef="#ctx0" brushRef="#br0" timeOffset="32049">27591 8627 6912,'-15'-16'2624,"15"16"-1408,-15 0-800,15 0 992,0 0-832,0 0 320,0 16-576,0-1 320,0-15-352,0 30 256,15-15-288,-15 16 64,0-1-193,0 1 65,0-1-96,0 16-64,0-16 0,0-15-895,0 16 479,0-16-1888,0-15 1280,0 15-3008,0-15 2240,0-15-1728,15 0 2016</inkml:trace>
          <inkml:trace contextRef="#ctx0" brushRef="#br0" timeOffset="32872">27668 8382 7680,'0'0'2880,"0"0"-1536,0 0-992,16 0 960,-16 0-800,14 0 352,2 15-544,14-15 128,-14 16-288,14-1 0,0 0-96,0 0-1120,1 0 608,-16 16-4224,1-16 2592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6:25.762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00C17700-3348-4F30-94C2-0B3534F54558}" emma:medium="tactile" emma:mode="ink">
          <msink:context xmlns:msink="http://schemas.microsoft.com/ink/2010/main" type="inkDrawing" rotatedBoundingBox="19624,13766 21999,11577 22047,11628 19672,13818" semanticType="callout" shapeName="Other">
            <msink:destinationLink direction="from" ref="{D4FCC0AA-FB64-4EDB-AA5F-804892AD7349}"/>
          </msink:context>
        </emma:interpretation>
      </emma:emma>
    </inkml:annotationXML>
    <inkml:trace contextRef="#ctx0" brushRef="#br0">19986 14343 3584,'0'0'1408,"0"0"-768,0-15-320,0 15 384,0 0 32,15 0 32,-15 0-224,0 0 0,0 0-320,16 0 0,-16-16 0,0 16 32,15 0 0,-15 0-64,15 0-32,-15-15-32,15 15 0,-15 0-160,0 0 32,15 0 64,-15 0 32,0 0-32,-15 15-64,15-15 96,-15 16 0,15-1 160,-15 0 96,0 0-64,-1 1 0,16-16-160,-15 15-32,15-15-96,0-15-32,0 15-32,0-16 0,0 16 64,15-15 0,-15 15-96,16-15 64,-1 15-128,-15 0 32,0 0 128,0 0 64,0 0 0,-15 15-64,-1 0 32,16 1-32,-15-1 0,15-15 0,-15 15-96,15-15 64,0 0 32,0 0 0,0 0 0,0 0 64,0 0-32,0 0-32,0 0 32,0 15 32,-15-15 256,15 0 160,-15 15-32,15-15 64,0 0-160,-16 0 32,1 0-224,15 0-96,0 0-128,0 0 32,0 0 32,15-15 0,-15 0 0,16 0 0,-16 15-96,15-15 64,0-1 32,0 1 0,-15 15 0,15-15 0,-15 15 0,16-15 0,-1 15 0,-15-16 0,15 1 0,0 0 0,16 0 0,-16 0 0,15-1 0,1-14 0,-1 15 0,0-16 0,1 1 64,-1 0-32,1-1-96,-1 16 32,1-16 32,-1 1 0,0 0 64,1-1-32,-1-14-32,16-1 32,-16 16-32,1-1 0,-1-14-96,16 14 64,-16-15-32,16 16 0,-1-16 128,-14 31-32,15-30 64,-16 29-64,16-29-32,-16 30 32,0-16-128,1 1 64,14-1 32,-14 1 0,0-1 0,-1 1 0,1 0 0,-1-1 0,0-14 0,16-1 0,-15 0 0,14 16 0,-14-1 0,-1 1 0,16-16 64,-16 16-32,16 0-32,-16-1 32,0 1-32,1 15-96,-1-16 160,1 16-64,-1-16 0,1 1 32,-1 15-128,0-16 64,1 16 32,-1-15 0,-15 15 64,16-16-32,-16 16-96,16-15 32,-16 14 32,15-14 0,-15 15 64,16-1-32,-16 1-96,15-15 32,-14 15 96,14-1-32,-15 1-32,0 15 32,1-15-128,-1 0 160,0 15 0,0-15-96,-15 15 32,15-16 0,-15 16 0,0 0 0,0 0-512,0 16-192,-15-16-1504,15 15-544,-15 0-416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11:06:21.748"/>
    </inkml:context>
    <inkml:brush xml:id="br0">
      <inkml:brushProperty name="width" value="0.05" units="cm"/>
      <inkml:brushProperty name="height" value="0.05" units="cm"/>
      <inkml:brushProperty name="color" value="#FFA6CC"/>
    </inkml:brush>
  </inkml:definitions>
  <inkml:traceGroup>
    <inkml:annotationXML>
      <emma:emma xmlns:emma="http://www.w3.org/2003/04/emma" version="1.0">
        <emma:interpretation id="{4F3D77F4-2433-4FCB-8EAC-31BDADCB2759}" emma:medium="tactile" emma:mode="ink">
          <msink:context xmlns:msink="http://schemas.microsoft.com/ink/2010/main" type="writingRegion" rotatedBoundingBox="23267,14718 19424,10953 21338,8999 25181,12764"/>
        </emma:interpretation>
      </emma:emma>
    </inkml:annotationXML>
    <inkml:traceGroup>
      <inkml:annotationXML>
        <emma:emma xmlns:emma="http://www.w3.org/2003/04/emma" version="1.0">
          <emma:interpretation id="{6B7A6CD4-8D4F-46FB-BFA3-2ACF8033AC0C}" emma:medium="tactile" emma:mode="ink">
            <msink:context xmlns:msink="http://schemas.microsoft.com/ink/2010/main" type="paragraph" rotatedBoundingBox="23267,14718 19424,10953 20521,9833 24364,135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3F1004-D99E-4058-93A3-3ABAC4BAEE53}" emma:medium="tactile" emma:mode="ink">
              <msink:context xmlns:msink="http://schemas.microsoft.com/ink/2010/main" type="line" rotatedBoundingBox="23267,14718 19424,10953 20521,9833 24364,13598"/>
            </emma:interpretation>
          </emma:emma>
        </inkml:annotationXML>
        <inkml:traceGroup>
          <inkml:annotationXML>
            <emma:emma xmlns:emma="http://www.w3.org/2003/04/emma" version="1.0">
              <emma:interpretation id="{3F7F1E42-DE25-48A6-AA50-2F10C10D11AF}" emma:medium="tactile" emma:mode="ink">
                <msink:context xmlns:msink="http://schemas.microsoft.com/ink/2010/main" type="inkWord" rotatedBoundingBox="23563,14416 23187,14048 23526,13703 23901,14071">
                  <msink:destinationLink direction="to" ref="{D4FCC0AA-FB64-4EDB-AA5F-804892AD7349}"/>
                </msink:context>
              </emma:interpretation>
              <emma:one-of disjunction-type="recognition" id="oneOf0">
                <emma:interpretation id="interp0" emma:lang="zh-CN" emma:confidence="0">
                  <emma:literal>ⅴ</emma:literal>
                </emma:interpretation>
                <emma:interpretation id="interp1" emma:lang="zh-CN" emma:confidence="0">
                  <emma:literal>“</emma:literal>
                </emma:interpretation>
                <emma:interpretation id="interp2" emma:lang="zh-CN" emma:confidence="0">
                  <emma:literal>Ⅴ</emma:literal>
                </emma:interpretation>
                <emma:interpretation id="interp3" emma:lang="zh-CN" emma:confidence="0">
                  <emma:literal>"</emma:literal>
                </emma:interpretation>
                <emma:interpretation id="interp4" emma:lang="zh-CN" emma:confidence="0">
                  <emma:literal>匕</emma:literal>
                </emma:interpretation>
              </emma:one-of>
            </emma:emma>
          </inkml:annotationXML>
          <inkml:trace contextRef="#ctx0" brushRef="#br0">23668 14498 7680,'0'0'2880,"-15"0"-1536,15 0-1152,0 0 704,0 0-192,15 0-32,1 16 0,-16-2-32,30 2-352,-15-1 96,0 0 127,16 15 33,-1 1 32,-15 14-448,1 1-192,14 0 192,-15-16 128,1 16-1024,-1-16-416,0 1-1119,0-16-385,0 1-1216</inkml:trace>
          <inkml:trace contextRef="#ctx0" brushRef="#br0" timeOffset="262">23988 14558 8064,'-16'-15'3072,"1"15"-1664,15 0-928,-15 0 768,15 0-128,-16 0 127,16 0-127,-14 0 32,-17 15-640,0 16 128,1-16 32,-16 15-352,16 1-96,-16 14-576,1 1-256,0-16-1312,14 16-511</inkml:trace>
        </inkml:traceGroup>
        <inkml:traceGroup>
          <inkml:annotationXML>
            <emma:emma xmlns:emma="http://www.w3.org/2003/04/emma" version="1.0">
              <emma:interpretation id="{126498A9-9C18-4044-AC74-5A02B6AA354D}" emma:medium="tactile" emma:mode="ink">
                <msink:context xmlns:msink="http://schemas.microsoft.com/ink/2010/main" type="inkWord" rotatedBoundingBox="19871,11391 19424,10953 20521,9833 20968,10272"/>
              </emma:interpretation>
              <emma:one-of disjunction-type="recognition" id="oneOf1">
                <emma:interpretation id="interp5" emma:lang="zh-CN" emma:confidence="0">
                  <emma:literal>“</emma:literal>
                </emma:interpretation>
                <emma:interpretation id="interp6" emma:lang="zh-CN" emma:confidence="0">
                  <emma:literal>寸</emma:literal>
                </emma:interpretation>
                <emma:interpretation id="interp7" emma:lang="zh-CN" emma:confidence="0">
                  <emma:literal>.</emma:literal>
                </emma:interpretation>
                <emma:interpretation id="interp8" emma:lang="zh-CN" emma:confidence="0">
                  <emma:literal>:</emma:literal>
                </emma:interpretation>
                <emma:interpretation id="interp9" emma:lang="zh-CN" emma:confidence="0">
                  <emma:literal>g</emma:literal>
                </emma:interpretation>
              </emma:one-of>
            </emma:emma>
          </inkml:annotationXML>
          <inkml:trace contextRef="#ctx0" brushRef="#br0" timeOffset="-2325">20093 11333 4608,'0'-15'1760,"0"15"-960,-15 0-224,15 0 1344,0 0-1056,-15 0 928,15 15-1056,-16-15 480,1 0-704,0 15 64,0 1-256,-16 14-64,1 0-128,0 1-96,-16 14 0,16-14-128,14 0 64,-14-1-1248,-1 0 704,16-14-2656,0-2 1792,15-14-2496,15 0 2240</inkml:trace>
          <inkml:trace contextRef="#ctx0" brushRef="#br0" timeOffset="-2073">20017 11273 6528,'15'0'2464,"-15"0"-1344,0 0-832,0 15 1056,15 0-800,1 1 160,-1 14-224,0 1-32,0 14-192,16 1-96,-1-16-64,-15 1-704,16 14 320,-1-14-512,1 14-1312,-16-14-640,30 14-128</inkml:trace>
          <inkml:trace contextRef="#ctx0" brushRef="#br0" timeOffset="1165">21067 10771 6784,'0'0'2528,"0"0"-1344,0 0-736,0 0 704,0 0-96,0 15 96,0 1-160,-16 14-32,16 0-545,-15 1 161,15 14 160,-30 1-192,-1 15 32,-14 0-352,-1 0-64,0-1-512,-14 16-256,29 1-1088,-15-17-447,1 1-2401,14-15-1152,-14-1 2976</inkml:trace>
          <inkml:trace contextRef="#ctx0" brushRef="#br0" timeOffset="903">20702 10985 5760,'0'-16'2176,"0"1"-1152,0 15-352,0 0 704,0 0-192,0 0-64,15 0-192,-15 15-32,15-15-512,1 31 0,-1-16 32,0 0-225,-15 16-31,15 14-96,0-14-607,16-16-193,-1 0-2752,1-30-640</inkml:trace>
        </inkml:traceGroup>
      </inkml:traceGroup>
    </inkml:traceGroup>
    <inkml:traceGroup>
      <inkml:annotationXML>
        <emma:emma xmlns:emma="http://www.w3.org/2003/04/emma" version="1.0">
          <emma:interpretation id="{D34E01F1-895B-421B-A3CE-C5A6DBF65E22}" emma:medium="tactile" emma:mode="ink">
            <msink:context xmlns:msink="http://schemas.microsoft.com/ink/2010/main" type="paragraph" rotatedBoundingBox="23680,11755 21764,12395 21465,11500 23382,1086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A91F570-8C19-427B-BB11-BE47DCF7D731}" emma:medium="tactile" emma:mode="ink">
              <msink:context xmlns:msink="http://schemas.microsoft.com/ink/2010/main" type="line" rotatedBoundingBox="23680,11755 21764,12395 21465,11500 23382,10861"/>
            </emma:interpretation>
          </emma:emma>
        </inkml:annotationXML>
        <inkml:traceGroup>
          <inkml:annotationXML>
            <emma:emma xmlns:emma="http://www.w3.org/2003/04/emma" version="1.0">
              <emma:interpretation id="{63983CFF-6856-48BE-A2F1-7E660A8021E7}" emma:medium="tactile" emma:mode="ink">
                <msink:context xmlns:msink="http://schemas.microsoft.com/ink/2010/main" type="inkWord" rotatedBoundingBox="23680,11755 22890,12019 22591,11124 23382,10861"/>
              </emma:interpretation>
              <emma:one-of disjunction-type="recognition" id="oneOf2">
                <emma:interpretation id="interp10" emma:lang="zh-CN" emma:confidence="0">
                  <emma:literal>@</emma:literal>
                </emma:interpretation>
                <emma:interpretation id="interp11" emma:lang="zh-CN" emma:confidence="0">
                  <emma:literal>力</emma:literal>
                </emma:interpretation>
                <emma:interpretation id="interp12" emma:lang="zh-CN" emma:confidence="0">
                  <emma:literal>才</emma:literal>
                </emma:interpretation>
                <emma:interpretation id="interp13" emma:lang="zh-CN" emma:confidence="0">
                  <emma:literal>过</emma:literal>
                </emma:interpretation>
                <emma:interpretation id="interp14" emma:lang="zh-CN" emma:confidence="0">
                  <emma:literal>起</emma:literal>
                </emma:interpretation>
              </emma:one-of>
            </emma:emma>
          </inkml:annotationXML>
          <inkml:trace contextRef="#ctx0" brushRef="#br0" timeOffset="9203">23196 12034 6656,'15'-16'2528,"-15"16"-1344,0 0-736,0 0 1056,0 0-832,0 16 576,0-16-736,0 15 384,0-15-544,-15 15 319,15 15-383,0 16 192,0-16-256,0 31 224,0-15-256,0 0 32,0-1-128,-15 1-64,15 15 0,0-16-544,0 1 288,0-16-1535,-16 1 991,16-16-2624,0 15 1888,-15-30-2752,15 0 2432</inkml:trace>
          <inkml:trace contextRef="#ctx0" brushRef="#br0" timeOffset="9605">23105 12048 6528,'0'-14'2464,"0"14"-1344,46-31-736,-31 31 1024,-15-15-800,30 15 480,-14-16-640,-1 16 384,0 0-480,15-15 320,-14 30-384,14-15 191,0 0-255,-14 16 288,14-1-288,-15 0 224,16 15-224,-16-14 128,0 14-192,-15 0 288,15 1-256,-45 0 256,30-1-256,-46 0 96,16 0-160,-16-14-128,1 14-32,-1-14-1088,0-2 576,16-14-3135,0 0 2047,30 0-3808,0-14 3104</inkml:trace>
          <inkml:trace contextRef="#ctx0" brushRef="#br0" timeOffset="11893">23059 11760 5632,'0'-16'2176,"0"32"-1152,0-16-1184,0 0 1856,0 0-640,0 0-192,0 0-224,0 0-384,0-16 32,0 16 128,16 0-96,-16 0 64,15 0-96,0 0 64,0-15-128,1 15 32,-1 0-96,0 0 0,15 0-96,-14 15-64,14-30 32,0 15-32,1 0 0,-1 0 0,1 0 0,-1 0 0,16 15 0,-16-15 0,1 0 64,-1 0-32,0 0 64,-14 0-128,14 0-64,-15 0 64,16-15 64,-16 15 64,0 0 159,0 15-127,-15-30 64,15 15-32,-15 0 128,0 0-160,0 0 0,0 0-64,0 0 32,-15 0 0,15-15 32,-15 15-64,0-16-64,0 16 32,-1-14-32,1-2-96,-15 16 64,-1-15-480,1 0-128,15-1 320,0 2-767,-1-2-193,1 1-2944</inkml:trace>
        </inkml:traceGroup>
        <inkml:traceGroup>
          <inkml:annotationXML>
            <emma:emma xmlns:emma="http://www.w3.org/2003/04/emma" version="1.0">
              <emma:interpretation id="{2E72F726-D67C-4B42-B393-80E2CBE211EF}" emma:medium="tactile" emma:mode="ink">
                <msink:context xmlns:msink="http://schemas.microsoft.com/ink/2010/main" type="inkWord" rotatedBoundingBox="22263,11883 21660,12084 21505,11619 22107,11418"/>
              </emma:interpretation>
              <emma:one-of disjunction-type="recognition" id="oneOf3">
                <emma:interpretation id="interp15" emma:lang="zh-CN" emma:confidence="0">
                  <emma:literal>繁</emma:literal>
                </emma:interpretation>
                <emma:interpretation id="interp16" emma:lang="zh-CN" emma:confidence="0">
                  <emma:literal>藤</emma:literal>
                </emma:interpretation>
                <emma:interpretation id="interp17" emma:lang="zh-CN" emma:confidence="0">
                  <emma:literal>蟹</emma:literal>
                </emma:interpretation>
                <emma:interpretation id="interp18" emma:lang="zh-CN" emma:confidence="0">
                  <emma:literal>艨</emma:literal>
                </emma:interpretation>
                <emma:interpretation id="interp19" emma:lang="zh-CN" emma:confidence="0">
                  <emma:literal>鲦</emma:literal>
                </emma:interpretation>
              </emma:one-of>
            </emma:emma>
          </inkml:annotationXML>
          <inkml:trace contextRef="#ctx0" brushRef="#br0" timeOffset="2041">22147 12170 5888,'-15'0'2272,"30"0"-1216,-15 0-1024,0 0 640,0 0-416,0 0 320,15 16-352,0-16 384,1 14-352,-1-14 224,0 16-256,0-16 64,-15 0-160,15 15 224,-15-15-224,0 15 32,0-15-96,-15 0-64,-15 16-64,15-16 32,-1 0 32,1 0 128,0-16 160,0 16-32,15 0 32,-16-15-256,16 0 0,16 15-32,-16-16 0,15 2 0,0 14-96,0 0 0,-15 0 192,0 0 96,0 14 96,0-14 64,0 16-160,-15-16-64,0 0-224,15 0-64,0-16-1568,15 16-608,0-14-1440</inkml:trace>
          <inkml:trace contextRef="#ctx0" brushRef="#br0" timeOffset="4415">22238 12276 4736,'0'0'1760,"0"0"-960,0 0-320,0 0 576,0 0-224,0 0 256,0 0-352,0-15-384,0 15 0,-15 0 64,15 0 64,0 0 0,-15 0 384,0 0-256,-1 15-32,1-15-128,0 0-33,0 16-95,-16-16-32,1 15-160,-1 0-96,1 0 0,0 0-32,-16 1-96,16-1 0,-1-15-863,1 30-321,15-30-1344,-1 0-480</inkml:trace>
          <inkml:trace contextRef="#ctx0" brushRef="#br0" timeOffset="4830">22314 12292 2304,'15'0'960,"-15"0"-512,0 0 96,0 0 960,0 0-832,0 0 736,16 0-800,-16 0 736,0 0-768,0 0 608,0 0-672,0-16 384,0 16-544,0 0 192,0 0-320,0 0 352,0 0-320,0 16 288,0-16-288,0 15 128,0 0-224,0 0 127,0 0-159,0 1 0,0 14-64,-16-15-543,16 16 255,-15 14-2016,0-14 1248,-15 14-1152,-1-14-1280,16 14-672</inkml:trace>
          <inkml:trace contextRef="#ctx0" brushRef="#br0" timeOffset="6358">22253 12307 4224,'0'0'1664,"0"0"-896,0 0-192,0 0 576,0 0-288,0-15-96,0 15-192,0 0-32,15 0-288,-15-15 32,0 15 64,15 0-128,0-15 32,1 15-32,-1-16 96,-15 16-96,15-15 32,-15 15-96,15 0 0,-15 0-96,0 15 32,0-15-64,0 16 64,0-1 0,-15 15 96,15-14 96,-15-1-128,15 0-96,-15 0-32,-1 0 32,-14-15 96,15 0 64,0 0-96,-16 0 128,16 0 64,0-15-32,-16 15-1,31-15-95,-15 0 32,15 0-128,0-1 0,0 16-96,15-15-96,16 0 64,-1 0 0,1 15-64,-16 0 64,15-16 32,-15 16 64,16 0 32,-31 0 32,15 0-64,-15 0-64,0 0 32,0 0-32,-15 0 0,15 0 64,-15 0-32,-1 0-32,16 0-64,0 0 32,0 0-32,-15 16 0,15-16 64,0 15 0,0-15 64,0 15-96,0-15 0,0 15-32,0-15 0,0 0 128,0 0 32,0 0-128,0 0 32,0-15-64,15 15 0,-15-15 64,0 15 0,16 0-96,-16 0 64,0 0 32,0 0 64,15 0-96,-15 15 0,0 0 32,0-15 64,-15 16-32,15-1-32,-16-15 32,16 15 32,-15-15-32,0-15-32,0 15 32,0-15-32,-1 15-96,1-16 0,15 1 64,0 15 0,0-15-64,0 15 64,0 0 96,15 0-32,1 0-32,-16 0 32,15 0-32,-15 15 0,15-15 0,-15 0 0,0 0 64,15 0-32,-15 0-32,0 0 32,15 0-32,-15-15 0,0 15 0,0 0 0,0-15 0,0 15 0,0 0 0,0 15 0,0-15 0,0 15 0,0-15-96,0 15 64,0 1 32,0-16 64,0 0-96,0 0 0,0 0 32,0 0 0,0-16 0,0 16 0,0-15 0,0 15 0,0 0-96,16-15 64,-16 15-32,0 0 0,0 0 128,0 15-32,0-15 64,0 15-64,-16-15-96,16 16 32,0-16 32,0 0 0,0 0 64,0 0-32,0-16-32,0 16 32,0-15-128,16 15 64,-16-15 96,0 0-32,15 15-32,-15-16 32,0 16-32,0 0 0,0 0 0,0 16 0,-15-16 0,15 15 0,-16-15 64,16 15-32,0-15-32,0 0 32,-15 0-1087,15 0 575,0-15-4480,0 15 2752</inkml:trace>
          <inkml:trace contextRef="#ctx0" brushRef="#br0" timeOffset="8453">22222 12185 4736,'-14'-15'1760,"14"15"-960,0-16-448,0 16 768,0-15-640,14 15 128,2 0-352,-16-15-32,15 15-128,0-15 96,1 15-128,-2 0 128,2 0-128,-1 0 128,0 0-128,-15 0 128,16 0-128,-1 15 256,-15 0-192,0-15 160,15 31-160,-30-16 0,15 16-64,0-17-64,-15 2 32,-1 14-32,16-14 0,-15-2 0,0 2 0,-1-1 64,2 0-32,-2-15-32,-14 0 32,14 16-128,2-16 64,-2 0 32,16 0 0,-15 0-96,15 0 64,15-16-32,1 16 0,-16-15 128,30 0-32,-15-1 64,0 16-64,1-14-96,-2 14 32,2-16-32,-1 16 0,0 0 128,1 0-32,-16 16 192,15-2-128,-15 2 96,0-1-96,0 0 0,0 1-32,-15-2-192,15 2 64,-16-1 96,1 0 0,0-15 192,-1 16-128,-14-16 96,15-16-96,0 1 96,-1 15-128,2-31 32,-2 31-32,32-30-128,-16 15 32,14 0-32,17-1 0,-16 2 64,15-2 0,-14 16 0,14 0 0,-14 0 64,14 0-32,-15 16 256,0-16-160,-15 14 448,0 2-320,-30-16 288,30 15-288,-30-15 0,-1 0-160,0 0-64,1 0 0,15-15-128,0 15 64,-1-16 32,32 2 0,-16-17-96,15 16 64,-15-15 32,15 14 0,1 1-96,-2 0 64,2-1 32,-1 1 0,-15 15 64,15 0-32,1 0-32,-1 0 32,-15 15-32,15 1 0,-15-1 64,15 0-32,-15 1-32,0-2 32,-15 2-32,15 14 0,-15-14 64,0-2-32,-16 2 63,16-1-63,-15-15 64,14 0-64,-14 0-32,30 0 32,-16-15-32,32-1 0,-16 2 0,30-17 0,-14 16-96,-2-15 64,17-1 32,-16 16 0,1-1 0,-1 1 0,0 15 0,-15 0 0,0 15 64,0 1-32,0-1 64,-15 0-64,0 1-1343,15-2 703,0-14-4352,0 16 2784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D4D36-E3DA-4D1E-A0E4-8FFB6B632F1C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0441-0BE6-40CA-8DC8-21902BA8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4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3AE1-8970-478F-9D28-4A62BAB5FB27}" type="datetime1">
              <a:rPr lang="en-US" altLang="zh-CN" smtClean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4464-3A8A-49EE-BDF5-81A48F4B7D50}" type="datetime1">
              <a:rPr lang="en-US" altLang="zh-CN" smtClean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8992-BB0E-493C-A0D4-DD2AC99B6936}" type="datetime1">
              <a:rPr lang="en-US" altLang="zh-CN" smtClean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7DE9-5CAA-46D2-812F-E05BE1337BCF}" type="datetime1">
              <a:rPr lang="en-US" altLang="zh-CN" smtClean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D1E-741C-47A1-9BD0-9FEBDB37B8C1}" type="datetime1">
              <a:rPr lang="en-US" altLang="zh-CN" smtClean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CB59-E09A-4E01-A2B8-17FC953852EF}" type="datetime1">
              <a:rPr lang="en-US" altLang="zh-CN" smtClean="0"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D89B-6798-433B-817F-AAD93E7D4D7F}" type="datetime1">
              <a:rPr lang="en-US" altLang="zh-CN" smtClean="0"/>
              <a:t>12/17/2016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218-A332-4298-87C2-933666B1B5C2}" type="datetime1">
              <a:rPr lang="en-US" altLang="zh-CN" smtClean="0"/>
              <a:t>12/17/2016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2A5-9AA0-4E1A-AE39-2D95318081A3}" type="datetime1">
              <a:rPr lang="en-US" altLang="zh-CN" smtClean="0"/>
              <a:t>12/17/2016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805E-678F-48A7-8B58-69AF7EB82345}" type="datetime1">
              <a:rPr lang="en-US" altLang="zh-CN" smtClean="0"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40F57C-30AE-4EB1-8B93-53EC1289555E}" type="datetime1">
              <a:rPr lang="en-US" altLang="zh-CN" smtClean="0"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00E3-656A-4625-9A18-AF7BEA34EA36}" type="datetime1">
              <a:rPr lang="en-US" altLang="zh-CN" smtClean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Relationship Id="rId4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9" Type="http://schemas.openxmlformats.org/officeDocument/2006/relationships/image" Target="../media/image73.png"/><Relationship Id="rId21" Type="http://schemas.openxmlformats.org/officeDocument/2006/relationships/image" Target="../media/image64.png"/><Relationship Id="rId34" Type="http://schemas.openxmlformats.org/officeDocument/2006/relationships/customXml" Target="../ink/ink51.xml"/><Relationship Id="rId42" Type="http://schemas.openxmlformats.org/officeDocument/2006/relationships/customXml" Target="../ink/ink55.xml"/><Relationship Id="rId47" Type="http://schemas.openxmlformats.org/officeDocument/2006/relationships/image" Target="../media/image77.png"/><Relationship Id="rId50" Type="http://schemas.openxmlformats.org/officeDocument/2006/relationships/customXml" Target="../ink/ink59.xml"/><Relationship Id="rId7" Type="http://schemas.openxmlformats.org/officeDocument/2006/relationships/image" Target="../media/image330.png"/><Relationship Id="rId2" Type="http://schemas.openxmlformats.org/officeDocument/2006/relationships/image" Target="../media/image58.png"/><Relationship Id="rId16" Type="http://schemas.openxmlformats.org/officeDocument/2006/relationships/customXml" Target="../ink/ink42.xml"/><Relationship Id="rId29" Type="http://schemas.openxmlformats.org/officeDocument/2006/relationships/image" Target="../media/image68.png"/><Relationship Id="rId11" Type="http://schemas.openxmlformats.org/officeDocument/2006/relationships/image" Target="../media/image59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image" Target="../media/image72.png"/><Relationship Id="rId40" Type="http://schemas.openxmlformats.org/officeDocument/2006/relationships/customXml" Target="../ink/ink54.xml"/><Relationship Id="rId45" Type="http://schemas.openxmlformats.org/officeDocument/2006/relationships/image" Target="../media/image76.png"/><Relationship Id="rId5" Type="http://schemas.openxmlformats.org/officeDocument/2006/relationships/image" Target="../media/image310.png"/><Relationship Id="rId15" Type="http://schemas.openxmlformats.org/officeDocument/2006/relationships/image" Target="../media/image61.png"/><Relationship Id="rId23" Type="http://schemas.openxmlformats.org/officeDocument/2006/relationships/image" Target="../media/image65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49" Type="http://schemas.openxmlformats.org/officeDocument/2006/relationships/image" Target="../media/image78.png"/><Relationship Id="rId10" Type="http://schemas.openxmlformats.org/officeDocument/2006/relationships/customXml" Target="../ink/ink39.xml"/><Relationship Id="rId19" Type="http://schemas.openxmlformats.org/officeDocument/2006/relationships/image" Target="../media/image63.png"/><Relationship Id="rId31" Type="http://schemas.openxmlformats.org/officeDocument/2006/relationships/image" Target="../media/image69.png"/><Relationship Id="rId44" Type="http://schemas.openxmlformats.org/officeDocument/2006/relationships/customXml" Target="../ink/ink56.xml"/><Relationship Id="rId4" Type="http://schemas.openxmlformats.org/officeDocument/2006/relationships/image" Target="../media/image300.png"/><Relationship Id="rId9" Type="http://schemas.openxmlformats.org/officeDocument/2006/relationships/image" Target="../media/image350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67.png"/><Relationship Id="rId30" Type="http://schemas.openxmlformats.org/officeDocument/2006/relationships/customXml" Target="../ink/ink49.xml"/><Relationship Id="rId35" Type="http://schemas.openxmlformats.org/officeDocument/2006/relationships/image" Target="../media/image71.png"/><Relationship Id="rId43" Type="http://schemas.openxmlformats.org/officeDocument/2006/relationships/image" Target="../media/image75.png"/><Relationship Id="rId48" Type="http://schemas.openxmlformats.org/officeDocument/2006/relationships/customXml" Target="../ink/ink58.xml"/><Relationship Id="rId8" Type="http://schemas.openxmlformats.org/officeDocument/2006/relationships/image" Target="../media/image340.png"/><Relationship Id="rId51" Type="http://schemas.openxmlformats.org/officeDocument/2006/relationships/image" Target="../media/image79.png"/><Relationship Id="rId3" Type="http://schemas.openxmlformats.org/officeDocument/2006/relationships/image" Target="../media/image290.png"/><Relationship Id="rId12" Type="http://schemas.openxmlformats.org/officeDocument/2006/relationships/customXml" Target="../ink/ink40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33" Type="http://schemas.openxmlformats.org/officeDocument/2006/relationships/image" Target="../media/image70.png"/><Relationship Id="rId38" Type="http://schemas.openxmlformats.org/officeDocument/2006/relationships/customXml" Target="../ink/ink53.xml"/><Relationship Id="rId46" Type="http://schemas.openxmlformats.org/officeDocument/2006/relationships/customXml" Target="../ink/ink57.xml"/><Relationship Id="rId20" Type="http://schemas.openxmlformats.org/officeDocument/2006/relationships/customXml" Target="../ink/ink44.xml"/><Relationship Id="rId41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64.xml"/><Relationship Id="rId18" Type="http://schemas.openxmlformats.org/officeDocument/2006/relationships/image" Target="../media/image95.png"/><Relationship Id="rId3" Type="http://schemas.openxmlformats.org/officeDocument/2006/relationships/image" Target="../media/image87.png"/><Relationship Id="rId21" Type="http://schemas.openxmlformats.org/officeDocument/2006/relationships/customXml" Target="../ink/ink68.xml"/><Relationship Id="rId7" Type="http://schemas.openxmlformats.org/officeDocument/2006/relationships/customXml" Target="../ink/ink61.xml"/><Relationship Id="rId12" Type="http://schemas.openxmlformats.org/officeDocument/2006/relationships/image" Target="../media/image92.png"/><Relationship Id="rId17" Type="http://schemas.openxmlformats.org/officeDocument/2006/relationships/customXml" Target="../ink/ink66.xml"/><Relationship Id="rId2" Type="http://schemas.openxmlformats.org/officeDocument/2006/relationships/image" Target="../media/image86.png"/><Relationship Id="rId16" Type="http://schemas.openxmlformats.org/officeDocument/2006/relationships/image" Target="../media/image94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customXml" Target="../ink/ink63.xml"/><Relationship Id="rId24" Type="http://schemas.openxmlformats.org/officeDocument/2006/relationships/image" Target="../media/image98.png"/><Relationship Id="rId5" Type="http://schemas.openxmlformats.org/officeDocument/2006/relationships/customXml" Target="../ink/ink60.xml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10" Type="http://schemas.openxmlformats.org/officeDocument/2006/relationships/image" Target="../media/image91.png"/><Relationship Id="rId19" Type="http://schemas.openxmlformats.org/officeDocument/2006/relationships/customXml" Target="../ink/ink67.xml"/><Relationship Id="rId4" Type="http://schemas.openxmlformats.org/officeDocument/2006/relationships/image" Target="../media/image88.png"/><Relationship Id="rId9" Type="http://schemas.openxmlformats.org/officeDocument/2006/relationships/customXml" Target="../ink/ink62.xml"/><Relationship Id="rId14" Type="http://schemas.openxmlformats.org/officeDocument/2006/relationships/image" Target="../media/image93.png"/><Relationship Id="rId22" Type="http://schemas.openxmlformats.org/officeDocument/2006/relationships/image" Target="../media/image9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7" Type="http://schemas.openxmlformats.org/officeDocument/2006/relationships/image" Target="../media/image11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4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" Type="http://schemas.openxmlformats.org/officeDocument/2006/relationships/image" Target="../media/image12.png"/><Relationship Id="rId21" Type="http://schemas.openxmlformats.org/officeDocument/2006/relationships/customXml" Target="../ink/ink18.xml"/><Relationship Id="rId7" Type="http://schemas.openxmlformats.org/officeDocument/2006/relationships/customXml" Target="../ink/ink11.xml"/><Relationship Id="rId12" Type="http://schemas.openxmlformats.org/officeDocument/2006/relationships/image" Target="../media/image16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13.xml"/><Relationship Id="rId24" Type="http://schemas.openxmlformats.org/officeDocument/2006/relationships/image" Target="../media/image22.png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10" Type="http://schemas.openxmlformats.org/officeDocument/2006/relationships/image" Target="../media/image15.png"/><Relationship Id="rId19" Type="http://schemas.openxmlformats.org/officeDocument/2006/relationships/customXml" Target="../ink/ink17.xml"/><Relationship Id="rId4" Type="http://schemas.openxmlformats.org/officeDocument/2006/relationships/image" Target="../media/image410.png"/><Relationship Id="rId9" Type="http://schemas.openxmlformats.org/officeDocument/2006/relationships/customXml" Target="../ink/ink12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26.png"/><Relationship Id="rId4" Type="http://schemas.openxmlformats.org/officeDocument/2006/relationships/customXml" Target="../ink/ink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.xm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customXml" Target="../ink/ink23.xml"/><Relationship Id="rId21" Type="http://schemas.openxmlformats.org/officeDocument/2006/relationships/customXml" Target="../ink/ink32.xml"/><Relationship Id="rId34" Type="http://schemas.openxmlformats.org/officeDocument/2006/relationships/image" Target="../media/image44.png"/><Relationship Id="rId7" Type="http://schemas.openxmlformats.org/officeDocument/2006/relationships/customXml" Target="../ink/ink25.xml"/><Relationship Id="rId12" Type="http://schemas.openxmlformats.org/officeDocument/2006/relationships/image" Target="../media/image33.png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33" Type="http://schemas.openxmlformats.org/officeDocument/2006/relationships/customXml" Target="../ink/ink38.xml"/><Relationship Id="rId2" Type="http://schemas.openxmlformats.org/officeDocument/2006/relationships/image" Target="../media/image28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29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27.xml"/><Relationship Id="rId24" Type="http://schemas.openxmlformats.org/officeDocument/2006/relationships/image" Target="../media/image39.png"/><Relationship Id="rId32" Type="http://schemas.openxmlformats.org/officeDocument/2006/relationships/image" Target="../media/image43.png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41.png"/><Relationship Id="rId10" Type="http://schemas.openxmlformats.org/officeDocument/2006/relationships/image" Target="../media/image32.png"/><Relationship Id="rId19" Type="http://schemas.openxmlformats.org/officeDocument/2006/relationships/customXml" Target="../ink/ink31.xml"/><Relationship Id="rId31" Type="http://schemas.openxmlformats.org/officeDocument/2006/relationships/customXml" Target="../ink/ink37.xml"/><Relationship Id="rId4" Type="http://schemas.openxmlformats.org/officeDocument/2006/relationships/image" Target="../media/image29.png"/><Relationship Id="rId9" Type="http://schemas.openxmlformats.org/officeDocument/2006/relationships/customXml" Target="../ink/ink26.xml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customXml" Target="../ink/ink35.xml"/><Relationship Id="rId30" Type="http://schemas.openxmlformats.org/officeDocument/2006/relationships/image" Target="../media/image42.png"/><Relationship Id="rId8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视觉</a:t>
            </a:r>
            <a:r>
              <a:rPr lang="en-US" altLang="zh-CN" dirty="0"/>
              <a:t>SLAM</a:t>
            </a:r>
            <a:r>
              <a:rPr lang="zh-CN" altLang="en-US" dirty="0"/>
              <a:t>十四讲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000" dirty="0"/>
              <a:t>从理论到实践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高翔 清华大学 </a:t>
            </a:r>
            <a:r>
              <a:rPr lang="en-US" altLang="zh-CN" dirty="0"/>
              <a:t>2016</a:t>
            </a:r>
            <a:r>
              <a:rPr lang="zh-CN" altLang="en-US" dirty="0"/>
              <a:t>年冬</a:t>
            </a:r>
          </a:p>
        </p:txBody>
      </p:sp>
    </p:spTree>
    <p:extLst>
      <p:ext uri="{BB962C8B-B14F-4D97-AF65-F5344CB8AC3E}">
        <p14:creationId xmlns:p14="http://schemas.microsoft.com/office/powerpoint/2010/main" val="302415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521221" cy="3450613"/>
          </a:xfrm>
        </p:spPr>
        <p:txBody>
          <a:bodyPr/>
          <a:lstStyle/>
          <a:p>
            <a:r>
              <a:rPr lang="zh-CN" altLang="en-US" dirty="0"/>
              <a:t>旋转</a:t>
            </a:r>
            <a:endParaRPr lang="en-US" altLang="zh-CN" dirty="0"/>
          </a:p>
          <a:p>
            <a:r>
              <a:rPr lang="zh-CN" altLang="en-US" dirty="0"/>
              <a:t>设某坐标系                          发生了一次旋转，变成了</a:t>
            </a:r>
            <a:endParaRPr lang="en-US" altLang="zh-CN" dirty="0"/>
          </a:p>
          <a:p>
            <a:r>
              <a:rPr lang="zh-CN" altLang="en-US" dirty="0"/>
              <a:t>对于某个固定的向量    （向量不随坐标系旋转），它的坐标怎么变化？</a:t>
            </a:r>
            <a:endParaRPr lang="en-US" altLang="zh-CN" dirty="0"/>
          </a:p>
          <a:p>
            <a:r>
              <a:rPr lang="zh-CN" altLang="en-US" dirty="0"/>
              <a:t>坐标关系：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154" y="2540957"/>
            <a:ext cx="1333616" cy="457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307" y="2495233"/>
            <a:ext cx="1333616" cy="5029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274" y="3072253"/>
            <a:ext cx="274344" cy="3200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081" y="3523422"/>
            <a:ext cx="5326842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3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521221" cy="345061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左乘                     ，得：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403" y="1980296"/>
            <a:ext cx="3997680" cy="17271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71" y="3872122"/>
            <a:ext cx="1059272" cy="18975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50" y="3834018"/>
            <a:ext cx="6408975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8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1079" y="2010878"/>
            <a:ext cx="4801404" cy="4240453"/>
          </a:xfrm>
        </p:spPr>
        <p:txBody>
          <a:bodyPr/>
          <a:lstStyle/>
          <a:p>
            <a:r>
              <a:rPr lang="zh-CN" altLang="en-US" dirty="0"/>
              <a:t>中间的矩阵    称为旋转矩阵</a:t>
            </a:r>
            <a:endParaRPr lang="en-US" altLang="zh-CN" dirty="0"/>
          </a:p>
          <a:p>
            <a:r>
              <a:rPr lang="zh-CN" altLang="en-US" dirty="0"/>
              <a:t>根据定义可以验证：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是一个正交矩阵；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的行列式为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满足这两个性质的矩阵称为旋转矩阵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Special Orthogonal Group </a:t>
            </a:r>
            <a:r>
              <a:rPr lang="zh-CN" altLang="en-US" dirty="0"/>
              <a:t>特殊正交群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3771" y="2017342"/>
            <a:ext cx="5262414" cy="3820749"/>
          </a:xfrm>
        </p:spPr>
        <p:txBody>
          <a:bodyPr/>
          <a:lstStyle/>
          <a:p>
            <a:r>
              <a:rPr lang="zh-CN" altLang="en-US" dirty="0"/>
              <a:t>旋转矩阵描述了两个坐标的变换关系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r>
              <a:rPr lang="zh-CN" altLang="en-US" dirty="0"/>
              <a:t>反之：</a:t>
            </a:r>
            <a:endParaRPr lang="en-US" altLang="zh-CN" dirty="0"/>
          </a:p>
          <a:p>
            <a:r>
              <a:rPr lang="zh-CN" altLang="en-US" dirty="0"/>
              <a:t>于是：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进一步，三个坐标系亦有：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820403" y="2055212"/>
                <a:ext cx="396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403" y="2055212"/>
                <a:ext cx="3965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190" y="4329892"/>
            <a:ext cx="4069433" cy="624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127594" y="2540950"/>
                <a:ext cx="1352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594" y="2540950"/>
                <a:ext cx="13528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096599" y="3046973"/>
                <a:ext cx="13581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599" y="3046973"/>
                <a:ext cx="13581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843830" y="3939912"/>
                <a:ext cx="1920398" cy="37317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830" y="3939912"/>
                <a:ext cx="1920398" cy="3731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173229" y="5037965"/>
                <a:ext cx="3472617" cy="36933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229" y="5037965"/>
                <a:ext cx="34726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36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加上平移：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两个坐标系的刚体运动可以由         完全描述。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347" y="2219441"/>
            <a:ext cx="1844200" cy="678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67366" y="3059658"/>
                <a:ext cx="5801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66" y="3059658"/>
                <a:ext cx="58015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92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齐次坐标与变换矩阵</a:t>
            </a:r>
            <a:endParaRPr lang="en-US" altLang="zh-CN" dirty="0"/>
          </a:p>
          <a:p>
            <a:r>
              <a:rPr lang="zh-CN" altLang="en-US" dirty="0"/>
              <a:t>用旋转</a:t>
            </a:r>
            <a:r>
              <a:rPr lang="en-US" altLang="zh-CN" dirty="0"/>
              <a:t>+</a:t>
            </a:r>
            <a:r>
              <a:rPr lang="zh-CN" altLang="en-US" dirty="0"/>
              <a:t>平移方式有一点不便之处，比如发生了两次变换：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这时：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叠加起来过于复杂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223" y="2918018"/>
            <a:ext cx="3977985" cy="7087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365" y="3898786"/>
            <a:ext cx="3391194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0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改变形式，写成：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记</a:t>
            </a:r>
            <a:endParaRPr lang="en-US" altLang="zh-CN" dirty="0"/>
          </a:p>
          <a:p>
            <a:r>
              <a:rPr lang="zh-CN" altLang="en-US" dirty="0"/>
              <a:t>那么多次变换就可写成：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3771" y="2017342"/>
            <a:ext cx="4645152" cy="3745519"/>
          </a:xfrm>
        </p:spPr>
        <p:txBody>
          <a:bodyPr>
            <a:normAutofit/>
          </a:bodyPr>
          <a:lstStyle/>
          <a:p>
            <a:r>
              <a:rPr lang="zh-CN" altLang="en-US" dirty="0"/>
              <a:t>这种用四个数表达三维向量的做法称为</a:t>
            </a:r>
            <a:r>
              <a:rPr lang="zh-CN" altLang="en-US" dirty="0">
                <a:solidFill>
                  <a:schemeClr val="accent1"/>
                </a:solidFill>
              </a:rPr>
              <a:t>齐次坐标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引入齐次坐标后，旋转和平移可以放入同一个矩阵，称为</a:t>
            </a:r>
            <a:r>
              <a:rPr lang="zh-CN" altLang="en-US" dirty="0">
                <a:solidFill>
                  <a:schemeClr val="accent1"/>
                </a:solidFill>
              </a:rPr>
              <a:t>变换矩阵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称为特殊欧氏群（</a:t>
            </a:r>
            <a:r>
              <a:rPr lang="en-US" altLang="zh-CN" dirty="0"/>
              <a:t>Special Euclidean Group</a:t>
            </a:r>
            <a:r>
              <a:rPr lang="zh-CN" altLang="en-US" dirty="0"/>
              <a:t>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833" y="2602187"/>
            <a:ext cx="3680779" cy="9678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328" y="4977934"/>
            <a:ext cx="4686706" cy="784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147156" y="3908109"/>
                <a:ext cx="980140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156" y="3908109"/>
                <a:ext cx="980140" cy="506421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483" y="3835301"/>
            <a:ext cx="5067739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1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4685452" cy="3450613"/>
          </a:xfrm>
        </p:spPr>
        <p:txBody>
          <a:bodyPr/>
          <a:lstStyle/>
          <a:p>
            <a:r>
              <a:rPr lang="zh-CN" altLang="en-US" dirty="0"/>
              <a:t>类似的，可定义反向的变换：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400" y="2651130"/>
            <a:ext cx="2598645" cy="975445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369402" y="2015732"/>
            <a:ext cx="4685452" cy="42004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例子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SLAM</a:t>
            </a:r>
            <a:r>
              <a:rPr lang="zh-CN" altLang="en-US" dirty="0"/>
              <a:t>中，通常定义世界坐标系    与机器人坐标系</a:t>
            </a:r>
            <a:endParaRPr lang="en-US" altLang="zh-CN" dirty="0"/>
          </a:p>
          <a:p>
            <a:r>
              <a:rPr lang="zh-CN" altLang="en-US" dirty="0"/>
              <a:t>一个点的世界坐标为      ，机器人坐标系下为       ，那么满足关系：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反之亦然</a:t>
            </a:r>
            <a:endParaRPr lang="en-US" altLang="zh-CN" dirty="0"/>
          </a:p>
          <a:p>
            <a:r>
              <a:rPr lang="zh-CN" altLang="en-US" dirty="0"/>
              <a:t>在实际编程中，可使用        或        来描述机器人的位姿。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410115" y="2540949"/>
                <a:ext cx="5333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115" y="2540949"/>
                <a:ext cx="5333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471806" y="2914425"/>
                <a:ext cx="480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806" y="2914425"/>
                <a:ext cx="480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934866" y="3389156"/>
                <a:ext cx="5412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866" y="3389156"/>
                <a:ext cx="541237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451934" y="3758488"/>
                <a:ext cx="488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934" y="3758488"/>
                <a:ext cx="488532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111613" y="4243084"/>
                <a:ext cx="1490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𝑅𝑊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613" y="4243084"/>
                <a:ext cx="149034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154123" y="5229623"/>
                <a:ext cx="6439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𝑅𝑊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123" y="5229623"/>
                <a:ext cx="6439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914300" y="5229623"/>
                <a:ext cx="6457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300" y="5229623"/>
                <a:ext cx="6457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墨迹 15"/>
              <p14:cNvContentPartPr/>
              <p14:nvPr/>
            </p14:nvContentPartPr>
            <p14:xfrm>
              <a:off x="1730137" y="3997076"/>
              <a:ext cx="22140" cy="750240"/>
            </p14:xfrm>
          </p:contentPart>
        </mc:Choice>
        <mc:Fallback xmlns="">
          <p:pic>
            <p:nvPicPr>
              <p:cNvPr id="16" name="墨迹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20495" y="3992036"/>
                <a:ext cx="3571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墨迹 21"/>
              <p14:cNvContentPartPr/>
              <p14:nvPr/>
            </p14:nvContentPartPr>
            <p14:xfrm>
              <a:off x="1352317" y="4681436"/>
              <a:ext cx="476640" cy="356040"/>
            </p14:xfrm>
          </p:contentPart>
        </mc:Choice>
        <mc:Fallback xmlns="">
          <p:pic>
            <p:nvPicPr>
              <p:cNvPr id="22" name="墨迹 2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42957" y="4674236"/>
                <a:ext cx="4903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墨迹 26"/>
              <p14:cNvContentPartPr/>
              <p14:nvPr/>
            </p14:nvContentPartPr>
            <p14:xfrm>
              <a:off x="3580897" y="3882056"/>
              <a:ext cx="169740" cy="460080"/>
            </p14:xfrm>
          </p:contentPart>
        </mc:Choice>
        <mc:Fallback xmlns="">
          <p:pic>
            <p:nvPicPr>
              <p:cNvPr id="27" name="墨迹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75143" y="3872703"/>
                <a:ext cx="180529" cy="474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墨迹 28"/>
              <p14:cNvContentPartPr/>
              <p14:nvPr/>
            </p14:nvContentPartPr>
            <p14:xfrm>
              <a:off x="1823197" y="4692416"/>
              <a:ext cx="476460" cy="27540"/>
            </p14:xfrm>
          </p:contentPart>
        </mc:Choice>
        <mc:Fallback xmlns="">
          <p:pic>
            <p:nvPicPr>
              <p:cNvPr id="29" name="墨迹 2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14920" y="4683474"/>
                <a:ext cx="489775" cy="45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墨迹 33"/>
              <p14:cNvContentPartPr/>
              <p14:nvPr/>
            </p14:nvContentPartPr>
            <p14:xfrm>
              <a:off x="3646597" y="3843716"/>
              <a:ext cx="98820" cy="126180"/>
            </p14:xfrm>
          </p:contentPart>
        </mc:Choice>
        <mc:Fallback xmlns="">
          <p:pic>
            <p:nvPicPr>
              <p:cNvPr id="34" name="墨迹 3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39769" y="3836886"/>
                <a:ext cx="108882" cy="136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墨迹 34"/>
              <p14:cNvContentPartPr/>
              <p14:nvPr/>
            </p14:nvContentPartPr>
            <p14:xfrm>
              <a:off x="1680817" y="4040816"/>
              <a:ext cx="120600" cy="98820"/>
            </p14:xfrm>
          </p:contentPart>
        </mc:Choice>
        <mc:Fallback xmlns="">
          <p:pic>
            <p:nvPicPr>
              <p:cNvPr id="35" name="墨迹 3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75074" y="4032910"/>
                <a:ext cx="131727" cy="112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墨迹 35"/>
              <p14:cNvContentPartPr/>
              <p14:nvPr/>
            </p14:nvContentPartPr>
            <p14:xfrm>
              <a:off x="3805357" y="4215956"/>
              <a:ext cx="235620" cy="54900"/>
            </p14:xfrm>
          </p:contentPart>
        </mc:Choice>
        <mc:Fallback xmlns="">
          <p:pic>
            <p:nvPicPr>
              <p:cNvPr id="36" name="墨迹 3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97083" y="4207703"/>
                <a:ext cx="248930" cy="71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墨迹 36"/>
              <p14:cNvContentPartPr/>
              <p14:nvPr/>
            </p14:nvContentPartPr>
            <p14:xfrm>
              <a:off x="3449497" y="4281656"/>
              <a:ext cx="317700" cy="350640"/>
            </p14:xfrm>
          </p:contentPart>
        </mc:Choice>
        <mc:Fallback xmlns="">
          <p:pic>
            <p:nvPicPr>
              <p:cNvPr id="37" name="墨迹 3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39423" y="4273736"/>
                <a:ext cx="336769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墨迹 37"/>
              <p14:cNvContentPartPr/>
              <p14:nvPr/>
            </p14:nvContentPartPr>
            <p14:xfrm>
              <a:off x="2255737" y="4648496"/>
              <a:ext cx="109620" cy="158940"/>
            </p14:xfrm>
          </p:contentPart>
        </mc:Choice>
        <mc:Fallback xmlns="">
          <p:pic>
            <p:nvPicPr>
              <p:cNvPr id="38" name="墨迹 3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51424" y="4641664"/>
                <a:ext cx="123996" cy="170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墨迹 41"/>
              <p14:cNvContentPartPr/>
              <p14:nvPr/>
            </p14:nvContentPartPr>
            <p14:xfrm>
              <a:off x="2222977" y="4122896"/>
              <a:ext cx="722880" cy="164520"/>
            </p14:xfrm>
          </p:contentPart>
        </mc:Choice>
        <mc:Fallback xmlns="">
          <p:pic>
            <p:nvPicPr>
              <p:cNvPr id="42" name="墨迹 4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14701" y="4117496"/>
                <a:ext cx="735474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墨迹 42"/>
              <p14:cNvContentPartPr/>
              <p14:nvPr/>
            </p14:nvContentPartPr>
            <p14:xfrm>
              <a:off x="2885557" y="4079156"/>
              <a:ext cx="142560" cy="93240"/>
            </p14:xfrm>
          </p:contentPart>
        </mc:Choice>
        <mc:Fallback xmlns="">
          <p:pic>
            <p:nvPicPr>
              <p:cNvPr id="43" name="墨迹 4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79812" y="4071625"/>
                <a:ext cx="158719" cy="106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墨迹 43"/>
              <p14:cNvContentPartPr/>
              <p14:nvPr/>
            </p14:nvContentPartPr>
            <p14:xfrm>
              <a:off x="4024417" y="4150256"/>
              <a:ext cx="109620" cy="126180"/>
            </p14:xfrm>
          </p:contentPart>
        </mc:Choice>
        <mc:Fallback xmlns="">
          <p:pic>
            <p:nvPicPr>
              <p:cNvPr id="44" name="墨迹 4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19385" y="4143066"/>
                <a:ext cx="125075" cy="138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墨迹 47"/>
              <p14:cNvContentPartPr/>
              <p14:nvPr/>
            </p14:nvContentPartPr>
            <p14:xfrm>
              <a:off x="2496757" y="3887456"/>
              <a:ext cx="142560" cy="5580"/>
            </p14:xfrm>
          </p:contentPart>
        </mc:Choice>
        <mc:Fallback xmlns="">
          <p:pic>
            <p:nvPicPr>
              <p:cNvPr id="48" name="墨迹 4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88139" y="3878737"/>
                <a:ext cx="159078" cy="20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墨迹 48"/>
              <p14:cNvContentPartPr/>
              <p14:nvPr/>
            </p14:nvContentPartPr>
            <p14:xfrm>
              <a:off x="2562457" y="3909416"/>
              <a:ext cx="11160" cy="169920"/>
            </p14:xfrm>
          </p:contentPart>
        </mc:Choice>
        <mc:Fallback xmlns="">
          <p:pic>
            <p:nvPicPr>
              <p:cNvPr id="49" name="墨迹 4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54087" y="3902590"/>
                <a:ext cx="26156" cy="179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墨迹 49"/>
              <p14:cNvContentPartPr/>
              <p14:nvPr/>
            </p14:nvContentPartPr>
            <p14:xfrm>
              <a:off x="2584237" y="4402256"/>
              <a:ext cx="618840" cy="230220"/>
            </p14:xfrm>
          </p:contentPart>
        </mc:Choice>
        <mc:Fallback xmlns="">
          <p:pic>
            <p:nvPicPr>
              <p:cNvPr id="50" name="墨迹 4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75237" y="4395421"/>
                <a:ext cx="634680" cy="247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6" name="墨迹 55"/>
              <p14:cNvContentPartPr/>
              <p14:nvPr/>
            </p14:nvContentPartPr>
            <p14:xfrm>
              <a:off x="2606197" y="4528076"/>
              <a:ext cx="71280" cy="98820"/>
            </p14:xfrm>
          </p:contentPart>
        </mc:Choice>
        <mc:Fallback xmlns="">
          <p:pic>
            <p:nvPicPr>
              <p:cNvPr id="56" name="墨迹 5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97557" y="4523405"/>
                <a:ext cx="84600" cy="111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7" name="墨迹 56"/>
              <p14:cNvContentPartPr/>
              <p14:nvPr/>
            </p14:nvContentPartPr>
            <p14:xfrm>
              <a:off x="2589817" y="4637696"/>
              <a:ext cx="126180" cy="49500"/>
            </p14:xfrm>
          </p:contentPart>
        </mc:Choice>
        <mc:Fallback xmlns="">
          <p:pic>
            <p:nvPicPr>
              <p:cNvPr id="57" name="墨迹 5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82627" y="4633392"/>
                <a:ext cx="136605" cy="58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8" name="墨迹 57"/>
              <p14:cNvContentPartPr/>
              <p14:nvPr/>
            </p14:nvContentPartPr>
            <p14:xfrm>
              <a:off x="2819677" y="4845596"/>
              <a:ext cx="224640" cy="60480"/>
            </p14:xfrm>
          </p:contentPart>
        </mc:Choice>
        <mc:Fallback xmlns="">
          <p:pic>
            <p:nvPicPr>
              <p:cNvPr id="58" name="墨迹 5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11051" y="4838756"/>
                <a:ext cx="238658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9" name="墨迹 58"/>
              <p14:cNvContentPartPr/>
              <p14:nvPr/>
            </p14:nvContentPartPr>
            <p14:xfrm>
              <a:off x="2956657" y="4867556"/>
              <a:ext cx="38520" cy="246600"/>
            </p14:xfrm>
          </p:contentPart>
        </mc:Choice>
        <mc:Fallback xmlns="">
          <p:pic>
            <p:nvPicPr>
              <p:cNvPr id="59" name="墨迹 5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47297" y="4862156"/>
                <a:ext cx="529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0" name="墨迹 59"/>
              <p14:cNvContentPartPr/>
              <p14:nvPr/>
            </p14:nvContentPartPr>
            <p14:xfrm>
              <a:off x="3126397" y="4840196"/>
              <a:ext cx="60480" cy="16560"/>
            </p14:xfrm>
          </p:contentPart>
        </mc:Choice>
        <mc:Fallback xmlns="">
          <p:pic>
            <p:nvPicPr>
              <p:cNvPr id="60" name="墨迹 5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19197" y="4834559"/>
                <a:ext cx="73440" cy="30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" name="墨迹 60"/>
              <p14:cNvContentPartPr/>
              <p14:nvPr/>
            </p14:nvContentPartPr>
            <p14:xfrm>
              <a:off x="3252397" y="4752536"/>
              <a:ext cx="22140" cy="136980"/>
            </p14:xfrm>
          </p:contentPart>
        </mc:Choice>
        <mc:Fallback xmlns="">
          <p:pic>
            <p:nvPicPr>
              <p:cNvPr id="61" name="墨迹 6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43827" y="4744626"/>
                <a:ext cx="36424" cy="1506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68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实践部分：</a:t>
            </a:r>
            <a:r>
              <a:rPr lang="en-US" altLang="zh-CN" dirty="0"/>
              <a:t>Eigen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54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旋转向量、欧拉角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97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除了旋转矩阵之外的旋转表示</a:t>
            </a:r>
            <a:endParaRPr lang="en-US" altLang="zh-CN" dirty="0"/>
          </a:p>
          <a:p>
            <a:r>
              <a:rPr lang="zh-CN" altLang="en-US" dirty="0"/>
              <a:t>三维旋转：三自由度，用</a:t>
            </a:r>
            <a:r>
              <a:rPr lang="en-US" altLang="zh-CN" dirty="0"/>
              <a:t>      </a:t>
            </a:r>
            <a:r>
              <a:rPr lang="zh-CN" altLang="en-US" dirty="0"/>
              <a:t>向量表示</a:t>
            </a:r>
            <a:endParaRPr lang="en-US" altLang="zh-CN" dirty="0"/>
          </a:p>
          <a:p>
            <a:pPr lvl="1"/>
            <a:r>
              <a:rPr lang="zh-CN" altLang="en-US" dirty="0"/>
              <a:t>方向为旋转轴、长度为转过的角度</a:t>
            </a:r>
            <a:endParaRPr lang="en-US" altLang="zh-CN" dirty="0"/>
          </a:p>
          <a:p>
            <a:r>
              <a:rPr lang="zh-CN" altLang="en-US" dirty="0"/>
              <a:t>称为</a:t>
            </a:r>
            <a:r>
              <a:rPr lang="zh-CN" altLang="en-US" dirty="0">
                <a:solidFill>
                  <a:schemeClr val="accent1"/>
                </a:solidFill>
              </a:rPr>
              <a:t>角轴</a:t>
            </a:r>
            <a:r>
              <a:rPr lang="zh-CN" altLang="en-US" dirty="0"/>
              <a:t>（</a:t>
            </a:r>
            <a:r>
              <a:rPr lang="en-US" altLang="zh-CN" dirty="0"/>
              <a:t>Angle-Axis</a:t>
            </a:r>
            <a:r>
              <a:rPr lang="zh-CN" altLang="en-US" dirty="0"/>
              <a:t>）或</a:t>
            </a:r>
            <a:r>
              <a:rPr lang="zh-CN" altLang="en-US" dirty="0">
                <a:solidFill>
                  <a:schemeClr val="accent1"/>
                </a:solidFill>
              </a:rPr>
              <a:t>旋转向量</a:t>
            </a:r>
            <a:r>
              <a:rPr lang="zh-CN" altLang="en-US" dirty="0"/>
              <a:t>（</a:t>
            </a:r>
            <a:r>
              <a:rPr lang="en-US" altLang="zh-CN" dirty="0"/>
              <a:t>Rotation Vector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533985" y="2558534"/>
                <a:ext cx="503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85" y="2558534"/>
                <a:ext cx="50392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6" y="2083618"/>
            <a:ext cx="3132091" cy="36579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694440" y="4012439"/>
                <a:ext cx="987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440" y="4012439"/>
                <a:ext cx="9872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14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3: 3D Space Rigid Body Motion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02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4492020" cy="3450613"/>
          </a:xfrm>
        </p:spPr>
        <p:txBody>
          <a:bodyPr/>
          <a:lstStyle/>
          <a:p>
            <a:r>
              <a:rPr lang="zh-CN" altLang="en-US" dirty="0"/>
              <a:t>角轴与旋转矩阵的不同</a:t>
            </a:r>
            <a:endParaRPr lang="en-US" altLang="zh-CN" dirty="0"/>
          </a:p>
          <a:p>
            <a:pPr lvl="1"/>
            <a:r>
              <a:rPr lang="zh-CN" altLang="en-US" dirty="0"/>
              <a:t>旋转矩阵：</a:t>
            </a:r>
            <a:r>
              <a:rPr lang="zh-CN" altLang="en-US" dirty="0">
                <a:solidFill>
                  <a:schemeClr val="accent1"/>
                </a:solidFill>
              </a:rPr>
              <a:t>九</a:t>
            </a:r>
            <a:r>
              <a:rPr lang="zh-CN" altLang="en-US" dirty="0"/>
              <a:t>个量，有正交性约束和行列式值约束</a:t>
            </a:r>
            <a:endParaRPr lang="en-US" altLang="zh-CN" dirty="0"/>
          </a:p>
          <a:p>
            <a:pPr lvl="1"/>
            <a:r>
              <a:rPr lang="zh-CN" altLang="en-US" dirty="0"/>
              <a:t>角轴：</a:t>
            </a:r>
            <a:r>
              <a:rPr lang="zh-CN" altLang="en-US" dirty="0">
                <a:solidFill>
                  <a:schemeClr val="accent1"/>
                </a:solidFill>
              </a:rPr>
              <a:t>三</a:t>
            </a:r>
            <a:r>
              <a:rPr lang="zh-CN" altLang="en-US" dirty="0"/>
              <a:t>个量，没有约束</a:t>
            </a:r>
            <a:endParaRPr lang="en-US" altLang="zh-CN" dirty="0"/>
          </a:p>
          <a:p>
            <a:r>
              <a:rPr lang="zh-CN" altLang="en-US" dirty="0"/>
              <a:t>注意它们只是表达方式的不同，但表达的</a:t>
            </a:r>
            <a:r>
              <a:rPr lang="zh-CN" altLang="en-US" dirty="0">
                <a:solidFill>
                  <a:schemeClr val="accent1"/>
                </a:solidFill>
              </a:rPr>
              <a:t>东西</a:t>
            </a:r>
            <a:r>
              <a:rPr lang="zh-CN" altLang="en-US" dirty="0"/>
              <a:t>可以是同一个</a:t>
            </a:r>
            <a:endParaRPr lang="en-US" altLang="zh-CN" dirty="0"/>
          </a:p>
          <a:p>
            <a:r>
              <a:rPr lang="zh-CN" altLang="en-US" dirty="0"/>
              <a:t>角轴也就是第四章要介绍的李代数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905742" y="2015732"/>
            <a:ext cx="397327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转换关系</a:t>
            </a:r>
            <a:endParaRPr lang="en-US" altLang="zh-CN" dirty="0"/>
          </a:p>
          <a:p>
            <a:pPr lvl="1"/>
            <a:r>
              <a:rPr lang="zh-CN" altLang="en-US" dirty="0"/>
              <a:t>轴角转旋转矩阵：罗德里格斯公式（</a:t>
            </a:r>
            <a:r>
              <a:rPr lang="en-US" altLang="zh-CN" dirty="0"/>
              <a:t>Rodrigues's Formula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旋转矩阵转轴角</a:t>
            </a:r>
            <a:endParaRPr lang="en-US" altLang="zh-CN" dirty="0"/>
          </a:p>
          <a:p>
            <a:pPr lvl="2"/>
            <a:r>
              <a:rPr lang="zh-CN" altLang="en-US" dirty="0"/>
              <a:t>角度：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轴：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248" y="3268557"/>
            <a:ext cx="3764606" cy="4724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379" y="4315624"/>
            <a:ext cx="2293819" cy="6782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327" y="5097992"/>
            <a:ext cx="1165961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27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102" y="2112281"/>
            <a:ext cx="3639167" cy="3450613"/>
          </a:xfrm>
        </p:spPr>
        <p:txBody>
          <a:bodyPr/>
          <a:lstStyle/>
          <a:p>
            <a:r>
              <a:rPr lang="zh-CN" altLang="en-US" dirty="0"/>
              <a:t>欧拉角（</a:t>
            </a:r>
            <a:r>
              <a:rPr lang="en-US" altLang="zh-CN" dirty="0"/>
              <a:t>Euler Angles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将旋转分解为</a:t>
            </a:r>
            <a:r>
              <a:rPr lang="zh-CN" altLang="en-US" dirty="0">
                <a:solidFill>
                  <a:schemeClr val="accent1"/>
                </a:solidFill>
              </a:rPr>
              <a:t>三次</a:t>
            </a:r>
            <a:r>
              <a:rPr lang="zh-CN" altLang="en-US" dirty="0"/>
              <a:t>不同轴上的转动，以便理解</a:t>
            </a:r>
            <a:endParaRPr lang="en-US" altLang="zh-CN" dirty="0"/>
          </a:p>
          <a:p>
            <a:pPr lvl="1"/>
            <a:r>
              <a:rPr lang="zh-CN" altLang="en-US" dirty="0"/>
              <a:t>例如：按 </a:t>
            </a:r>
            <a:r>
              <a:rPr lang="en-US" altLang="zh-CN" dirty="0">
                <a:solidFill>
                  <a:schemeClr val="accent1"/>
                </a:solidFill>
              </a:rPr>
              <a:t>Z-Y-X</a:t>
            </a:r>
            <a:r>
              <a:rPr lang="en-US" altLang="zh-CN" dirty="0"/>
              <a:t> </a:t>
            </a:r>
            <a:r>
              <a:rPr lang="zh-CN" altLang="en-US" dirty="0"/>
              <a:t>顺序转动</a:t>
            </a:r>
            <a:endParaRPr lang="en-US" altLang="zh-CN" dirty="0"/>
          </a:p>
          <a:p>
            <a:pPr lvl="1"/>
            <a:r>
              <a:rPr lang="zh-CN" altLang="en-US" dirty="0"/>
              <a:t>轴可以是</a:t>
            </a:r>
            <a:r>
              <a:rPr lang="zh-CN" altLang="en-US" dirty="0">
                <a:solidFill>
                  <a:schemeClr val="accent1"/>
                </a:solidFill>
              </a:rPr>
              <a:t>定轴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chemeClr val="accent1"/>
                </a:solidFill>
              </a:rPr>
              <a:t>动轴</a:t>
            </a:r>
            <a:r>
              <a:rPr lang="zh-CN" altLang="en-US" dirty="0"/>
              <a:t>，顺序亦可不同，因此存在许多种定义方式不同的欧拉角</a:t>
            </a:r>
            <a:endParaRPr lang="en-US" altLang="zh-CN" dirty="0"/>
          </a:p>
          <a:p>
            <a:pPr lvl="1"/>
            <a:r>
              <a:rPr lang="zh-CN" altLang="en-US" dirty="0"/>
              <a:t>常见的有 </a:t>
            </a:r>
            <a:r>
              <a:rPr lang="en-US" altLang="zh-CN" dirty="0">
                <a:solidFill>
                  <a:schemeClr val="accent1"/>
                </a:solidFill>
              </a:rPr>
              <a:t>yaw-pitch-roll </a:t>
            </a:r>
            <a:r>
              <a:rPr lang="zh-CN" altLang="en-US" dirty="0">
                <a:solidFill>
                  <a:schemeClr val="accent1"/>
                </a:solidFill>
              </a:rPr>
              <a:t>（偏航</a:t>
            </a:r>
            <a:r>
              <a:rPr lang="en-US" altLang="zh-CN" dirty="0">
                <a:solidFill>
                  <a:schemeClr val="accent1"/>
                </a:solidFill>
              </a:rPr>
              <a:t>-</a:t>
            </a:r>
            <a:r>
              <a:rPr lang="zh-CN" altLang="en-US" dirty="0">
                <a:solidFill>
                  <a:schemeClr val="accent1"/>
                </a:solidFill>
              </a:rPr>
              <a:t>俯仰</a:t>
            </a:r>
            <a:r>
              <a:rPr lang="en-US" altLang="zh-CN" dirty="0">
                <a:solidFill>
                  <a:schemeClr val="accent1"/>
                </a:solidFill>
              </a:rPr>
              <a:t>-</a:t>
            </a:r>
            <a:r>
              <a:rPr lang="zh-CN" altLang="en-US" dirty="0">
                <a:solidFill>
                  <a:schemeClr val="accent1"/>
                </a:solidFill>
              </a:rPr>
              <a:t>滚转）</a:t>
            </a:r>
            <a:r>
              <a:rPr lang="zh-CN" altLang="en-US" dirty="0"/>
              <a:t>角等等。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000" y="2112281"/>
            <a:ext cx="7376799" cy="211854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26977" y="4466492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绕物体的</a:t>
            </a:r>
            <a:r>
              <a:rPr lang="en-US" altLang="zh-CN" dirty="0"/>
              <a:t>Z</a:t>
            </a:r>
            <a:r>
              <a:rPr lang="zh-CN" altLang="en-US" dirty="0"/>
              <a:t>轴旋转，得到偏航角</a:t>
            </a:r>
            <a:r>
              <a:rPr lang="en-US" altLang="zh-CN" dirty="0"/>
              <a:t>yaw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绕旋转之后的</a:t>
            </a:r>
            <a:r>
              <a:rPr lang="en-US" altLang="zh-CN" dirty="0"/>
              <a:t>Y</a:t>
            </a:r>
            <a:r>
              <a:rPr lang="zh-CN" altLang="en-US" dirty="0"/>
              <a:t>轴旋转，得到俯仰角</a:t>
            </a:r>
            <a:r>
              <a:rPr lang="en-US" altLang="zh-CN" dirty="0"/>
              <a:t>pitch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绕旋转之后的</a:t>
            </a:r>
            <a:r>
              <a:rPr lang="en-US" altLang="zh-CN" dirty="0"/>
              <a:t>X</a:t>
            </a:r>
            <a:r>
              <a:rPr lang="zh-CN" altLang="en-US" dirty="0"/>
              <a:t>轴旋转，得到滚转角</a:t>
            </a:r>
            <a:r>
              <a:rPr lang="en-US" altLang="zh-CN" dirty="0"/>
              <a:t>roll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00873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万向锁（</a:t>
            </a:r>
            <a:r>
              <a:rPr lang="en-US" altLang="zh-CN" dirty="0"/>
              <a:t>Gimbal Lock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ZYX</a:t>
            </a:r>
            <a:r>
              <a:rPr lang="zh-CN" altLang="en-US" dirty="0"/>
              <a:t>顺序中，若</a:t>
            </a:r>
            <a:r>
              <a:rPr lang="en-US" altLang="zh-CN" dirty="0"/>
              <a:t>Pitch</a:t>
            </a:r>
            <a:r>
              <a:rPr lang="zh-CN" altLang="en-US" dirty="0"/>
              <a:t>为正负</a:t>
            </a:r>
            <a:r>
              <a:rPr lang="en-US" altLang="zh-CN" dirty="0"/>
              <a:t>90</a:t>
            </a:r>
            <a:r>
              <a:rPr lang="zh-CN" altLang="en-US" dirty="0"/>
              <a:t>度，则第三次旋转和第一次绕同一个轴，</a:t>
            </a:r>
            <a:r>
              <a:rPr lang="zh-CN" altLang="en-US" dirty="0">
                <a:solidFill>
                  <a:schemeClr val="accent1"/>
                </a:solidFill>
              </a:rPr>
              <a:t>使得系统丢失了一个自由度</a:t>
            </a:r>
            <a:r>
              <a:rPr lang="en-US" altLang="zh-CN" dirty="0"/>
              <a:t>——</a:t>
            </a:r>
            <a:r>
              <a:rPr lang="zh-CN" altLang="en-US" dirty="0"/>
              <a:t>存在奇异性问题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622" y="3309339"/>
            <a:ext cx="5919601" cy="32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78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由于万向锁，欧拉角不适于插值和迭代，往往只用于人机交互中。</a:t>
            </a:r>
            <a:endParaRPr lang="en-US" altLang="zh-CN" dirty="0"/>
          </a:p>
          <a:p>
            <a:r>
              <a:rPr lang="zh-CN" altLang="en-US" dirty="0"/>
              <a:t>可以证明，用三个实数来表达三维旋转时，会不可避免地碰到奇异性问题。</a:t>
            </a:r>
            <a:endParaRPr lang="en-US" altLang="zh-CN" dirty="0"/>
          </a:p>
          <a:p>
            <a:r>
              <a:rPr lang="en-US" altLang="zh-CN" dirty="0"/>
              <a:t>SLAM </a:t>
            </a:r>
            <a:r>
              <a:rPr lang="zh-CN" altLang="en-US" dirty="0"/>
              <a:t>程序中很少直接使用欧拉角表达姿态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69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四元数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03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四元数（</a:t>
            </a:r>
            <a:r>
              <a:rPr lang="en-US" altLang="zh-CN" dirty="0"/>
              <a:t>Quaternion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一种扩展的复数</a:t>
            </a:r>
            <a:endParaRPr lang="en-US" altLang="zh-CN" dirty="0"/>
          </a:p>
          <a:p>
            <a:pPr lvl="1"/>
            <a:r>
              <a:rPr lang="zh-CN" altLang="en-US" dirty="0"/>
              <a:t>回忆：（</a:t>
            </a:r>
            <a:r>
              <a:rPr lang="zh-CN" altLang="en-US" dirty="0">
                <a:solidFill>
                  <a:schemeClr val="accent1"/>
                </a:solidFill>
              </a:rPr>
              <a:t>单位圆上的</a:t>
            </a:r>
            <a:r>
              <a:rPr lang="zh-CN" altLang="en-US" dirty="0"/>
              <a:t>）复数可以表达二维平面的旋转</a:t>
            </a:r>
            <a:endParaRPr lang="en-US" altLang="zh-CN" dirty="0"/>
          </a:p>
          <a:p>
            <a:r>
              <a:rPr lang="zh-CN" altLang="en-US" dirty="0"/>
              <a:t>四元数有三个虚部，可以表达三维空间中的旋转：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虚部之间的关系：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406" y="3741038"/>
            <a:ext cx="2514818" cy="556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692" y="4744326"/>
            <a:ext cx="2400508" cy="17679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79908" y="5143179"/>
            <a:ext cx="282641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自己和自己的运算像复数</a:t>
            </a:r>
            <a:endParaRPr lang="en-US" altLang="zh-CN" dirty="0"/>
          </a:p>
          <a:p>
            <a:r>
              <a:rPr lang="zh-CN" altLang="en-US" dirty="0"/>
              <a:t>自己和别人的运算像叉乘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660" y="3682459"/>
            <a:ext cx="4848918" cy="7387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墨迹 13"/>
              <p14:cNvContentPartPr/>
              <p14:nvPr/>
            </p14:nvContentPartPr>
            <p14:xfrm>
              <a:off x="6362437" y="1970996"/>
              <a:ext cx="11160" cy="635400"/>
            </p14:xfrm>
          </p:contentPart>
        </mc:Choice>
        <mc:Fallback xmlns="">
          <p:pic>
            <p:nvPicPr>
              <p:cNvPr id="14" name="墨迹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3437" y="1963796"/>
                <a:ext cx="3060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墨迹 14"/>
              <p14:cNvContentPartPr/>
              <p14:nvPr/>
            </p14:nvContentPartPr>
            <p14:xfrm>
              <a:off x="6373417" y="2600816"/>
              <a:ext cx="180" cy="11160"/>
            </p14:xfrm>
          </p:contentPart>
        </mc:Choice>
        <mc:Fallback xmlns="">
          <p:pic>
            <p:nvPicPr>
              <p:cNvPr id="15" name="墨迹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70537" y="2599016"/>
                <a:ext cx="59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墨迹 20"/>
              <p14:cNvContentPartPr/>
              <p14:nvPr/>
            </p14:nvContentPartPr>
            <p14:xfrm>
              <a:off x="6269377" y="2600816"/>
              <a:ext cx="673740" cy="38520"/>
            </p14:xfrm>
          </p:contentPart>
        </mc:Choice>
        <mc:Fallback xmlns="">
          <p:pic>
            <p:nvPicPr>
              <p:cNvPr id="21" name="墨迹 2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60024" y="2590116"/>
                <a:ext cx="687409" cy="53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0" name="墨迹 39"/>
              <p14:cNvContentPartPr/>
              <p14:nvPr/>
            </p14:nvContentPartPr>
            <p14:xfrm>
              <a:off x="6603277" y="2004116"/>
              <a:ext cx="569880" cy="707040"/>
            </p14:xfrm>
          </p:contentPart>
        </mc:Choice>
        <mc:Fallback xmlns="">
          <p:pic>
            <p:nvPicPr>
              <p:cNvPr id="40" name="墨迹 3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92477" y="1996916"/>
                <a:ext cx="58608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4" name="墨迹 53"/>
              <p14:cNvContentPartPr/>
              <p14:nvPr/>
            </p14:nvContentPartPr>
            <p14:xfrm>
              <a:off x="6236437" y="2004116"/>
              <a:ext cx="71100" cy="87300"/>
            </p14:xfrm>
          </p:contentPart>
        </mc:Choice>
        <mc:Fallback xmlns="">
          <p:pic>
            <p:nvPicPr>
              <p:cNvPr id="54" name="墨迹 5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30692" y="1994456"/>
                <a:ext cx="86541" cy="101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5" name="墨迹 54"/>
              <p14:cNvContentPartPr/>
              <p14:nvPr/>
            </p14:nvContentPartPr>
            <p14:xfrm>
              <a:off x="6274597" y="1970996"/>
              <a:ext cx="175680" cy="169920"/>
            </p14:xfrm>
          </p:contentPart>
        </mc:Choice>
        <mc:Fallback xmlns="">
          <p:pic>
            <p:nvPicPr>
              <p:cNvPr id="55" name="墨迹 5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69557" y="1963436"/>
                <a:ext cx="1850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6" name="墨迹 55"/>
              <p14:cNvContentPartPr/>
              <p14:nvPr/>
            </p14:nvContentPartPr>
            <p14:xfrm>
              <a:off x="7430197" y="2003756"/>
              <a:ext cx="2316060" cy="1090080"/>
            </p14:xfrm>
          </p:contentPart>
        </mc:Choice>
        <mc:Fallback xmlns="">
          <p:pic>
            <p:nvPicPr>
              <p:cNvPr id="56" name="墨迹 5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23358" y="1994039"/>
                <a:ext cx="2327939" cy="1110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4" name="墨迹 73"/>
              <p14:cNvContentPartPr/>
              <p14:nvPr/>
            </p14:nvContentPartPr>
            <p14:xfrm>
              <a:off x="9899437" y="2704856"/>
              <a:ext cx="142560" cy="93240"/>
            </p14:xfrm>
          </p:contentPart>
        </mc:Choice>
        <mc:Fallback xmlns="">
          <p:pic>
            <p:nvPicPr>
              <p:cNvPr id="74" name="墨迹 7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92973" y="2698016"/>
                <a:ext cx="153692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5" name="墨迹 74"/>
              <p14:cNvContentPartPr/>
              <p14:nvPr/>
            </p14:nvContentPartPr>
            <p14:xfrm>
              <a:off x="9959737" y="2737616"/>
              <a:ext cx="164520" cy="471060"/>
            </p14:xfrm>
          </p:contentPart>
        </mc:Choice>
        <mc:Fallback xmlns="">
          <p:pic>
            <p:nvPicPr>
              <p:cNvPr id="75" name="墨迹 7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53977" y="2731858"/>
                <a:ext cx="174600" cy="482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3" name="墨迹 82"/>
              <p14:cNvContentPartPr/>
              <p14:nvPr/>
            </p14:nvContentPartPr>
            <p14:xfrm>
              <a:off x="10129477" y="2540516"/>
              <a:ext cx="739440" cy="624420"/>
            </p14:xfrm>
          </p:contentPart>
        </mc:Choice>
        <mc:Fallback xmlns="">
          <p:pic>
            <p:nvPicPr>
              <p:cNvPr id="83" name="墨迹 8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23803" y="2532238"/>
                <a:ext cx="751853" cy="6370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0264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和复数一样，</a:t>
            </a:r>
            <a:r>
              <a:rPr lang="zh-CN" altLang="en-US" dirty="0">
                <a:solidFill>
                  <a:schemeClr val="accent1"/>
                </a:solidFill>
              </a:rPr>
              <a:t>单位四元数</a:t>
            </a:r>
            <a:r>
              <a:rPr lang="zh-CN" altLang="en-US" dirty="0"/>
              <a:t>可以表达三维空间的一次旋转</a:t>
            </a:r>
            <a:endParaRPr lang="en-US" altLang="zh-CN" dirty="0"/>
          </a:p>
          <a:p>
            <a:r>
              <a:rPr lang="zh-CN" altLang="en-US" dirty="0"/>
              <a:t>四元数的一些运算和性质：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818" y="3134205"/>
            <a:ext cx="2659610" cy="571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818" y="3808959"/>
            <a:ext cx="4130398" cy="16917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818" y="5577730"/>
            <a:ext cx="4244708" cy="571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397" y="3118736"/>
            <a:ext cx="3475021" cy="58679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4397" y="3808959"/>
            <a:ext cx="2621507" cy="60203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4397" y="4555157"/>
            <a:ext cx="1767993" cy="4953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4397" y="5163684"/>
            <a:ext cx="1402202" cy="51058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4397" y="5787452"/>
            <a:ext cx="3581710" cy="49534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45061" y="323531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加减法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45060" y="374064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乘法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45060" y="562832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乘法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701799" y="3236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共轭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701799" y="39251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模长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01799" y="4558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747108" y="5229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747108" y="5792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点乘</a:t>
            </a:r>
          </a:p>
        </p:txBody>
      </p:sp>
    </p:spTree>
    <p:extLst>
      <p:ext uri="{BB962C8B-B14F-4D97-AF65-F5344CB8AC3E}">
        <p14:creationId xmlns:p14="http://schemas.microsoft.com/office/powerpoint/2010/main" val="2052963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78399"/>
          </a:xfrm>
        </p:spPr>
        <p:txBody>
          <a:bodyPr>
            <a:normAutofit/>
          </a:bodyPr>
          <a:lstStyle/>
          <a:p>
            <a:r>
              <a:rPr lang="zh-CN" altLang="en-US" dirty="0"/>
              <a:t>四元数和角轴的关系</a:t>
            </a:r>
            <a:endParaRPr lang="en-US" altLang="zh-CN" dirty="0"/>
          </a:p>
          <a:p>
            <a:pPr lvl="1"/>
            <a:r>
              <a:rPr lang="zh-CN" altLang="en-US" dirty="0"/>
              <a:t>角轴到四元数：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四元数到角轴：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类似可知四元数亦可转换为旋转矩阵、欧拉角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917" y="2847209"/>
            <a:ext cx="3703641" cy="7239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917" y="4042200"/>
            <a:ext cx="3665538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87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如何用四元数旋转一个空间点？</a:t>
            </a:r>
            <a:endParaRPr lang="en-US" altLang="zh-CN" dirty="0"/>
          </a:p>
          <a:p>
            <a:r>
              <a:rPr lang="zh-CN" altLang="en-US" dirty="0"/>
              <a:t>设点      经过一次以     表示的旋转后，得到了      ，它们关系如何表示？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将    的坐标用四元数表示（</a:t>
            </a:r>
            <a:r>
              <a:rPr lang="zh-CN" altLang="en-US" dirty="0">
                <a:solidFill>
                  <a:schemeClr val="accent1"/>
                </a:solidFill>
              </a:rPr>
              <a:t>虚四元数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旋转之后的关系为：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/>
              <a:t>四元数相比于角轴、欧拉角的优势：</a:t>
            </a:r>
            <a:r>
              <a:rPr lang="zh-CN" altLang="en-US" dirty="0">
                <a:solidFill>
                  <a:schemeClr val="accent1"/>
                </a:solidFill>
              </a:rPr>
              <a:t>紧凑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</a:rPr>
              <a:t>无奇异性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78059" y="2540950"/>
                <a:ext cx="373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59" y="2540950"/>
                <a:ext cx="373436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777852" y="2540950"/>
                <a:ext cx="429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852" y="2540950"/>
                <a:ext cx="42992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895362" y="2540950"/>
                <a:ext cx="374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62" y="2540950"/>
                <a:ext cx="374398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09596" y="2933279"/>
                <a:ext cx="373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96" y="2933279"/>
                <a:ext cx="373436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279" y="2853849"/>
            <a:ext cx="2194750" cy="6020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118" y="3790840"/>
            <a:ext cx="1364098" cy="609653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4589585" y="4229100"/>
            <a:ext cx="386861" cy="24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061762" y="4544213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可以验证这货也是虚四元数</a:t>
            </a:r>
          </a:p>
        </p:txBody>
      </p:sp>
    </p:spTree>
    <p:extLst>
      <p:ext uri="{BB962C8B-B14F-4D97-AF65-F5344CB8AC3E}">
        <p14:creationId xmlns:p14="http://schemas.microsoft.com/office/powerpoint/2010/main" val="1435663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*</a:t>
            </a:r>
            <a:r>
              <a:rPr lang="zh-CN" altLang="en-US" dirty="0"/>
              <a:t>相似、仿射、射影变换（略）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4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本讲目标</a:t>
            </a:r>
            <a:endParaRPr lang="en-US" altLang="zh-CN" dirty="0"/>
          </a:p>
          <a:p>
            <a:pPr lvl="1"/>
            <a:r>
              <a:rPr lang="zh-CN" altLang="en-US" dirty="0"/>
              <a:t>理解三维空间的刚体运动描述方式：旋转矩阵、变换矩阵、四元数和欧拉角。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Eigen</a:t>
            </a:r>
            <a:r>
              <a:rPr lang="zh-CN" altLang="en-US" dirty="0"/>
              <a:t>库的矩阵、几何模块使用方法。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实践部分：</a:t>
            </a:r>
            <a:r>
              <a:rPr lang="en-US" altLang="zh-CN" dirty="0"/>
              <a:t>Eigen</a:t>
            </a:r>
            <a:r>
              <a:rPr lang="zh-CN" altLang="en-US" dirty="0"/>
              <a:t>几何模块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42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 </a:t>
            </a:r>
            <a:r>
              <a:rPr lang="zh-CN" altLang="en-US"/>
              <a:t>可视化演示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8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点、向量和坐标系，旋转矩阵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3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点存在于三维空间之中</a:t>
            </a:r>
            <a:endParaRPr lang="en-US" altLang="zh-CN" dirty="0"/>
          </a:p>
          <a:p>
            <a:r>
              <a:rPr lang="zh-CN" altLang="en-US" dirty="0"/>
              <a:t>点和点可以组成向量</a:t>
            </a:r>
            <a:endParaRPr lang="en-US" altLang="zh-CN" dirty="0"/>
          </a:p>
          <a:p>
            <a:r>
              <a:rPr lang="zh-CN" altLang="en-US" dirty="0"/>
              <a:t>点本身由原点指向它的向量所描述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向量</a:t>
            </a:r>
            <a:endParaRPr lang="en-US" altLang="zh-CN" dirty="0"/>
          </a:p>
          <a:p>
            <a:pPr lvl="1"/>
            <a:r>
              <a:rPr lang="zh-CN" altLang="en-US" dirty="0"/>
              <a:t>带指向性的箭头</a:t>
            </a:r>
            <a:endParaRPr lang="en-US" altLang="zh-CN" dirty="0"/>
          </a:p>
          <a:p>
            <a:pPr lvl="1"/>
            <a:r>
              <a:rPr lang="zh-CN" altLang="en-US" dirty="0"/>
              <a:t>可以进行加法、减法等运算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墨迹 24"/>
              <p14:cNvContentPartPr/>
              <p14:nvPr/>
            </p14:nvContentPartPr>
            <p14:xfrm>
              <a:off x="6428137" y="3148376"/>
              <a:ext cx="1161000" cy="224640"/>
            </p14:xfrm>
          </p:contentPart>
        </mc:Choice>
        <mc:Fallback xmlns="">
          <p:pic>
            <p:nvPicPr>
              <p:cNvPr id="25" name="墨迹 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2019" y="3139750"/>
                <a:ext cx="1175755" cy="239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墨迹 44"/>
              <p14:cNvContentPartPr/>
              <p14:nvPr/>
            </p14:nvContentPartPr>
            <p14:xfrm>
              <a:off x="6400777" y="2014916"/>
              <a:ext cx="838080" cy="1172160"/>
            </p14:xfrm>
          </p:contentPart>
        </mc:Choice>
        <mc:Fallback xmlns="">
          <p:pic>
            <p:nvPicPr>
              <p:cNvPr id="45" name="墨迹 4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5737" y="2008796"/>
                <a:ext cx="848520" cy="11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墨迹 46"/>
              <p14:cNvContentPartPr/>
              <p14:nvPr/>
            </p14:nvContentPartPr>
            <p14:xfrm>
              <a:off x="6438937" y="3318116"/>
              <a:ext cx="109980" cy="93240"/>
            </p14:xfrm>
          </p:contentPart>
        </mc:Choice>
        <mc:Fallback xmlns="">
          <p:pic>
            <p:nvPicPr>
              <p:cNvPr id="47" name="墨迹 4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4610" y="3310944"/>
                <a:ext cx="123682" cy="109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墨迹 56"/>
              <p14:cNvContentPartPr/>
              <p14:nvPr/>
            </p14:nvContentPartPr>
            <p14:xfrm>
              <a:off x="9176737" y="3153956"/>
              <a:ext cx="684720" cy="131760"/>
            </p14:xfrm>
          </p:contentPart>
        </mc:Choice>
        <mc:Fallback xmlns="">
          <p:pic>
            <p:nvPicPr>
              <p:cNvPr id="57" name="墨迹 5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69181" y="3145676"/>
                <a:ext cx="699112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墨迹 61"/>
              <p14:cNvContentPartPr/>
              <p14:nvPr/>
            </p14:nvContentPartPr>
            <p14:xfrm>
              <a:off x="7101517" y="3865496"/>
              <a:ext cx="16560" cy="1182960"/>
            </p14:xfrm>
          </p:contentPart>
        </mc:Choice>
        <mc:Fallback xmlns="">
          <p:pic>
            <p:nvPicPr>
              <p:cNvPr id="62" name="墨迹 6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93413" y="3858658"/>
                <a:ext cx="33472" cy="1195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6" name="墨迹 65"/>
              <p14:cNvContentPartPr/>
              <p14:nvPr/>
            </p14:nvContentPartPr>
            <p14:xfrm>
              <a:off x="6833317" y="4922276"/>
              <a:ext cx="1445940" cy="126360"/>
            </p14:xfrm>
          </p:contentPart>
        </mc:Choice>
        <mc:Fallback xmlns="">
          <p:pic>
            <p:nvPicPr>
              <p:cNvPr id="66" name="墨迹 6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26478" y="4916156"/>
                <a:ext cx="1462498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2" name="墨迹 71"/>
              <p14:cNvContentPartPr/>
              <p14:nvPr/>
            </p14:nvContentPartPr>
            <p14:xfrm>
              <a:off x="7194577" y="2085836"/>
              <a:ext cx="2760480" cy="1281960"/>
            </p14:xfrm>
          </p:contentPart>
        </mc:Choice>
        <mc:Fallback xmlns="">
          <p:pic>
            <p:nvPicPr>
              <p:cNvPr id="72" name="墨迹 7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83417" y="2076476"/>
                <a:ext cx="2777040" cy="12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8" name="墨迹 77"/>
              <p14:cNvContentPartPr/>
              <p14:nvPr/>
            </p14:nvContentPartPr>
            <p14:xfrm>
              <a:off x="7074157" y="4183196"/>
              <a:ext cx="859860" cy="783180"/>
            </p14:xfrm>
          </p:contentPart>
        </mc:Choice>
        <mc:Fallback xmlns="">
          <p:pic>
            <p:nvPicPr>
              <p:cNvPr id="78" name="墨迹 7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65519" y="4174558"/>
                <a:ext cx="877136" cy="800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5" name="墨迹 84"/>
              <p14:cNvContentPartPr/>
              <p14:nvPr/>
            </p14:nvContentPartPr>
            <p14:xfrm>
              <a:off x="7008457" y="3641036"/>
              <a:ext cx="1533960" cy="1500840"/>
            </p14:xfrm>
          </p:contentPart>
        </mc:Choice>
        <mc:Fallback xmlns="">
          <p:pic>
            <p:nvPicPr>
              <p:cNvPr id="85" name="墨迹 8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02337" y="3633478"/>
                <a:ext cx="1545480" cy="15137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835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6322"/>
          </a:xfrm>
        </p:spPr>
        <p:txBody>
          <a:bodyPr>
            <a:normAutofit/>
          </a:bodyPr>
          <a:lstStyle/>
          <a:p>
            <a:r>
              <a:rPr lang="zh-CN" altLang="en-US" dirty="0"/>
              <a:t>定义坐标系后，向量可以由      坐标表示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坐标系：由三个正交的轴组成</a:t>
            </a:r>
            <a:endParaRPr lang="en-US" altLang="zh-CN" dirty="0"/>
          </a:p>
          <a:p>
            <a:pPr lvl="1"/>
            <a:r>
              <a:rPr lang="zh-CN" altLang="en-US" dirty="0"/>
              <a:t>构成线性空间的一组</a:t>
            </a:r>
            <a:r>
              <a:rPr lang="zh-CN" altLang="en-US" dirty="0">
                <a:solidFill>
                  <a:schemeClr val="accent1"/>
                </a:solidFill>
              </a:rPr>
              <a:t>基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/>
              <a:t>左手系和右手系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085" y="2118236"/>
            <a:ext cx="4663844" cy="28501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525" y="2548833"/>
            <a:ext cx="4038950" cy="1303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780307" y="2015732"/>
                <a:ext cx="521232" cy="419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/>
                            <m:t>R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i="1"/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307" y="2015732"/>
                <a:ext cx="521232" cy="419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墨迹 9"/>
              <p14:cNvContentPartPr/>
              <p14:nvPr/>
            </p14:nvContentPartPr>
            <p14:xfrm>
              <a:off x="7977577" y="2869016"/>
              <a:ext cx="558720" cy="777780"/>
            </p14:xfrm>
          </p:contentPart>
        </mc:Choice>
        <mc:Fallback xmlns="">
          <p:pic>
            <p:nvPicPr>
              <p:cNvPr id="10" name="墨迹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67144" y="2858583"/>
                <a:ext cx="579587" cy="799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墨迹 22"/>
              <p14:cNvContentPartPr/>
              <p14:nvPr/>
            </p14:nvContentPartPr>
            <p14:xfrm>
              <a:off x="10277257" y="3876476"/>
              <a:ext cx="180" cy="180"/>
            </p14:xfrm>
          </p:contentPart>
        </mc:Choice>
        <mc:Fallback xmlns="">
          <p:pic>
            <p:nvPicPr>
              <p:cNvPr id="23" name="墨迹 2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4197" y="3873416"/>
                <a:ext cx="6300" cy="6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墨迹 32"/>
              <p14:cNvContentPartPr/>
              <p14:nvPr/>
            </p14:nvContentPartPr>
            <p14:xfrm>
              <a:off x="10403437" y="3526016"/>
              <a:ext cx="159120" cy="65880"/>
            </p14:xfrm>
          </p:contentPart>
        </mc:Choice>
        <mc:Fallback xmlns="">
          <p:pic>
            <p:nvPicPr>
              <p:cNvPr id="33" name="墨迹 3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95517" y="3516296"/>
                <a:ext cx="1760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墨迹 33"/>
              <p14:cNvContentPartPr/>
              <p14:nvPr/>
            </p14:nvContentPartPr>
            <p14:xfrm>
              <a:off x="10452757" y="3575336"/>
              <a:ext cx="142560" cy="77040"/>
            </p14:xfrm>
          </p:contentPart>
        </mc:Choice>
        <mc:Fallback xmlns="">
          <p:pic>
            <p:nvPicPr>
              <p:cNvPr id="34" name="墨迹 3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43037" y="3565256"/>
                <a:ext cx="1612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墨迹 34"/>
              <p14:cNvContentPartPr/>
              <p14:nvPr/>
            </p14:nvContentPartPr>
            <p14:xfrm>
              <a:off x="10074757" y="3460316"/>
              <a:ext cx="98820" cy="49500"/>
            </p14:xfrm>
          </p:contentPart>
        </mc:Choice>
        <mc:Fallback xmlns="">
          <p:pic>
            <p:nvPicPr>
              <p:cNvPr id="35" name="墨迹 3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66492" y="3452066"/>
                <a:ext cx="113553" cy="61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墨迹 35"/>
              <p14:cNvContentPartPr/>
              <p14:nvPr/>
            </p14:nvContentPartPr>
            <p14:xfrm>
              <a:off x="10184197" y="3515216"/>
              <a:ext cx="246960" cy="6120"/>
            </p14:xfrm>
          </p:contentPart>
        </mc:Choice>
        <mc:Fallback xmlns="">
          <p:pic>
            <p:nvPicPr>
              <p:cNvPr id="36" name="墨迹 3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80237" y="3506576"/>
                <a:ext cx="2592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墨迹 36"/>
              <p14:cNvContentPartPr/>
              <p14:nvPr/>
            </p14:nvContentPartPr>
            <p14:xfrm>
              <a:off x="10430797" y="3613856"/>
              <a:ext cx="181080" cy="147960"/>
            </p14:xfrm>
          </p:contentPart>
        </mc:Choice>
        <mc:Fallback xmlns="">
          <p:pic>
            <p:nvPicPr>
              <p:cNvPr id="37" name="墨迹 3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19997" y="3603056"/>
                <a:ext cx="2016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墨迹 37"/>
              <p14:cNvContentPartPr/>
              <p14:nvPr/>
            </p14:nvContentPartPr>
            <p14:xfrm>
              <a:off x="10282837" y="3712136"/>
              <a:ext cx="312480" cy="175680"/>
            </p14:xfrm>
          </p:contentPart>
        </mc:Choice>
        <mc:Fallback xmlns="">
          <p:pic>
            <p:nvPicPr>
              <p:cNvPr id="38" name="墨迹 3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76357" y="3703136"/>
                <a:ext cx="329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墨迹 38"/>
              <p14:cNvContentPartPr/>
              <p14:nvPr/>
            </p14:nvContentPartPr>
            <p14:xfrm>
              <a:off x="10310197" y="3799976"/>
              <a:ext cx="38880" cy="22320"/>
            </p14:xfrm>
          </p:contentPart>
        </mc:Choice>
        <mc:Fallback xmlns="">
          <p:pic>
            <p:nvPicPr>
              <p:cNvPr id="39" name="墨迹 3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301557" y="3791336"/>
                <a:ext cx="540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墨迹 39"/>
              <p14:cNvContentPartPr/>
              <p14:nvPr/>
            </p14:nvContentPartPr>
            <p14:xfrm>
              <a:off x="9976117" y="3739676"/>
              <a:ext cx="153540" cy="104220"/>
            </p14:xfrm>
          </p:contentPart>
        </mc:Choice>
        <mc:Fallback xmlns="">
          <p:pic>
            <p:nvPicPr>
              <p:cNvPr id="40" name="墨迹 3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67128" y="3729973"/>
                <a:ext cx="169361" cy="121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墨迹 40"/>
              <p14:cNvContentPartPr/>
              <p14:nvPr/>
            </p14:nvContentPartPr>
            <p14:xfrm>
              <a:off x="10107517" y="3805016"/>
              <a:ext cx="230400" cy="274320"/>
            </p14:xfrm>
          </p:contentPart>
        </mc:Choice>
        <mc:Fallback xmlns="">
          <p:pic>
            <p:nvPicPr>
              <p:cNvPr id="41" name="墨迹 40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102117" y="3795296"/>
                <a:ext cx="245880" cy="29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468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向量的运算可以由坐标运算来表达</a:t>
            </a:r>
            <a:endParaRPr lang="en-US" altLang="zh-CN" dirty="0"/>
          </a:p>
          <a:p>
            <a:r>
              <a:rPr lang="zh-CN" altLang="en-US" dirty="0"/>
              <a:t>加减法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外积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89" y="3317879"/>
            <a:ext cx="4206605" cy="10135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912" y="4488167"/>
            <a:ext cx="6974295" cy="136750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9680331" y="4774223"/>
            <a:ext cx="553915" cy="25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234246" y="4308030"/>
            <a:ext cx="133882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这个定义</a:t>
            </a:r>
            <a:endParaRPr lang="en-US" altLang="zh-CN" dirty="0"/>
          </a:p>
          <a:p>
            <a:r>
              <a:rPr lang="zh-CN" altLang="en-US" dirty="0"/>
              <a:t>之后还要用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墨迹 11"/>
              <p14:cNvContentPartPr/>
              <p14:nvPr/>
            </p14:nvContentPartPr>
            <p14:xfrm>
              <a:off x="3920377" y="2595236"/>
              <a:ext cx="2661840" cy="361800"/>
            </p14:xfrm>
          </p:contentPart>
        </mc:Choice>
        <mc:Fallback xmlns="">
          <p:pic>
            <p:nvPicPr>
              <p:cNvPr id="12" name="墨迹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0657" y="2587316"/>
                <a:ext cx="26830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墨迹 30"/>
              <p14:cNvContentPartPr/>
              <p14:nvPr/>
            </p14:nvContentPartPr>
            <p14:xfrm>
              <a:off x="5113957" y="2589836"/>
              <a:ext cx="564120" cy="597060"/>
            </p14:xfrm>
          </p:contentPart>
        </mc:Choice>
        <mc:Fallback xmlns="">
          <p:pic>
            <p:nvPicPr>
              <p:cNvPr id="31" name="墨迹 3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07481" y="2583354"/>
                <a:ext cx="575992" cy="6129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30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15791"/>
          </a:xfrm>
        </p:spPr>
        <p:txBody>
          <a:bodyPr/>
          <a:lstStyle/>
          <a:p>
            <a:r>
              <a:rPr lang="zh-CN" altLang="en-US" dirty="0"/>
              <a:t>目前为止都很平凡</a:t>
            </a:r>
            <a:endParaRPr lang="en-US" altLang="zh-CN" dirty="0"/>
          </a:p>
          <a:p>
            <a:r>
              <a:rPr lang="zh-CN" altLang="en-US" dirty="0"/>
              <a:t>但是有一个基本问题：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进而：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SLAM</a:t>
            </a:r>
            <a:r>
              <a:rPr lang="zh-CN" altLang="en-US" dirty="0"/>
              <a:t>中：</a:t>
            </a:r>
            <a:endParaRPr lang="en-US" altLang="zh-CN" dirty="0"/>
          </a:p>
          <a:p>
            <a:pPr lvl="1"/>
            <a:r>
              <a:rPr lang="zh-CN" altLang="en-US" dirty="0"/>
              <a:t>固定的</a:t>
            </a:r>
            <a:r>
              <a:rPr lang="zh-CN" altLang="en-US" dirty="0">
                <a:solidFill>
                  <a:schemeClr val="accent1"/>
                </a:solidFill>
              </a:rPr>
              <a:t>世界坐标系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1"/>
                </a:solidFill>
              </a:rPr>
              <a:t>移动的机器人</a:t>
            </a:r>
            <a:r>
              <a:rPr lang="zh-CN" altLang="en-US" dirty="0"/>
              <a:t>坐标系</a:t>
            </a:r>
            <a:endParaRPr lang="en-US" altLang="zh-CN" dirty="0"/>
          </a:p>
          <a:p>
            <a:pPr lvl="1"/>
            <a:r>
              <a:rPr lang="zh-CN" altLang="en-US" dirty="0"/>
              <a:t>机器人坐标系随着机器人运动而改变，每个时刻都有新的坐标系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96054" y="2998015"/>
            <a:ext cx="449353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/>
              <a:t>坐标系之间是如何变化的？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70156" y="3918754"/>
            <a:ext cx="7366119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/>
              <a:t>如何计算同一个向量在不同坐标系里的坐标？</a:t>
            </a:r>
          </a:p>
        </p:txBody>
      </p:sp>
    </p:spTree>
    <p:extLst>
      <p:ext uri="{BB962C8B-B14F-4D97-AF65-F5344CB8AC3E}">
        <p14:creationId xmlns:p14="http://schemas.microsoft.com/office/powerpoint/2010/main" val="367549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三维空间刚体运动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3797429" cy="3450613"/>
          </a:xfrm>
        </p:spPr>
        <p:txBody>
          <a:bodyPr/>
          <a:lstStyle/>
          <a:p>
            <a:r>
              <a:rPr lang="zh-CN" altLang="en-US" dirty="0"/>
              <a:t>两个不同的坐标系</a:t>
            </a:r>
            <a:endParaRPr lang="en-US" altLang="zh-CN" dirty="0"/>
          </a:p>
          <a:p>
            <a:r>
              <a:rPr lang="zh-CN" altLang="en-US" dirty="0"/>
              <a:t>如何描述左侧到右侧的变化？</a:t>
            </a:r>
            <a:endParaRPr lang="en-US" altLang="zh-CN" dirty="0"/>
          </a:p>
          <a:p>
            <a:r>
              <a:rPr lang="zh-CN" altLang="en-US" dirty="0"/>
              <a:t>直观看来由两个部分组成：</a:t>
            </a:r>
            <a:endParaRPr lang="en-US" altLang="zh-CN" dirty="0"/>
          </a:p>
          <a:p>
            <a:pPr lvl="1"/>
            <a:r>
              <a:rPr lang="zh-CN" altLang="en-US" dirty="0"/>
              <a:t>原点间的</a:t>
            </a:r>
            <a:r>
              <a:rPr lang="zh-CN" altLang="en-US" dirty="0">
                <a:solidFill>
                  <a:schemeClr val="accent1"/>
                </a:solidFill>
              </a:rPr>
              <a:t>平移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/>
              <a:t>三个轴的</a:t>
            </a:r>
            <a:r>
              <a:rPr lang="zh-CN" altLang="en-US" dirty="0">
                <a:solidFill>
                  <a:schemeClr val="accent1"/>
                </a:solidFill>
              </a:rPr>
              <a:t>旋转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平移是一个</a:t>
            </a:r>
            <a:r>
              <a:rPr lang="zh-CN" altLang="en-US" dirty="0">
                <a:solidFill>
                  <a:schemeClr val="accent1"/>
                </a:solidFill>
              </a:rPr>
              <a:t>向量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旋转是什么？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634" y="2172457"/>
            <a:ext cx="5540220" cy="28120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/>
              <p14:cNvContentPartPr/>
              <p14:nvPr/>
            </p14:nvContentPartPr>
            <p14:xfrm>
              <a:off x="6822337" y="3476876"/>
              <a:ext cx="2765340" cy="51480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8378" y="3470401"/>
                <a:ext cx="2775058" cy="525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墨迹 9"/>
              <p14:cNvContentPartPr/>
              <p14:nvPr/>
            </p14:nvContentPartPr>
            <p14:xfrm>
              <a:off x="9417757" y="3422156"/>
              <a:ext cx="147960" cy="169920"/>
            </p14:xfrm>
          </p:contentPart>
        </mc:Choice>
        <mc:Fallback xmlns="">
          <p:pic>
            <p:nvPicPr>
              <p:cNvPr id="10" name="墨迹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11652" y="3414971"/>
                <a:ext cx="161966" cy="180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墨迹 10"/>
              <p14:cNvContentPartPr/>
              <p14:nvPr/>
            </p14:nvContentPartPr>
            <p14:xfrm>
              <a:off x="9428557" y="3411176"/>
              <a:ext cx="164520" cy="158940"/>
            </p14:xfrm>
          </p:contentPart>
        </mc:Choice>
        <mc:Fallback xmlns="">
          <p:pic>
            <p:nvPicPr>
              <p:cNvPr id="11" name="墨迹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21357" y="3406861"/>
                <a:ext cx="180000" cy="169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墨迹 13"/>
              <p14:cNvContentPartPr/>
              <p14:nvPr/>
            </p14:nvContentPartPr>
            <p14:xfrm>
              <a:off x="7222117" y="2808896"/>
              <a:ext cx="27540" cy="82260"/>
            </p14:xfrm>
          </p:contentPart>
        </mc:Choice>
        <mc:Fallback xmlns="">
          <p:pic>
            <p:nvPicPr>
              <p:cNvPr id="14" name="墨迹 1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7467" y="2806022"/>
                <a:ext cx="36124" cy="89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墨迹 16"/>
              <p14:cNvContentPartPr/>
              <p14:nvPr/>
            </p14:nvContentPartPr>
            <p14:xfrm>
              <a:off x="7096117" y="2962076"/>
              <a:ext cx="131580" cy="197280"/>
            </p14:xfrm>
          </p:contentPart>
        </mc:Choice>
        <mc:Fallback xmlns="">
          <p:pic>
            <p:nvPicPr>
              <p:cNvPr id="17" name="墨迹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88208" y="2956676"/>
                <a:ext cx="1459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墨迹 17"/>
              <p14:cNvContentPartPr/>
              <p14:nvPr/>
            </p14:nvContentPartPr>
            <p14:xfrm>
              <a:off x="7216537" y="2962076"/>
              <a:ext cx="180" cy="27540"/>
            </p14:xfrm>
          </p:contentPart>
        </mc:Choice>
        <mc:Fallback xmlns="">
          <p:pic>
            <p:nvPicPr>
              <p:cNvPr id="18" name="墨迹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14017" y="2957069"/>
                <a:ext cx="5220" cy="36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墨迹 18"/>
              <p14:cNvContentPartPr/>
              <p14:nvPr/>
            </p14:nvContentPartPr>
            <p14:xfrm>
              <a:off x="6838717" y="2962076"/>
              <a:ext cx="361620" cy="1013220"/>
            </p14:xfrm>
          </p:contentPart>
        </mc:Choice>
        <mc:Fallback xmlns="">
          <p:pic>
            <p:nvPicPr>
              <p:cNvPr id="19" name="墨迹 1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30801" y="2957039"/>
                <a:ext cx="374574" cy="1026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墨迹 21"/>
              <p14:cNvContentPartPr/>
              <p14:nvPr/>
            </p14:nvContentPartPr>
            <p14:xfrm>
              <a:off x="5973637" y="3980516"/>
              <a:ext cx="865260" cy="142560"/>
            </p14:xfrm>
          </p:contentPart>
        </mc:Choice>
        <mc:Fallback xmlns="">
          <p:pic>
            <p:nvPicPr>
              <p:cNvPr id="22" name="墨迹 2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66801" y="3977284"/>
                <a:ext cx="878212" cy="153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墨迹 22"/>
              <p14:cNvContentPartPr/>
              <p14:nvPr/>
            </p14:nvContentPartPr>
            <p14:xfrm>
              <a:off x="5962657" y="4040816"/>
              <a:ext cx="147960" cy="153540"/>
            </p14:xfrm>
          </p:contentPart>
        </mc:Choice>
        <mc:Fallback xmlns="">
          <p:pic>
            <p:nvPicPr>
              <p:cNvPr id="23" name="墨迹 2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55474" y="4035422"/>
                <a:ext cx="160170" cy="163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墨迹 25"/>
              <p14:cNvContentPartPr/>
              <p14:nvPr/>
            </p14:nvContentPartPr>
            <p14:xfrm>
              <a:off x="6816757" y="3991496"/>
              <a:ext cx="783360" cy="536760"/>
            </p14:xfrm>
          </p:contentPart>
        </mc:Choice>
        <mc:Fallback xmlns="">
          <p:pic>
            <p:nvPicPr>
              <p:cNvPr id="26" name="墨迹 2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10637" y="3985380"/>
                <a:ext cx="798120" cy="551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" name="墨迹 28"/>
              <p14:cNvContentPartPr/>
              <p14:nvPr/>
            </p14:nvContentPartPr>
            <p14:xfrm>
              <a:off x="6302137" y="4106516"/>
              <a:ext cx="115200" cy="175320"/>
            </p14:xfrm>
          </p:contentPart>
        </mc:Choice>
        <mc:Fallback xmlns="">
          <p:pic>
            <p:nvPicPr>
              <p:cNvPr id="29" name="墨迹 2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93137" y="4097534"/>
                <a:ext cx="130320" cy="190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墨迹 31"/>
              <p14:cNvContentPartPr/>
              <p14:nvPr/>
            </p14:nvContentPartPr>
            <p14:xfrm>
              <a:off x="6920797" y="3164756"/>
              <a:ext cx="131580" cy="76860"/>
            </p14:xfrm>
          </p:contentPart>
        </mc:Choice>
        <mc:Fallback xmlns="">
          <p:pic>
            <p:nvPicPr>
              <p:cNvPr id="32" name="墨迹 3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13607" y="3157573"/>
                <a:ext cx="146679" cy="91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墨迹 32"/>
              <p14:cNvContentPartPr/>
              <p14:nvPr/>
            </p14:nvContentPartPr>
            <p14:xfrm>
              <a:off x="6997477" y="3142796"/>
              <a:ext cx="76860" cy="115200"/>
            </p14:xfrm>
          </p:contentPart>
        </mc:Choice>
        <mc:Fallback xmlns="">
          <p:pic>
            <p:nvPicPr>
              <p:cNvPr id="33" name="墨迹 3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92449" y="3137756"/>
                <a:ext cx="8979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5" name="墨迹 34"/>
              <p14:cNvContentPartPr/>
              <p14:nvPr/>
            </p14:nvContentPartPr>
            <p14:xfrm>
              <a:off x="7599757" y="4221536"/>
              <a:ext cx="131580" cy="164520"/>
            </p14:xfrm>
          </p:contentPart>
        </mc:Choice>
        <mc:Fallback xmlns="">
          <p:pic>
            <p:nvPicPr>
              <p:cNvPr id="35" name="墨迹 34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591129" y="4216148"/>
                <a:ext cx="144522" cy="175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6" name="墨迹 35"/>
              <p14:cNvContentPartPr/>
              <p14:nvPr/>
            </p14:nvContentPartPr>
            <p14:xfrm>
              <a:off x="7638097" y="4073576"/>
              <a:ext cx="197280" cy="241020"/>
            </p14:xfrm>
          </p:contentPart>
        </mc:Choice>
        <mc:Fallback xmlns="">
          <p:pic>
            <p:nvPicPr>
              <p:cNvPr id="36" name="墨迹 3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633417" y="4067461"/>
                <a:ext cx="209880" cy="251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6" name="墨迹 55"/>
              <p14:cNvContentPartPr/>
              <p14:nvPr/>
            </p14:nvContentPartPr>
            <p14:xfrm>
              <a:off x="6258397" y="5218016"/>
              <a:ext cx="2507760" cy="427320"/>
            </p14:xfrm>
          </p:contentPart>
        </mc:Choice>
        <mc:Fallback xmlns="">
          <p:pic>
            <p:nvPicPr>
              <p:cNvPr id="56" name="墨迹 55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49757" y="5210462"/>
                <a:ext cx="2526480" cy="4413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00294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自定义 1">
      <a:dk1>
        <a:sysClr val="windowText" lastClr="000000"/>
      </a:dk1>
      <a:lt1>
        <a:sysClr val="window" lastClr="FFFFFF"/>
      </a:lt1>
      <a:dk2>
        <a:srgbClr val="454545"/>
      </a:dk2>
      <a:lt2>
        <a:srgbClr val="F2F2F2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650</TotalTime>
  <Words>1286</Words>
  <Application>Microsoft Office PowerPoint</Application>
  <PresentationFormat>宽屏</PresentationFormat>
  <Paragraphs>246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宋体</vt:lpstr>
      <vt:lpstr>幼圆</vt:lpstr>
      <vt:lpstr>Arial</vt:lpstr>
      <vt:lpstr>Cambria Math</vt:lpstr>
      <vt:lpstr>Century Gothic</vt:lpstr>
      <vt:lpstr>Palatino Linotype</vt:lpstr>
      <vt:lpstr>Gallery</vt:lpstr>
      <vt:lpstr>视觉SLAM十四讲 从理论到实践</vt:lpstr>
      <vt:lpstr>第三讲 三维空间刚体运动</vt:lpstr>
      <vt:lpstr>第三讲 三维空间刚体运动</vt:lpstr>
      <vt:lpstr>3.1 点、向量和坐标系，旋转矩阵</vt:lpstr>
      <vt:lpstr>第三讲 三维空间刚体运动</vt:lpstr>
      <vt:lpstr>第三讲 三维空间刚体运动</vt:lpstr>
      <vt:lpstr>第三讲 三维空间刚体运动</vt:lpstr>
      <vt:lpstr>第三讲 三维空间刚体运动</vt:lpstr>
      <vt:lpstr>第三讲 三维空间刚体运动</vt:lpstr>
      <vt:lpstr>第三讲 三维空间刚体运动</vt:lpstr>
      <vt:lpstr>第三讲 三维空间刚体运动</vt:lpstr>
      <vt:lpstr>第三讲 三维空间刚体运动</vt:lpstr>
      <vt:lpstr>第三讲 三维空间刚体运动</vt:lpstr>
      <vt:lpstr>第三讲 三维空间刚体运动</vt:lpstr>
      <vt:lpstr>第三讲 三维空间刚体运动</vt:lpstr>
      <vt:lpstr>第三讲 三维空间刚体运动</vt:lpstr>
      <vt:lpstr>3.2 实践部分：Eigen</vt:lpstr>
      <vt:lpstr>3.3 旋转向量、欧拉角</vt:lpstr>
      <vt:lpstr>第三讲 三维空间刚体运动</vt:lpstr>
      <vt:lpstr>第三讲 三维空间刚体运动</vt:lpstr>
      <vt:lpstr>第三讲 三维空间刚体运动</vt:lpstr>
      <vt:lpstr>第三讲 三维空间刚体运动</vt:lpstr>
      <vt:lpstr>第三讲 三维空间刚体运动</vt:lpstr>
      <vt:lpstr>3.4 四元数</vt:lpstr>
      <vt:lpstr>第三讲 三维空间刚体运动</vt:lpstr>
      <vt:lpstr>第三讲 三维空间刚体运动</vt:lpstr>
      <vt:lpstr>第三讲 三维空间刚体运动</vt:lpstr>
      <vt:lpstr>第三讲 三维空间刚体运动</vt:lpstr>
      <vt:lpstr>3.5 *相似、仿射、射影变换（略）</vt:lpstr>
      <vt:lpstr>3.6 实践部分：Eigen几何模块</vt:lpstr>
      <vt:lpstr>3.7 可视化演示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视觉SLAM十四讲 从理论到实践</dc:title>
  <dc:creator>高翔</dc:creator>
  <cp:lastModifiedBy>高翔</cp:lastModifiedBy>
  <cp:revision>78</cp:revision>
  <dcterms:created xsi:type="dcterms:W3CDTF">2016-11-26T03:38:11Z</dcterms:created>
  <dcterms:modified xsi:type="dcterms:W3CDTF">2016-12-17T11:23:01Z</dcterms:modified>
</cp:coreProperties>
</file>